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1"/>
    <p:sldMasterId id="2147483660" r:id="rId2"/>
    <p:sldMasterId id="2147483672" r:id="rId3"/>
  </p:sldMasterIdLst>
  <p:notesMasterIdLst>
    <p:notesMasterId r:id="rId49"/>
  </p:notesMasterIdLst>
  <p:sldIdLst>
    <p:sldId id="969" r:id="rId4"/>
    <p:sldId id="950" r:id="rId5"/>
    <p:sldId id="827" r:id="rId6"/>
    <p:sldId id="772" r:id="rId7"/>
    <p:sldId id="968" r:id="rId8"/>
    <p:sldId id="773" r:id="rId9"/>
    <p:sldId id="774" r:id="rId10"/>
    <p:sldId id="776" r:id="rId11"/>
    <p:sldId id="777" r:id="rId12"/>
    <p:sldId id="778" r:id="rId13"/>
    <p:sldId id="779" r:id="rId14"/>
    <p:sldId id="952" r:id="rId15"/>
    <p:sldId id="953" r:id="rId16"/>
    <p:sldId id="780" r:id="rId17"/>
    <p:sldId id="962" r:id="rId18"/>
    <p:sldId id="963" r:id="rId19"/>
    <p:sldId id="964" r:id="rId20"/>
    <p:sldId id="782" r:id="rId21"/>
    <p:sldId id="783" r:id="rId22"/>
    <p:sldId id="784" r:id="rId23"/>
    <p:sldId id="786" r:id="rId24"/>
    <p:sldId id="825" r:id="rId25"/>
    <p:sldId id="791" r:id="rId26"/>
    <p:sldId id="787" r:id="rId27"/>
    <p:sldId id="790" r:id="rId28"/>
    <p:sldId id="955" r:id="rId29"/>
    <p:sldId id="940" r:id="rId30"/>
    <p:sldId id="956" r:id="rId31"/>
    <p:sldId id="966" r:id="rId32"/>
    <p:sldId id="921" r:id="rId33"/>
    <p:sldId id="959" r:id="rId34"/>
    <p:sldId id="960" r:id="rId35"/>
    <p:sldId id="961" r:id="rId36"/>
    <p:sldId id="799" r:id="rId37"/>
    <p:sldId id="800" r:id="rId38"/>
    <p:sldId id="801" r:id="rId39"/>
    <p:sldId id="812" r:id="rId40"/>
    <p:sldId id="814" r:id="rId41"/>
    <p:sldId id="934" r:id="rId42"/>
    <p:sldId id="816" r:id="rId43"/>
    <p:sldId id="925" r:id="rId44"/>
    <p:sldId id="926" r:id="rId45"/>
    <p:sldId id="927" r:id="rId46"/>
    <p:sldId id="967" r:id="rId47"/>
    <p:sldId id="970" r:id="rId48"/>
  </p:sldIdLst>
  <p:sldSz cx="12188825" cy="6858000"/>
  <p:notesSz cx="7010400" cy="9398000"/>
  <p:defaultTextStyle>
    <a:defPPr>
      <a:defRPr lang="es-ES"/>
    </a:defPPr>
    <a:lvl1pPr marL="0" algn="l" defTabSz="614680" rtl="0" eaLnBrk="1" latinLnBrk="0" hangingPunct="1">
      <a:defRPr sz="2400" kern="1200">
        <a:solidFill>
          <a:schemeClr val="tx1"/>
        </a:solidFill>
        <a:latin typeface="+mn-lt"/>
        <a:ea typeface="+mn-ea"/>
        <a:cs typeface="+mn-cs"/>
      </a:defRPr>
    </a:lvl1pPr>
    <a:lvl2pPr marL="614680" algn="l" defTabSz="614680" rtl="0" eaLnBrk="1" latinLnBrk="0" hangingPunct="1">
      <a:defRPr sz="2400" kern="1200">
        <a:solidFill>
          <a:schemeClr val="tx1"/>
        </a:solidFill>
        <a:latin typeface="+mn-lt"/>
        <a:ea typeface="+mn-ea"/>
        <a:cs typeface="+mn-cs"/>
      </a:defRPr>
    </a:lvl2pPr>
    <a:lvl3pPr marL="1229360" algn="l" defTabSz="614680" rtl="0" eaLnBrk="1" latinLnBrk="0" hangingPunct="1">
      <a:defRPr sz="2400" kern="1200">
        <a:solidFill>
          <a:schemeClr val="tx1"/>
        </a:solidFill>
        <a:latin typeface="+mn-lt"/>
        <a:ea typeface="+mn-ea"/>
        <a:cs typeface="+mn-cs"/>
      </a:defRPr>
    </a:lvl3pPr>
    <a:lvl4pPr marL="1844040" algn="l" defTabSz="614680" rtl="0" eaLnBrk="1" latinLnBrk="0" hangingPunct="1">
      <a:defRPr sz="2400" kern="1200">
        <a:solidFill>
          <a:schemeClr val="tx1"/>
        </a:solidFill>
        <a:latin typeface="+mn-lt"/>
        <a:ea typeface="+mn-ea"/>
        <a:cs typeface="+mn-cs"/>
      </a:defRPr>
    </a:lvl4pPr>
    <a:lvl5pPr marL="2458720" algn="l" defTabSz="614680" rtl="0" eaLnBrk="1" latinLnBrk="0" hangingPunct="1">
      <a:defRPr sz="2400" kern="1200">
        <a:solidFill>
          <a:schemeClr val="tx1"/>
        </a:solidFill>
        <a:latin typeface="+mn-lt"/>
        <a:ea typeface="+mn-ea"/>
        <a:cs typeface="+mn-cs"/>
      </a:defRPr>
    </a:lvl5pPr>
    <a:lvl6pPr marL="3074035" algn="l" defTabSz="614680" rtl="0" eaLnBrk="1" latinLnBrk="0" hangingPunct="1">
      <a:defRPr sz="2400" kern="1200">
        <a:solidFill>
          <a:schemeClr val="tx1"/>
        </a:solidFill>
        <a:latin typeface="+mn-lt"/>
        <a:ea typeface="+mn-ea"/>
        <a:cs typeface="+mn-cs"/>
      </a:defRPr>
    </a:lvl6pPr>
    <a:lvl7pPr marL="3688715" algn="l" defTabSz="614680" rtl="0" eaLnBrk="1" latinLnBrk="0" hangingPunct="1">
      <a:defRPr sz="2400" kern="1200">
        <a:solidFill>
          <a:schemeClr val="tx1"/>
        </a:solidFill>
        <a:latin typeface="+mn-lt"/>
        <a:ea typeface="+mn-ea"/>
        <a:cs typeface="+mn-cs"/>
      </a:defRPr>
    </a:lvl7pPr>
    <a:lvl8pPr marL="4303395" algn="l" defTabSz="614680" rtl="0" eaLnBrk="1" latinLnBrk="0" hangingPunct="1">
      <a:defRPr sz="2400" kern="1200">
        <a:solidFill>
          <a:schemeClr val="tx1"/>
        </a:solidFill>
        <a:latin typeface="+mn-lt"/>
        <a:ea typeface="+mn-ea"/>
        <a:cs typeface="+mn-cs"/>
      </a:defRPr>
    </a:lvl8pPr>
    <a:lvl9pPr marL="4918075" algn="l" defTabSz="614680"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39"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FFFF"/>
    <a:srgbClr val="CC3300"/>
    <a:srgbClr val="000000"/>
    <a:srgbClr val="000099"/>
    <a:srgbClr val="00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6D9F66E-5EB9-4882-86FB-DCBF35E3C3E4}" styleName="中度样式 4 - 强调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0505E3EF-67EA-436B-97B2-0124C06EBD24}" styleName="中度样式 4 - 强调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704" autoAdjust="0"/>
    <p:restoredTop sz="94671" autoAdjust="0"/>
  </p:normalViewPr>
  <p:slideViewPr>
    <p:cSldViewPr snapToGrid="0" snapToObjects="1" showGuides="1">
      <p:cViewPr varScale="1">
        <p:scale>
          <a:sx n="67" d="100"/>
          <a:sy n="67" d="100"/>
        </p:scale>
        <p:origin x="630" y="60"/>
      </p:cViewPr>
      <p:guideLst>
        <p:guide orient="horz" pos="2160"/>
        <p:guide pos="3839"/>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presProps" Target="pres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tableStyles" Target="tableStyles.xml"/><Relationship Id="rId5" Type="http://schemas.openxmlformats.org/officeDocument/2006/relationships/slide" Target="slides/slide2.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8" Type="http://schemas.openxmlformats.org/officeDocument/2006/relationships/slide" Target="slides/slide5.xml"/><Relationship Id="rId51"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0" Type="http://schemas.openxmlformats.org/officeDocument/2006/relationships/slide" Target="slides/slide17.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notesMaster" Target="notesMasters/notesMaster1.xml"/></Relationships>
</file>

<file path=ppt/diagrams/_rels/data1.xml.rels><?xml version="1.0" encoding="UTF-8" standalone="yes"?>
<Relationships xmlns="http://schemas.openxmlformats.org/package/2006/relationships"><Relationship Id="rId1"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E366BB25-8F8F-4549-B319-64762290D4D0}" type="doc">
      <dgm:prSet loTypeId="urn:microsoft.com/office/officeart/2005/8/layout/cycle8#1" loCatId="cycle" qsTypeId="urn:microsoft.com/office/officeart/2005/8/quickstyle/3d5#1" qsCatId="3D" csTypeId="urn:microsoft.com/office/officeart/2005/8/colors/accent1_2#1" csCatId="accent1" phldr="1"/>
      <dgm:spPr/>
    </dgm:pt>
    <dgm:pt modelId="{12FB58B1-FB53-49A0-81AB-0CAA102F4FD5}">
      <dgm:prSet phldrT="[Texto]"/>
      <dgm:spPr>
        <a:gradFill rotWithShape="0">
          <a:gsLst>
            <a:gs pos="0">
              <a:srgbClr val="CCFF33"/>
            </a:gs>
            <a:gs pos="50000">
              <a:srgbClr val="9CB86E"/>
            </a:gs>
            <a:gs pos="100000">
              <a:srgbClr val="156B13"/>
            </a:gs>
          </a:gsLst>
          <a:lin ang="5400000" scaled="0"/>
        </a:gradFill>
      </dgm:spPr>
      <dgm:t>
        <a:bodyPr/>
        <a:lstStyle/>
        <a:p>
          <a:r>
            <a:rPr lang="es-MX" dirty="0" smtClean="0">
              <a:solidFill>
                <a:schemeClr val="tx1"/>
              </a:solidFill>
            </a:rPr>
            <a:t>Comisión Recepción de Trabajos</a:t>
          </a:r>
          <a:endParaRPr lang="es-CL" dirty="0">
            <a:solidFill>
              <a:schemeClr val="tx1"/>
            </a:solidFill>
          </a:endParaRPr>
        </a:p>
      </dgm:t>
    </dgm:pt>
    <dgm:pt modelId="{C237F907-2E92-4F87-9437-A39C67DB7AC6}" type="parTrans" cxnId="{F2F0792C-FA61-48ED-BAFC-3780317DFD64}">
      <dgm:prSet/>
      <dgm:spPr/>
      <dgm:t>
        <a:bodyPr/>
        <a:lstStyle/>
        <a:p>
          <a:endParaRPr lang="es-CL"/>
        </a:p>
      </dgm:t>
    </dgm:pt>
    <dgm:pt modelId="{8463B84F-1ADA-45A1-A838-1BF97CA671BB}" type="sibTrans" cxnId="{F2F0792C-FA61-48ED-BAFC-3780317DFD64}">
      <dgm:prSet/>
      <dgm:spPr/>
      <dgm:t>
        <a:bodyPr/>
        <a:lstStyle/>
        <a:p>
          <a:endParaRPr lang="es-CL"/>
        </a:p>
      </dgm:t>
    </dgm:pt>
    <dgm:pt modelId="{38067B89-822F-4A54-AF3E-1B949865939B}">
      <dgm:prSet phldrT="[Texto]"/>
      <dgm:spPr>
        <a:gradFill rotWithShape="0">
          <a:gsLst>
            <a:gs pos="0">
              <a:srgbClr val="CCECFF"/>
            </a:gs>
            <a:gs pos="50000">
              <a:srgbClr val="9CB86E"/>
            </a:gs>
            <a:gs pos="100000">
              <a:srgbClr val="156B13"/>
            </a:gs>
          </a:gsLst>
          <a:lin ang="5400000" scaled="0"/>
        </a:gradFill>
      </dgm:spPr>
      <dgm:t>
        <a:bodyPr/>
        <a:lstStyle/>
        <a:p>
          <a:r>
            <a:rPr lang="es-MX" dirty="0" smtClean="0">
              <a:solidFill>
                <a:schemeClr val="tx1"/>
              </a:solidFill>
            </a:rPr>
            <a:t>Calificación de los Trabajos</a:t>
          </a:r>
          <a:endParaRPr lang="es-CL" dirty="0">
            <a:solidFill>
              <a:schemeClr val="tx1"/>
            </a:solidFill>
          </a:endParaRPr>
        </a:p>
      </dgm:t>
    </dgm:pt>
    <dgm:pt modelId="{66054E2A-0151-4455-8A82-3B3A387108CB}" type="parTrans" cxnId="{A8BB3C9A-E59F-4A8B-A31D-A21D2A8B2721}">
      <dgm:prSet/>
      <dgm:spPr/>
      <dgm:t>
        <a:bodyPr/>
        <a:lstStyle/>
        <a:p>
          <a:endParaRPr lang="es-CL"/>
        </a:p>
      </dgm:t>
    </dgm:pt>
    <dgm:pt modelId="{36A33401-FCD2-469F-A327-AACF0E611B8B}" type="sibTrans" cxnId="{A8BB3C9A-E59F-4A8B-A31D-A21D2A8B2721}">
      <dgm:prSet/>
      <dgm:spPr/>
      <dgm:t>
        <a:bodyPr/>
        <a:lstStyle/>
        <a:p>
          <a:endParaRPr lang="es-CL"/>
        </a:p>
      </dgm:t>
    </dgm:pt>
    <dgm:pt modelId="{37E402F2-2FFE-4082-8316-CCF2A505AB3D}">
      <dgm:prSet/>
      <dgm:spPr>
        <a:gradFill rotWithShape="0">
          <a:gsLst>
            <a:gs pos="0">
              <a:srgbClr val="CCFF33"/>
            </a:gs>
            <a:gs pos="50000">
              <a:srgbClr val="9CB86E"/>
            </a:gs>
            <a:gs pos="100000">
              <a:srgbClr val="156B13"/>
            </a:gs>
          </a:gsLst>
          <a:lin ang="5400000" scaled="0"/>
        </a:gradFill>
      </dgm:spPr>
      <dgm:t>
        <a:bodyPr/>
        <a:lstStyle/>
        <a:p>
          <a:r>
            <a:rPr lang="es-MX" dirty="0" smtClean="0">
              <a:solidFill>
                <a:schemeClr val="tx1"/>
              </a:solidFill>
            </a:rPr>
            <a:t>Certificados de Experiencia</a:t>
          </a:r>
          <a:endParaRPr lang="es-CL" dirty="0">
            <a:solidFill>
              <a:schemeClr val="tx1"/>
            </a:solidFill>
          </a:endParaRPr>
        </a:p>
      </dgm:t>
    </dgm:pt>
    <dgm:pt modelId="{2E4879E8-A1CA-4912-9B72-06B0F3DACDD4}" type="parTrans" cxnId="{4B9E022A-F859-4E58-9231-C5089F7E786C}">
      <dgm:prSet/>
      <dgm:spPr/>
      <dgm:t>
        <a:bodyPr/>
        <a:lstStyle/>
        <a:p>
          <a:endParaRPr lang="es-CL"/>
        </a:p>
      </dgm:t>
    </dgm:pt>
    <dgm:pt modelId="{B123697B-7258-492D-BE2D-733FAD6788AF}" type="sibTrans" cxnId="{4B9E022A-F859-4E58-9231-C5089F7E786C}">
      <dgm:prSet/>
      <dgm:spPr/>
      <dgm:t>
        <a:bodyPr/>
        <a:lstStyle/>
        <a:p>
          <a:endParaRPr lang="es-CL"/>
        </a:p>
      </dgm:t>
    </dgm:pt>
    <dgm:pt modelId="{023170C2-F270-4B2E-B860-3938D74A4597}">
      <dgm:prSet/>
      <dgm:spPr>
        <a:gradFill rotWithShape="0">
          <a:gsLst>
            <a:gs pos="0">
              <a:srgbClr val="FFFF00"/>
            </a:gs>
            <a:gs pos="50000">
              <a:srgbClr val="9CB86E"/>
            </a:gs>
            <a:gs pos="100000">
              <a:srgbClr val="156B13"/>
            </a:gs>
          </a:gsLst>
          <a:lin ang="5400000" scaled="0"/>
        </a:gradFill>
      </dgm:spPr>
      <dgm:t>
        <a:bodyPr/>
        <a:lstStyle/>
        <a:p>
          <a:r>
            <a:rPr lang="es-ES" dirty="0" smtClean="0">
              <a:solidFill>
                <a:schemeClr val="tx1"/>
              </a:solidFill>
            </a:rPr>
            <a:t>Inspector (a) Fiscal</a:t>
          </a:r>
          <a:endParaRPr lang="es-CL" dirty="0">
            <a:solidFill>
              <a:schemeClr val="tx1"/>
            </a:solidFill>
          </a:endParaRPr>
        </a:p>
      </dgm:t>
    </dgm:pt>
    <dgm:pt modelId="{7E2840B3-0897-4987-97E3-FEC4CE552EC2}" type="parTrans" cxnId="{0B5E29F9-AF36-4CEB-8D90-D96C8F7A13BE}">
      <dgm:prSet/>
      <dgm:spPr/>
      <dgm:t>
        <a:bodyPr/>
        <a:lstStyle/>
        <a:p>
          <a:endParaRPr lang="es-CL"/>
        </a:p>
      </dgm:t>
    </dgm:pt>
    <dgm:pt modelId="{27CC36BE-CC79-4251-85BB-FA8A34866FFC}" type="sibTrans" cxnId="{0B5E29F9-AF36-4CEB-8D90-D96C8F7A13BE}">
      <dgm:prSet/>
      <dgm:spPr/>
      <dgm:t>
        <a:bodyPr/>
        <a:lstStyle/>
        <a:p>
          <a:endParaRPr lang="es-CL"/>
        </a:p>
      </dgm:t>
    </dgm:pt>
    <dgm:pt modelId="{EA79B3A1-2718-4B63-9E6B-8703D4912C5A}">
      <dgm:prSet/>
      <dgm:spPr>
        <a:gradFill rotWithShape="0">
          <a:gsLst>
            <a:gs pos="0">
              <a:srgbClr val="CC9900"/>
            </a:gs>
            <a:gs pos="50000">
              <a:srgbClr val="9CB86E"/>
            </a:gs>
            <a:gs pos="100000">
              <a:srgbClr val="156B13"/>
            </a:gs>
          </a:gsLst>
          <a:lin ang="5400000" scaled="0"/>
        </a:gradFill>
      </dgm:spPr>
      <dgm:t>
        <a:bodyPr/>
        <a:lstStyle/>
        <a:p>
          <a:r>
            <a:rPr lang="es-ES" dirty="0" smtClean="0">
              <a:solidFill>
                <a:schemeClr val="tx1"/>
              </a:solidFill>
            </a:rPr>
            <a:t>Obligaciones del Contratista</a:t>
          </a:r>
          <a:endParaRPr lang="es-CL" dirty="0">
            <a:solidFill>
              <a:schemeClr val="tx1"/>
            </a:solidFill>
          </a:endParaRPr>
        </a:p>
      </dgm:t>
    </dgm:pt>
    <dgm:pt modelId="{02CC0ACD-ABFA-49BE-A11C-ED21C6964B56}" type="parTrans" cxnId="{33470B8B-D0AF-431D-A813-B61CE9C07F38}">
      <dgm:prSet/>
      <dgm:spPr/>
      <dgm:t>
        <a:bodyPr/>
        <a:lstStyle/>
        <a:p>
          <a:endParaRPr lang="es-CL"/>
        </a:p>
      </dgm:t>
    </dgm:pt>
    <dgm:pt modelId="{BAAD0A2C-FF62-4508-8515-877F12BA1517}" type="sibTrans" cxnId="{33470B8B-D0AF-431D-A813-B61CE9C07F38}">
      <dgm:prSet/>
      <dgm:spPr/>
      <dgm:t>
        <a:bodyPr/>
        <a:lstStyle/>
        <a:p>
          <a:endParaRPr lang="es-CL"/>
        </a:p>
      </dgm:t>
    </dgm:pt>
    <dgm:pt modelId="{F24339B8-0574-44B0-9C50-7304B745EEF7}">
      <dgm:prSet phldrT="[Texto]" custT="1"/>
      <dgm:spPr>
        <a:gradFill rotWithShape="0">
          <a:gsLst>
            <a:gs pos="0">
              <a:srgbClr val="DDEBCF"/>
            </a:gs>
            <a:gs pos="50000">
              <a:srgbClr val="9CB86E"/>
            </a:gs>
            <a:gs pos="100000">
              <a:srgbClr val="156B13"/>
            </a:gs>
          </a:gsLst>
          <a:lin ang="5400000" scaled="0"/>
        </a:gradFill>
      </dgm:spPr>
      <dgm:t>
        <a:bodyPr/>
        <a:lstStyle/>
        <a:p>
          <a:r>
            <a:rPr lang="es-MX" sz="1800" dirty="0" smtClean="0">
              <a:solidFill>
                <a:schemeClr val="tx1"/>
              </a:solidFill>
              <a:hlinkClick xmlns:r="http://schemas.openxmlformats.org/officeDocument/2006/relationships" r:id="rId1" action="ppaction://hlinksldjump"/>
            </a:rPr>
            <a:t>Formalidades y Condiciones, desarrollo del contrato</a:t>
          </a:r>
          <a:endParaRPr lang="es-CL" sz="1800" dirty="0">
            <a:solidFill>
              <a:schemeClr val="tx1"/>
            </a:solidFill>
          </a:endParaRPr>
        </a:p>
      </dgm:t>
    </dgm:pt>
    <dgm:pt modelId="{CD71C83D-08D9-4D91-86F2-7A121E3C5DE4}" type="parTrans" cxnId="{1C2EF8B8-D43E-4AAF-95D1-1312AABE6C0A}">
      <dgm:prSet/>
      <dgm:spPr/>
      <dgm:t>
        <a:bodyPr/>
        <a:lstStyle/>
        <a:p>
          <a:endParaRPr lang="es-CL"/>
        </a:p>
      </dgm:t>
    </dgm:pt>
    <dgm:pt modelId="{DCE2E342-9A53-4ACB-B4AD-9D2394491B97}" type="sibTrans" cxnId="{1C2EF8B8-D43E-4AAF-95D1-1312AABE6C0A}">
      <dgm:prSet/>
      <dgm:spPr/>
      <dgm:t>
        <a:bodyPr/>
        <a:lstStyle/>
        <a:p>
          <a:endParaRPr lang="es-CL"/>
        </a:p>
      </dgm:t>
    </dgm:pt>
    <dgm:pt modelId="{4A5C0FDB-06F9-450F-A057-5F3CBB0E8D11}" type="pres">
      <dgm:prSet presAssocID="{E366BB25-8F8F-4549-B319-64762290D4D0}" presName="compositeShape" presStyleCnt="0">
        <dgm:presLayoutVars>
          <dgm:chMax val="7"/>
          <dgm:dir/>
          <dgm:resizeHandles val="exact"/>
        </dgm:presLayoutVars>
      </dgm:prSet>
      <dgm:spPr/>
    </dgm:pt>
    <dgm:pt modelId="{F81929EB-CC2D-4928-A4E6-FEF288800B51}" type="pres">
      <dgm:prSet presAssocID="{E366BB25-8F8F-4549-B319-64762290D4D0}" presName="wedge1" presStyleLbl="node1" presStyleIdx="0" presStyleCnt="6"/>
      <dgm:spPr/>
      <dgm:t>
        <a:bodyPr/>
        <a:lstStyle/>
        <a:p>
          <a:endParaRPr lang="es-CL"/>
        </a:p>
      </dgm:t>
    </dgm:pt>
    <dgm:pt modelId="{C1A7BF61-E0D9-406C-A197-691F4B8E9DED}" type="pres">
      <dgm:prSet presAssocID="{E366BB25-8F8F-4549-B319-64762290D4D0}" presName="dummy1a" presStyleCnt="0"/>
      <dgm:spPr/>
    </dgm:pt>
    <dgm:pt modelId="{610CD8B7-9995-4B97-ADBC-FEAA08837DE6}" type="pres">
      <dgm:prSet presAssocID="{E366BB25-8F8F-4549-B319-64762290D4D0}" presName="dummy1b" presStyleCnt="0"/>
      <dgm:spPr/>
    </dgm:pt>
    <dgm:pt modelId="{206CE0FB-D724-4AE4-A04E-45204D327FF0}" type="pres">
      <dgm:prSet presAssocID="{E366BB25-8F8F-4549-B319-64762290D4D0}" presName="wedge1Tx" presStyleLbl="node1" presStyleIdx="0" presStyleCnt="6">
        <dgm:presLayoutVars>
          <dgm:chMax val="0"/>
          <dgm:chPref val="0"/>
          <dgm:bulletEnabled val="1"/>
        </dgm:presLayoutVars>
      </dgm:prSet>
      <dgm:spPr/>
      <dgm:t>
        <a:bodyPr/>
        <a:lstStyle/>
        <a:p>
          <a:endParaRPr lang="es-CL"/>
        </a:p>
      </dgm:t>
    </dgm:pt>
    <dgm:pt modelId="{87F64062-17B2-4DF8-B049-CDF303331F32}" type="pres">
      <dgm:prSet presAssocID="{E366BB25-8F8F-4549-B319-64762290D4D0}" presName="wedge2" presStyleLbl="node1" presStyleIdx="1" presStyleCnt="6" custLinFactNeighborX="0" custLinFactNeighborY="-385"/>
      <dgm:spPr/>
      <dgm:t>
        <a:bodyPr/>
        <a:lstStyle/>
        <a:p>
          <a:endParaRPr lang="es-CL"/>
        </a:p>
      </dgm:t>
    </dgm:pt>
    <dgm:pt modelId="{9D912399-8FAB-4E98-9B82-D93FE2ACD5AB}" type="pres">
      <dgm:prSet presAssocID="{E366BB25-8F8F-4549-B319-64762290D4D0}" presName="dummy2a" presStyleCnt="0"/>
      <dgm:spPr/>
    </dgm:pt>
    <dgm:pt modelId="{18182CFA-F43D-411D-87BC-B34437E077E0}" type="pres">
      <dgm:prSet presAssocID="{E366BB25-8F8F-4549-B319-64762290D4D0}" presName="dummy2b" presStyleCnt="0"/>
      <dgm:spPr/>
    </dgm:pt>
    <dgm:pt modelId="{692C6DA1-3FB4-40C4-9494-6E7EC6C008E4}" type="pres">
      <dgm:prSet presAssocID="{E366BB25-8F8F-4549-B319-64762290D4D0}" presName="wedge2Tx" presStyleLbl="node1" presStyleIdx="1" presStyleCnt="6">
        <dgm:presLayoutVars>
          <dgm:chMax val="0"/>
          <dgm:chPref val="0"/>
          <dgm:bulletEnabled val="1"/>
        </dgm:presLayoutVars>
      </dgm:prSet>
      <dgm:spPr/>
      <dgm:t>
        <a:bodyPr/>
        <a:lstStyle/>
        <a:p>
          <a:endParaRPr lang="es-CL"/>
        </a:p>
      </dgm:t>
    </dgm:pt>
    <dgm:pt modelId="{F9310EE3-6E60-43FD-B085-D199849543E2}" type="pres">
      <dgm:prSet presAssocID="{E366BB25-8F8F-4549-B319-64762290D4D0}" presName="wedge3" presStyleLbl="node1" presStyleIdx="2" presStyleCnt="6" custLinFactNeighborX="-1576" custLinFactNeighborY="-2445"/>
      <dgm:spPr/>
      <dgm:t>
        <a:bodyPr/>
        <a:lstStyle/>
        <a:p>
          <a:endParaRPr lang="es-CL"/>
        </a:p>
      </dgm:t>
    </dgm:pt>
    <dgm:pt modelId="{7A01071F-9713-4F11-B893-4FE4553169A4}" type="pres">
      <dgm:prSet presAssocID="{E366BB25-8F8F-4549-B319-64762290D4D0}" presName="dummy3a" presStyleCnt="0"/>
      <dgm:spPr/>
    </dgm:pt>
    <dgm:pt modelId="{ACAE4933-5039-4DBD-B37D-5FDF819E8AD1}" type="pres">
      <dgm:prSet presAssocID="{E366BB25-8F8F-4549-B319-64762290D4D0}" presName="dummy3b" presStyleCnt="0"/>
      <dgm:spPr/>
    </dgm:pt>
    <dgm:pt modelId="{B88E50D9-CD74-4B20-89E3-258E3A681012}" type="pres">
      <dgm:prSet presAssocID="{E366BB25-8F8F-4549-B319-64762290D4D0}" presName="wedge3Tx" presStyleLbl="node1" presStyleIdx="2" presStyleCnt="6">
        <dgm:presLayoutVars>
          <dgm:chMax val="0"/>
          <dgm:chPref val="0"/>
          <dgm:bulletEnabled val="1"/>
        </dgm:presLayoutVars>
      </dgm:prSet>
      <dgm:spPr/>
      <dgm:t>
        <a:bodyPr/>
        <a:lstStyle/>
        <a:p>
          <a:endParaRPr lang="es-CL"/>
        </a:p>
      </dgm:t>
    </dgm:pt>
    <dgm:pt modelId="{5BAF675D-BFBB-40BE-93D4-EE2F2ADDE856}" type="pres">
      <dgm:prSet presAssocID="{E366BB25-8F8F-4549-B319-64762290D4D0}" presName="wedge4" presStyleLbl="node1" presStyleIdx="3" presStyleCnt="6"/>
      <dgm:spPr/>
      <dgm:t>
        <a:bodyPr/>
        <a:lstStyle/>
        <a:p>
          <a:endParaRPr lang="es-CL"/>
        </a:p>
      </dgm:t>
    </dgm:pt>
    <dgm:pt modelId="{6E7F3776-1B53-46FA-ACCE-870C544FED27}" type="pres">
      <dgm:prSet presAssocID="{E366BB25-8F8F-4549-B319-64762290D4D0}" presName="dummy4a" presStyleCnt="0"/>
      <dgm:spPr/>
    </dgm:pt>
    <dgm:pt modelId="{C3B1B9F9-6FB2-41EB-9704-69519C19EC3A}" type="pres">
      <dgm:prSet presAssocID="{E366BB25-8F8F-4549-B319-64762290D4D0}" presName="dummy4b" presStyleCnt="0"/>
      <dgm:spPr/>
    </dgm:pt>
    <dgm:pt modelId="{26F36DF2-87A7-444B-B3AD-5FB883F1896B}" type="pres">
      <dgm:prSet presAssocID="{E366BB25-8F8F-4549-B319-64762290D4D0}" presName="wedge4Tx" presStyleLbl="node1" presStyleIdx="3" presStyleCnt="6">
        <dgm:presLayoutVars>
          <dgm:chMax val="0"/>
          <dgm:chPref val="0"/>
          <dgm:bulletEnabled val="1"/>
        </dgm:presLayoutVars>
      </dgm:prSet>
      <dgm:spPr/>
      <dgm:t>
        <a:bodyPr/>
        <a:lstStyle/>
        <a:p>
          <a:endParaRPr lang="es-CL"/>
        </a:p>
      </dgm:t>
    </dgm:pt>
    <dgm:pt modelId="{4592D08F-8083-443F-A496-4460E42CF53F}" type="pres">
      <dgm:prSet presAssocID="{E366BB25-8F8F-4549-B319-64762290D4D0}" presName="wedge5" presStyleLbl="node1" presStyleIdx="4" presStyleCnt="6"/>
      <dgm:spPr/>
      <dgm:t>
        <a:bodyPr/>
        <a:lstStyle/>
        <a:p>
          <a:endParaRPr lang="es-CL"/>
        </a:p>
      </dgm:t>
    </dgm:pt>
    <dgm:pt modelId="{42FAC51D-6402-4DC1-A745-D90535ADD383}" type="pres">
      <dgm:prSet presAssocID="{E366BB25-8F8F-4549-B319-64762290D4D0}" presName="dummy5a" presStyleCnt="0"/>
      <dgm:spPr/>
    </dgm:pt>
    <dgm:pt modelId="{34185A0B-C51B-4CD9-9F05-611BB9036BBC}" type="pres">
      <dgm:prSet presAssocID="{E366BB25-8F8F-4549-B319-64762290D4D0}" presName="dummy5b" presStyleCnt="0"/>
      <dgm:spPr/>
    </dgm:pt>
    <dgm:pt modelId="{27E72010-4DB7-42EE-8C1D-4F14CE03F7A4}" type="pres">
      <dgm:prSet presAssocID="{E366BB25-8F8F-4549-B319-64762290D4D0}" presName="wedge5Tx" presStyleLbl="node1" presStyleIdx="4" presStyleCnt="6">
        <dgm:presLayoutVars>
          <dgm:chMax val="0"/>
          <dgm:chPref val="0"/>
          <dgm:bulletEnabled val="1"/>
        </dgm:presLayoutVars>
      </dgm:prSet>
      <dgm:spPr/>
      <dgm:t>
        <a:bodyPr/>
        <a:lstStyle/>
        <a:p>
          <a:endParaRPr lang="es-CL"/>
        </a:p>
      </dgm:t>
    </dgm:pt>
    <dgm:pt modelId="{59903656-4CA2-4EEE-9CD3-D8E9C91ECD3A}" type="pres">
      <dgm:prSet presAssocID="{E366BB25-8F8F-4549-B319-64762290D4D0}" presName="wedge6" presStyleLbl="node1" presStyleIdx="5" presStyleCnt="6" custLinFactNeighborX="1612" custLinFactNeighborY="1689"/>
      <dgm:spPr/>
      <dgm:t>
        <a:bodyPr/>
        <a:lstStyle/>
        <a:p>
          <a:endParaRPr lang="es-CL"/>
        </a:p>
      </dgm:t>
    </dgm:pt>
    <dgm:pt modelId="{6B189086-C78E-408E-B8C1-BCF18BD057A5}" type="pres">
      <dgm:prSet presAssocID="{E366BB25-8F8F-4549-B319-64762290D4D0}" presName="dummy6a" presStyleCnt="0"/>
      <dgm:spPr/>
    </dgm:pt>
    <dgm:pt modelId="{A1281810-A540-49CF-99E6-83F0BA00E6FA}" type="pres">
      <dgm:prSet presAssocID="{E366BB25-8F8F-4549-B319-64762290D4D0}" presName="dummy6b" presStyleCnt="0"/>
      <dgm:spPr/>
    </dgm:pt>
    <dgm:pt modelId="{91006772-614F-4FF6-BCE3-879D9247743F}" type="pres">
      <dgm:prSet presAssocID="{E366BB25-8F8F-4549-B319-64762290D4D0}" presName="wedge6Tx" presStyleLbl="node1" presStyleIdx="5" presStyleCnt="6">
        <dgm:presLayoutVars>
          <dgm:chMax val="0"/>
          <dgm:chPref val="0"/>
          <dgm:bulletEnabled val="1"/>
        </dgm:presLayoutVars>
      </dgm:prSet>
      <dgm:spPr/>
      <dgm:t>
        <a:bodyPr/>
        <a:lstStyle/>
        <a:p>
          <a:endParaRPr lang="es-CL"/>
        </a:p>
      </dgm:t>
    </dgm:pt>
    <dgm:pt modelId="{4F38993D-4D2D-4257-9A4B-E3C21CF60B3D}" type="pres">
      <dgm:prSet presAssocID="{DCE2E342-9A53-4ACB-B4AD-9D2394491B97}" presName="arrowWedge1" presStyleLbl="fgSibTrans2D1" presStyleIdx="0" presStyleCnt="6"/>
      <dgm:spPr>
        <a:solidFill>
          <a:srgbClr val="FFC000"/>
        </a:solidFill>
      </dgm:spPr>
    </dgm:pt>
    <dgm:pt modelId="{60E5E7A1-80A3-4680-BDF0-96198630926F}" type="pres">
      <dgm:prSet presAssocID="{27CC36BE-CC79-4251-85BB-FA8A34866FFC}" presName="arrowWedge2" presStyleLbl="fgSibTrans2D1" presStyleIdx="1" presStyleCnt="6"/>
      <dgm:spPr>
        <a:solidFill>
          <a:srgbClr val="FF9933"/>
        </a:solidFill>
      </dgm:spPr>
    </dgm:pt>
    <dgm:pt modelId="{D6423169-6CBE-4685-B535-BE3783F6CCB7}" type="pres">
      <dgm:prSet presAssocID="{BAAD0A2C-FF62-4508-8515-877F12BA1517}" presName="arrowWedge3" presStyleLbl="fgSibTrans2D1" presStyleIdx="2" presStyleCnt="6"/>
      <dgm:spPr>
        <a:solidFill>
          <a:srgbClr val="FF6600"/>
        </a:solidFill>
      </dgm:spPr>
    </dgm:pt>
    <dgm:pt modelId="{9FB5FED2-85A6-427A-B6A2-E3696097564E}" type="pres">
      <dgm:prSet presAssocID="{8463B84F-1ADA-45A1-A838-1BF97CA671BB}" presName="arrowWedge4" presStyleLbl="fgSibTrans2D1" presStyleIdx="3" presStyleCnt="6"/>
      <dgm:spPr>
        <a:solidFill>
          <a:srgbClr val="FF5050"/>
        </a:solidFill>
      </dgm:spPr>
    </dgm:pt>
    <dgm:pt modelId="{A0ED7299-ED94-48D7-B895-EF2E02B8BD76}" type="pres">
      <dgm:prSet presAssocID="{36A33401-FCD2-469F-A327-AACF0E611B8B}" presName="arrowWedge5" presStyleLbl="fgSibTrans2D1" presStyleIdx="4" presStyleCnt="6"/>
      <dgm:spPr>
        <a:solidFill>
          <a:srgbClr val="FF9933"/>
        </a:solidFill>
      </dgm:spPr>
    </dgm:pt>
    <dgm:pt modelId="{0E8D2289-B81B-45CD-952E-ECDA638BF9C2}" type="pres">
      <dgm:prSet presAssocID="{B123697B-7258-492D-BE2D-733FAD6788AF}" presName="arrowWedge6" presStyleLbl="fgSibTrans2D1" presStyleIdx="5" presStyleCnt="6"/>
      <dgm:spPr>
        <a:solidFill>
          <a:srgbClr val="FF5050"/>
        </a:solidFill>
      </dgm:spPr>
    </dgm:pt>
  </dgm:ptLst>
  <dgm:cxnLst>
    <dgm:cxn modelId="{0B4A41B7-F5A5-409D-A6C8-0D0082BB7E60}" type="presOf" srcId="{12FB58B1-FB53-49A0-81AB-0CAA102F4FD5}" destId="{5BAF675D-BFBB-40BE-93D4-EE2F2ADDE856}" srcOrd="0" destOrd="0" presId="urn:microsoft.com/office/officeart/2005/8/layout/cycle8#1"/>
    <dgm:cxn modelId="{F6C571F3-1889-451F-815A-E25AF15770F7}" type="presOf" srcId="{E366BB25-8F8F-4549-B319-64762290D4D0}" destId="{4A5C0FDB-06F9-450F-A057-5F3CBB0E8D11}" srcOrd="0" destOrd="0" presId="urn:microsoft.com/office/officeart/2005/8/layout/cycle8#1"/>
    <dgm:cxn modelId="{3E4C1CA8-C984-4EC4-A63B-2268900C063C}" type="presOf" srcId="{F24339B8-0574-44B0-9C50-7304B745EEF7}" destId="{F81929EB-CC2D-4928-A4E6-FEF288800B51}" srcOrd="0" destOrd="0" presId="urn:microsoft.com/office/officeart/2005/8/layout/cycle8#1"/>
    <dgm:cxn modelId="{43E7C065-E57D-49B6-9217-9F5658045C44}" type="presOf" srcId="{EA79B3A1-2718-4B63-9E6B-8703D4912C5A}" destId="{B88E50D9-CD74-4B20-89E3-258E3A681012}" srcOrd="1" destOrd="0" presId="urn:microsoft.com/office/officeart/2005/8/layout/cycle8#1"/>
    <dgm:cxn modelId="{EAFA7221-AAA4-4227-A2C2-CD16D7596B6D}" type="presOf" srcId="{EA79B3A1-2718-4B63-9E6B-8703D4912C5A}" destId="{F9310EE3-6E60-43FD-B085-D199849543E2}" srcOrd="0" destOrd="0" presId="urn:microsoft.com/office/officeart/2005/8/layout/cycle8#1"/>
    <dgm:cxn modelId="{33470B8B-D0AF-431D-A813-B61CE9C07F38}" srcId="{E366BB25-8F8F-4549-B319-64762290D4D0}" destId="{EA79B3A1-2718-4B63-9E6B-8703D4912C5A}" srcOrd="2" destOrd="0" parTransId="{02CC0ACD-ABFA-49BE-A11C-ED21C6964B56}" sibTransId="{BAAD0A2C-FF62-4508-8515-877F12BA1517}"/>
    <dgm:cxn modelId="{0B5E29F9-AF36-4CEB-8D90-D96C8F7A13BE}" srcId="{E366BB25-8F8F-4549-B319-64762290D4D0}" destId="{023170C2-F270-4B2E-B860-3938D74A4597}" srcOrd="1" destOrd="0" parTransId="{7E2840B3-0897-4987-97E3-FEC4CE552EC2}" sibTransId="{27CC36BE-CC79-4251-85BB-FA8A34866FFC}"/>
    <dgm:cxn modelId="{28F794FF-2E51-47D9-B1A3-E883A27534D0}" type="presOf" srcId="{F24339B8-0574-44B0-9C50-7304B745EEF7}" destId="{206CE0FB-D724-4AE4-A04E-45204D327FF0}" srcOrd="1" destOrd="0" presId="urn:microsoft.com/office/officeart/2005/8/layout/cycle8#1"/>
    <dgm:cxn modelId="{DC395306-C2F7-4254-B0CC-E66C09D353EF}" type="presOf" srcId="{37E402F2-2FFE-4082-8316-CCF2A505AB3D}" destId="{59903656-4CA2-4EEE-9CD3-D8E9C91ECD3A}" srcOrd="0" destOrd="0" presId="urn:microsoft.com/office/officeart/2005/8/layout/cycle8#1"/>
    <dgm:cxn modelId="{79148DAD-50D1-46C6-A627-752910EEB006}" type="presOf" srcId="{38067B89-822F-4A54-AF3E-1B949865939B}" destId="{27E72010-4DB7-42EE-8C1D-4F14CE03F7A4}" srcOrd="1" destOrd="0" presId="urn:microsoft.com/office/officeart/2005/8/layout/cycle8#1"/>
    <dgm:cxn modelId="{1C2EF8B8-D43E-4AAF-95D1-1312AABE6C0A}" srcId="{E366BB25-8F8F-4549-B319-64762290D4D0}" destId="{F24339B8-0574-44B0-9C50-7304B745EEF7}" srcOrd="0" destOrd="0" parTransId="{CD71C83D-08D9-4D91-86F2-7A121E3C5DE4}" sibTransId="{DCE2E342-9A53-4ACB-B4AD-9D2394491B97}"/>
    <dgm:cxn modelId="{0F05C659-2B55-4142-890B-5E48E3F8DE75}" type="presOf" srcId="{023170C2-F270-4B2E-B860-3938D74A4597}" destId="{692C6DA1-3FB4-40C4-9494-6E7EC6C008E4}" srcOrd="1" destOrd="0" presId="urn:microsoft.com/office/officeart/2005/8/layout/cycle8#1"/>
    <dgm:cxn modelId="{A8BB3C9A-E59F-4A8B-A31D-A21D2A8B2721}" srcId="{E366BB25-8F8F-4549-B319-64762290D4D0}" destId="{38067B89-822F-4A54-AF3E-1B949865939B}" srcOrd="4" destOrd="0" parTransId="{66054E2A-0151-4455-8A82-3B3A387108CB}" sibTransId="{36A33401-FCD2-469F-A327-AACF0E611B8B}"/>
    <dgm:cxn modelId="{F2F0792C-FA61-48ED-BAFC-3780317DFD64}" srcId="{E366BB25-8F8F-4549-B319-64762290D4D0}" destId="{12FB58B1-FB53-49A0-81AB-0CAA102F4FD5}" srcOrd="3" destOrd="0" parTransId="{C237F907-2E92-4F87-9437-A39C67DB7AC6}" sibTransId="{8463B84F-1ADA-45A1-A838-1BF97CA671BB}"/>
    <dgm:cxn modelId="{4B9E022A-F859-4E58-9231-C5089F7E786C}" srcId="{E366BB25-8F8F-4549-B319-64762290D4D0}" destId="{37E402F2-2FFE-4082-8316-CCF2A505AB3D}" srcOrd="5" destOrd="0" parTransId="{2E4879E8-A1CA-4912-9B72-06B0F3DACDD4}" sibTransId="{B123697B-7258-492D-BE2D-733FAD6788AF}"/>
    <dgm:cxn modelId="{D0677F31-19B0-41CE-9362-40A9B54CA4A6}" type="presOf" srcId="{38067B89-822F-4A54-AF3E-1B949865939B}" destId="{4592D08F-8083-443F-A496-4460E42CF53F}" srcOrd="0" destOrd="0" presId="urn:microsoft.com/office/officeart/2005/8/layout/cycle8#1"/>
    <dgm:cxn modelId="{50175B1F-96D6-4CB4-A2A2-A00B38510480}" type="presOf" srcId="{37E402F2-2FFE-4082-8316-CCF2A505AB3D}" destId="{91006772-614F-4FF6-BCE3-879D9247743F}" srcOrd="1" destOrd="0" presId="urn:microsoft.com/office/officeart/2005/8/layout/cycle8#1"/>
    <dgm:cxn modelId="{4906F7AA-301E-4A14-BA06-AA7661B7DDA0}" type="presOf" srcId="{023170C2-F270-4B2E-B860-3938D74A4597}" destId="{87F64062-17B2-4DF8-B049-CDF303331F32}" srcOrd="0" destOrd="0" presId="urn:microsoft.com/office/officeart/2005/8/layout/cycle8#1"/>
    <dgm:cxn modelId="{0F432DB8-FCE0-4769-A341-6B6E6AC1922A}" type="presOf" srcId="{12FB58B1-FB53-49A0-81AB-0CAA102F4FD5}" destId="{26F36DF2-87A7-444B-B3AD-5FB883F1896B}" srcOrd="1" destOrd="0" presId="urn:microsoft.com/office/officeart/2005/8/layout/cycle8#1"/>
    <dgm:cxn modelId="{EA82E101-93B6-4A0E-9D9D-9303AC834A6F}" type="presParOf" srcId="{4A5C0FDB-06F9-450F-A057-5F3CBB0E8D11}" destId="{F81929EB-CC2D-4928-A4E6-FEF288800B51}" srcOrd="0" destOrd="0" presId="urn:microsoft.com/office/officeart/2005/8/layout/cycle8#1"/>
    <dgm:cxn modelId="{3168D760-B52A-45B1-AFB1-2200A505206D}" type="presParOf" srcId="{4A5C0FDB-06F9-450F-A057-5F3CBB0E8D11}" destId="{C1A7BF61-E0D9-406C-A197-691F4B8E9DED}" srcOrd="1" destOrd="0" presId="urn:microsoft.com/office/officeart/2005/8/layout/cycle8#1"/>
    <dgm:cxn modelId="{9240D3E7-43AA-4DF6-85AF-02D50C2B026C}" type="presParOf" srcId="{4A5C0FDB-06F9-450F-A057-5F3CBB0E8D11}" destId="{610CD8B7-9995-4B97-ADBC-FEAA08837DE6}" srcOrd="2" destOrd="0" presId="urn:microsoft.com/office/officeart/2005/8/layout/cycle8#1"/>
    <dgm:cxn modelId="{D95976D2-0032-46B0-9E3E-953C31D52311}" type="presParOf" srcId="{4A5C0FDB-06F9-450F-A057-5F3CBB0E8D11}" destId="{206CE0FB-D724-4AE4-A04E-45204D327FF0}" srcOrd="3" destOrd="0" presId="urn:microsoft.com/office/officeart/2005/8/layout/cycle8#1"/>
    <dgm:cxn modelId="{6588B7C1-497E-45BB-87E0-9A5A900C29B6}" type="presParOf" srcId="{4A5C0FDB-06F9-450F-A057-5F3CBB0E8D11}" destId="{87F64062-17B2-4DF8-B049-CDF303331F32}" srcOrd="4" destOrd="0" presId="urn:microsoft.com/office/officeart/2005/8/layout/cycle8#1"/>
    <dgm:cxn modelId="{A7085D8D-48C6-4F40-88DF-BF48FC0E0964}" type="presParOf" srcId="{4A5C0FDB-06F9-450F-A057-5F3CBB0E8D11}" destId="{9D912399-8FAB-4E98-9B82-D93FE2ACD5AB}" srcOrd="5" destOrd="0" presId="urn:microsoft.com/office/officeart/2005/8/layout/cycle8#1"/>
    <dgm:cxn modelId="{D13F6665-5FBF-4535-B24C-41F2CD6E7C3C}" type="presParOf" srcId="{4A5C0FDB-06F9-450F-A057-5F3CBB0E8D11}" destId="{18182CFA-F43D-411D-87BC-B34437E077E0}" srcOrd="6" destOrd="0" presId="urn:microsoft.com/office/officeart/2005/8/layout/cycle8#1"/>
    <dgm:cxn modelId="{90EEA68F-0371-4C30-A6E6-0758AA0DF056}" type="presParOf" srcId="{4A5C0FDB-06F9-450F-A057-5F3CBB0E8D11}" destId="{692C6DA1-3FB4-40C4-9494-6E7EC6C008E4}" srcOrd="7" destOrd="0" presId="urn:microsoft.com/office/officeart/2005/8/layout/cycle8#1"/>
    <dgm:cxn modelId="{7B8A6381-73C1-450D-BC66-BD53563D595F}" type="presParOf" srcId="{4A5C0FDB-06F9-450F-A057-5F3CBB0E8D11}" destId="{F9310EE3-6E60-43FD-B085-D199849543E2}" srcOrd="8" destOrd="0" presId="urn:microsoft.com/office/officeart/2005/8/layout/cycle8#1"/>
    <dgm:cxn modelId="{2F36ADED-37A0-47C2-A77E-75201514A8CE}" type="presParOf" srcId="{4A5C0FDB-06F9-450F-A057-5F3CBB0E8D11}" destId="{7A01071F-9713-4F11-B893-4FE4553169A4}" srcOrd="9" destOrd="0" presId="urn:microsoft.com/office/officeart/2005/8/layout/cycle8#1"/>
    <dgm:cxn modelId="{5E503C1E-87C4-47BF-9AB5-29EE405D5125}" type="presParOf" srcId="{4A5C0FDB-06F9-450F-A057-5F3CBB0E8D11}" destId="{ACAE4933-5039-4DBD-B37D-5FDF819E8AD1}" srcOrd="10" destOrd="0" presId="urn:microsoft.com/office/officeart/2005/8/layout/cycle8#1"/>
    <dgm:cxn modelId="{6CD9D790-3528-461F-8708-CE7B74D3E407}" type="presParOf" srcId="{4A5C0FDB-06F9-450F-A057-5F3CBB0E8D11}" destId="{B88E50D9-CD74-4B20-89E3-258E3A681012}" srcOrd="11" destOrd="0" presId="urn:microsoft.com/office/officeart/2005/8/layout/cycle8#1"/>
    <dgm:cxn modelId="{D0ED84DC-8899-4D6A-AB4D-C2EA93F682B3}" type="presParOf" srcId="{4A5C0FDB-06F9-450F-A057-5F3CBB0E8D11}" destId="{5BAF675D-BFBB-40BE-93D4-EE2F2ADDE856}" srcOrd="12" destOrd="0" presId="urn:microsoft.com/office/officeart/2005/8/layout/cycle8#1"/>
    <dgm:cxn modelId="{D3ED1871-9714-44C9-A04A-4B1ED73A0578}" type="presParOf" srcId="{4A5C0FDB-06F9-450F-A057-5F3CBB0E8D11}" destId="{6E7F3776-1B53-46FA-ACCE-870C544FED27}" srcOrd="13" destOrd="0" presId="urn:microsoft.com/office/officeart/2005/8/layout/cycle8#1"/>
    <dgm:cxn modelId="{C2B70432-B9D4-4BA8-B76F-0948E3D8E596}" type="presParOf" srcId="{4A5C0FDB-06F9-450F-A057-5F3CBB0E8D11}" destId="{C3B1B9F9-6FB2-41EB-9704-69519C19EC3A}" srcOrd="14" destOrd="0" presId="urn:microsoft.com/office/officeart/2005/8/layout/cycle8#1"/>
    <dgm:cxn modelId="{0BFC8C98-1D9B-4B17-A639-BE1ACFACE95B}" type="presParOf" srcId="{4A5C0FDB-06F9-450F-A057-5F3CBB0E8D11}" destId="{26F36DF2-87A7-444B-B3AD-5FB883F1896B}" srcOrd="15" destOrd="0" presId="urn:microsoft.com/office/officeart/2005/8/layout/cycle8#1"/>
    <dgm:cxn modelId="{8A5FA4CD-5823-4A7E-8E49-87A465E2C18A}" type="presParOf" srcId="{4A5C0FDB-06F9-450F-A057-5F3CBB0E8D11}" destId="{4592D08F-8083-443F-A496-4460E42CF53F}" srcOrd="16" destOrd="0" presId="urn:microsoft.com/office/officeart/2005/8/layout/cycle8#1"/>
    <dgm:cxn modelId="{95846D46-D964-49F6-A1F2-54C696B76927}" type="presParOf" srcId="{4A5C0FDB-06F9-450F-A057-5F3CBB0E8D11}" destId="{42FAC51D-6402-4DC1-A745-D90535ADD383}" srcOrd="17" destOrd="0" presId="urn:microsoft.com/office/officeart/2005/8/layout/cycle8#1"/>
    <dgm:cxn modelId="{139FF129-5F42-414D-B610-E0AEF52720F6}" type="presParOf" srcId="{4A5C0FDB-06F9-450F-A057-5F3CBB0E8D11}" destId="{34185A0B-C51B-4CD9-9F05-611BB9036BBC}" srcOrd="18" destOrd="0" presId="urn:microsoft.com/office/officeart/2005/8/layout/cycle8#1"/>
    <dgm:cxn modelId="{DA93BF47-781D-4558-9809-13CFF82FE13C}" type="presParOf" srcId="{4A5C0FDB-06F9-450F-A057-5F3CBB0E8D11}" destId="{27E72010-4DB7-42EE-8C1D-4F14CE03F7A4}" srcOrd="19" destOrd="0" presId="urn:microsoft.com/office/officeart/2005/8/layout/cycle8#1"/>
    <dgm:cxn modelId="{89748812-1EB4-4A64-90F6-7487AA74C63A}" type="presParOf" srcId="{4A5C0FDB-06F9-450F-A057-5F3CBB0E8D11}" destId="{59903656-4CA2-4EEE-9CD3-D8E9C91ECD3A}" srcOrd="20" destOrd="0" presId="urn:microsoft.com/office/officeart/2005/8/layout/cycle8#1"/>
    <dgm:cxn modelId="{1ABB90D7-BBE8-4571-A568-1D4345F65942}" type="presParOf" srcId="{4A5C0FDB-06F9-450F-A057-5F3CBB0E8D11}" destId="{6B189086-C78E-408E-B8C1-BCF18BD057A5}" srcOrd="21" destOrd="0" presId="urn:microsoft.com/office/officeart/2005/8/layout/cycle8#1"/>
    <dgm:cxn modelId="{0D40AD45-6B38-4B3D-BCA0-B910753D78D9}" type="presParOf" srcId="{4A5C0FDB-06F9-450F-A057-5F3CBB0E8D11}" destId="{A1281810-A540-49CF-99E6-83F0BA00E6FA}" srcOrd="22" destOrd="0" presId="urn:microsoft.com/office/officeart/2005/8/layout/cycle8#1"/>
    <dgm:cxn modelId="{D2067E3A-9846-46E4-9BB0-AF9B9B21A5AA}" type="presParOf" srcId="{4A5C0FDB-06F9-450F-A057-5F3CBB0E8D11}" destId="{91006772-614F-4FF6-BCE3-879D9247743F}" srcOrd="23" destOrd="0" presId="urn:microsoft.com/office/officeart/2005/8/layout/cycle8#1"/>
    <dgm:cxn modelId="{A73F7D9D-30F9-4355-A133-9B54CFE5F9CF}" type="presParOf" srcId="{4A5C0FDB-06F9-450F-A057-5F3CBB0E8D11}" destId="{4F38993D-4D2D-4257-9A4B-E3C21CF60B3D}" srcOrd="24" destOrd="0" presId="urn:microsoft.com/office/officeart/2005/8/layout/cycle8#1"/>
    <dgm:cxn modelId="{EDA982C8-5143-4A25-9DB5-26CBDF8B2421}" type="presParOf" srcId="{4A5C0FDB-06F9-450F-A057-5F3CBB0E8D11}" destId="{60E5E7A1-80A3-4680-BDF0-96198630926F}" srcOrd="25" destOrd="0" presId="urn:microsoft.com/office/officeart/2005/8/layout/cycle8#1"/>
    <dgm:cxn modelId="{1845D5D5-F926-4C8B-B639-4C845A5D2277}" type="presParOf" srcId="{4A5C0FDB-06F9-450F-A057-5F3CBB0E8D11}" destId="{D6423169-6CBE-4685-B535-BE3783F6CCB7}" srcOrd="26" destOrd="0" presId="urn:microsoft.com/office/officeart/2005/8/layout/cycle8#1"/>
    <dgm:cxn modelId="{E4EB9B5F-8176-46F0-BF2E-CC5DF03D30EF}" type="presParOf" srcId="{4A5C0FDB-06F9-450F-A057-5F3CBB0E8D11}" destId="{9FB5FED2-85A6-427A-B6A2-E3696097564E}" srcOrd="27" destOrd="0" presId="urn:microsoft.com/office/officeart/2005/8/layout/cycle8#1"/>
    <dgm:cxn modelId="{14ECC70D-0D10-43FF-9CA7-099066DBDC0A}" type="presParOf" srcId="{4A5C0FDB-06F9-450F-A057-5F3CBB0E8D11}" destId="{A0ED7299-ED94-48D7-B895-EF2E02B8BD76}" srcOrd="28" destOrd="0" presId="urn:microsoft.com/office/officeart/2005/8/layout/cycle8#1"/>
    <dgm:cxn modelId="{DE4137BB-DF8A-40B8-950A-2735DDE5750D}" type="presParOf" srcId="{4A5C0FDB-06F9-450F-A057-5F3CBB0E8D11}" destId="{0E8D2289-B81B-45CD-952E-ECDA638BF9C2}" srcOrd="29" destOrd="0" presId="urn:microsoft.com/office/officeart/2005/8/layout/cycle8#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8#1">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ar" val="1"/>
      <dgm:param type="vertAlign" val="mid"/>
      <dgm:param type="horzAlign" val="ctr"/>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srcNode" val="dummy1a"/>
                  <dgm:param type="dstNode" val="dummy1b"/>
                  <dgm:param type="begSty" val="arr"/>
                  <dgm:param type="endSty" val="noArr"/>
                  <dgm:param type="connRout" val="longCurve"/>
                  <dgm:param type="begPts" val="tL"/>
                  <dgm:param type="endPts" val="tR"/>
                </dgm:alg>
              </dgm:if>
              <dgm:else name="Name175">
                <dgm:alg type="conn">
                  <dgm:param type="srcNode" val="dummy1a"/>
                  <dgm:param type="dstNode" val="dummy1b"/>
                  <dgm:param type="begSty" val="noArr"/>
                  <dgm:param type="endSty" val="arr"/>
                  <dgm:param type="connRout" val="longCurve"/>
                  <dgm:param type="begPts" val="tL"/>
                  <dgm:param type="endPts" val="t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srcNode" val="dummy1a"/>
                  <dgm:param type="dstNode" val="dummy1b"/>
                  <dgm:param type="begSty" val="noArr"/>
                  <dgm:param type="endSty" val="arr"/>
                  <dgm:param type="connRout" val="curve"/>
                  <dgm:param type="begPts" val="tL"/>
                  <dgm:param type="endPts" val="tL"/>
                </dgm:alg>
              </dgm:if>
              <dgm:else name="Name180">
                <dgm:alg type="conn">
                  <dgm:param type="srcNode" val="dummy1a"/>
                  <dgm:param type="dstNode" val="dummy1b"/>
                  <dgm:param type="begSty" val="arr"/>
                  <dgm:param type="endSty" val="noArr"/>
                  <dgm:param type="connRout" val="curve"/>
                  <dgm:param type="begPts" val="tL"/>
                  <dgm:param type="endPts" val="tL"/>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srcNode" val="dummy2a"/>
              <dgm:param type="dstNode" val="dummy2b"/>
              <dgm:param type="begSty" val="noArr"/>
              <dgm:param type="endSty" val="arr"/>
              <dgm:param type="connRout" val="curve"/>
              <dgm:param type="begPts" val="tL"/>
              <dgm:param type="endPts" val="tL"/>
            </dgm:alg>
          </dgm:if>
          <dgm:else name="Name185">
            <dgm:alg type="conn">
              <dgm:param type="srcNode" val="dummy2a"/>
              <dgm:param type="dstNode" val="dummy2b"/>
              <dgm:param type="begSty" val="arr"/>
              <dgm:param type="endSty" val="noArr"/>
              <dgm:param type="connRout" val="curve"/>
              <dgm:param type="begPts" val="tL"/>
              <dgm:param type="endPts" val="tL"/>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srcNode" val="dummy3a"/>
              <dgm:param type="dstNode" val="dummy3b"/>
              <dgm:param type="begSty" val="noArr"/>
              <dgm:param type="endSty" val="arr"/>
              <dgm:param type="connRout" val="curve"/>
              <dgm:param type="begPts" val="tL"/>
              <dgm:param type="endPts" val="tL"/>
            </dgm:alg>
          </dgm:if>
          <dgm:else name="Name189">
            <dgm:alg type="conn">
              <dgm:param type="srcNode" val="dummy3a"/>
              <dgm:param type="dstNode" val="dummy3b"/>
              <dgm:param type="begSty" val="arr"/>
              <dgm:param type="endSty" val="noArr"/>
              <dgm:param type="connRout" val="curve"/>
              <dgm:param type="begPts" val="tL"/>
              <dgm:param type="endPts" val="tL"/>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srcNode" val="dummy4a"/>
              <dgm:param type="dstNode" val="dummy4b"/>
              <dgm:param type="begSty" val="noArr"/>
              <dgm:param type="endSty" val="arr"/>
              <dgm:param type="connRout" val="curve"/>
              <dgm:param type="begPts" val="tL"/>
              <dgm:param type="endPts" val="tL"/>
            </dgm:alg>
          </dgm:if>
          <dgm:else name="Name193">
            <dgm:alg type="conn">
              <dgm:param type="srcNode" val="dummy4a"/>
              <dgm:param type="dstNode" val="dummy4b"/>
              <dgm:param type="begSty" val="arr"/>
              <dgm:param type="endSty" val="noArr"/>
              <dgm:param type="connRout" val="curve"/>
              <dgm:param type="begPts" val="tL"/>
              <dgm:param type="endPts" val="tL"/>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srcNode" val="dummy5a"/>
              <dgm:param type="dstNode" val="dummy5b"/>
              <dgm:param type="begSty" val="noArr"/>
              <dgm:param type="endSty" val="arr"/>
              <dgm:param type="connRout" val="curve"/>
              <dgm:param type="begPts" val="tL"/>
              <dgm:param type="endPts" val="tL"/>
            </dgm:alg>
          </dgm:if>
          <dgm:else name="Name197">
            <dgm:alg type="conn">
              <dgm:param type="srcNode" val="dummy5a"/>
              <dgm:param type="dstNode" val="dummy5b"/>
              <dgm:param type="begSty" val="arr"/>
              <dgm:param type="endSty" val="noArr"/>
              <dgm:param type="connRout" val="curve"/>
              <dgm:param type="begPts" val="tL"/>
              <dgm:param type="endPts" val="tL"/>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srcNode" val="dummy6a"/>
              <dgm:param type="dstNode" val="dummy6b"/>
              <dgm:param type="begSty" val="noArr"/>
              <dgm:param type="endSty" val="arr"/>
              <dgm:param type="connRout" val="curve"/>
              <dgm:param type="begPts" val="tL"/>
              <dgm:param type="endPts" val="tL"/>
            </dgm:alg>
          </dgm:if>
          <dgm:else name="Name201">
            <dgm:alg type="conn">
              <dgm:param type="srcNode" val="dummy6a"/>
              <dgm:param type="dstNode" val="dummy6b"/>
              <dgm:param type="begSty" val="arr"/>
              <dgm:param type="endSty" val="noArr"/>
              <dgm:param type="connRout" val="curve"/>
              <dgm:param type="begPts" val="tL"/>
              <dgm:param type="endPts" val="tL"/>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srcNode" val="dummy7a"/>
              <dgm:param type="dstNode" val="dummy7b"/>
              <dgm:param type="begSty" val="noArr"/>
              <dgm:param type="endSty" val="arr"/>
              <dgm:param type="connRout" val="curve"/>
              <dgm:param type="begPts" val="tL"/>
              <dgm:param type="endPts" val="tL"/>
            </dgm:alg>
          </dgm:if>
          <dgm:else name="Name205">
            <dgm:alg type="conn">
              <dgm:param type="srcNode" val="dummy7a"/>
              <dgm:param type="dstNode" val="dummy7b"/>
              <dgm:param type="begSty" val="arr"/>
              <dgm:param type="endSty" val="noArr"/>
              <dgm:param type="connRout" val="curve"/>
              <dgm:param type="begPts" val="tL"/>
              <dgm:param type="endPts" val="tL"/>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5#1">
  <dgm:title val=""/>
  <dgm:desc val=""/>
  <dgm:catLst>
    <dgm:cat type="3D" pri="11500"/>
  </dgm:catLst>
  <dgm:scene3d>
    <a:camera prst="isometricOffAxis2Left" zoom="95000"/>
    <a:lightRig rig="flat" dir="t"/>
  </dgm:scene3d>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037840" cy="469900"/>
          </a:xfrm>
          <a:prstGeom prst="rect">
            <a:avLst/>
          </a:prstGeom>
        </p:spPr>
        <p:txBody>
          <a:bodyPr vert="horz" lIns="93177" tIns="46589" rIns="93177" bIns="46589" rtlCol="0"/>
          <a:lstStyle>
            <a:lvl1pPr algn="l">
              <a:defRPr sz="1200"/>
            </a:lvl1pPr>
          </a:lstStyle>
          <a:p>
            <a:endParaRPr lang="es-ES" dirty="0"/>
          </a:p>
        </p:txBody>
      </p:sp>
      <p:sp>
        <p:nvSpPr>
          <p:cNvPr id="3" name="Marcador de fecha 2"/>
          <p:cNvSpPr>
            <a:spLocks noGrp="1"/>
          </p:cNvSpPr>
          <p:nvPr>
            <p:ph type="dt" idx="1"/>
          </p:nvPr>
        </p:nvSpPr>
        <p:spPr>
          <a:xfrm>
            <a:off x="3970938" y="0"/>
            <a:ext cx="3037840" cy="469900"/>
          </a:xfrm>
          <a:prstGeom prst="rect">
            <a:avLst/>
          </a:prstGeom>
        </p:spPr>
        <p:txBody>
          <a:bodyPr vert="horz" lIns="93177" tIns="46589" rIns="93177" bIns="46589" rtlCol="0"/>
          <a:lstStyle>
            <a:lvl1pPr algn="r">
              <a:defRPr sz="1200"/>
            </a:lvl1pPr>
          </a:lstStyle>
          <a:p>
            <a:fld id="{4B07E33C-6C9E-4341-B438-B3D5A4680E78}" type="datetimeFigureOut">
              <a:rPr lang="es-ES" smtClean="0"/>
              <a:t>29/07/2026</a:t>
            </a:fld>
            <a:endParaRPr lang="es-ES" dirty="0"/>
          </a:p>
        </p:txBody>
      </p:sp>
      <p:sp>
        <p:nvSpPr>
          <p:cNvPr id="4" name="Marcador de imagen de diapositiva 3"/>
          <p:cNvSpPr>
            <a:spLocks noGrp="1" noRot="1" noChangeAspect="1"/>
          </p:cNvSpPr>
          <p:nvPr>
            <p:ph type="sldImg" idx="2"/>
          </p:nvPr>
        </p:nvSpPr>
        <p:spPr>
          <a:xfrm>
            <a:off x="373063" y="704850"/>
            <a:ext cx="6264275" cy="3524250"/>
          </a:xfrm>
          <a:prstGeom prst="rect">
            <a:avLst/>
          </a:prstGeom>
          <a:noFill/>
          <a:ln w="12700">
            <a:solidFill>
              <a:prstClr val="black"/>
            </a:solidFill>
          </a:ln>
        </p:spPr>
        <p:txBody>
          <a:bodyPr vert="horz" lIns="93177" tIns="46589" rIns="93177" bIns="46589" rtlCol="0" anchor="ctr"/>
          <a:lstStyle/>
          <a:p>
            <a:endParaRPr lang="es-ES" dirty="0"/>
          </a:p>
        </p:txBody>
      </p:sp>
      <p:sp>
        <p:nvSpPr>
          <p:cNvPr id="5" name="Marcador de notas 4"/>
          <p:cNvSpPr>
            <a:spLocks noGrp="1"/>
          </p:cNvSpPr>
          <p:nvPr>
            <p:ph type="body" sz="quarter" idx="3"/>
          </p:nvPr>
        </p:nvSpPr>
        <p:spPr>
          <a:xfrm>
            <a:off x="701041" y="4464050"/>
            <a:ext cx="5608320" cy="4229100"/>
          </a:xfrm>
          <a:prstGeom prst="rect">
            <a:avLst/>
          </a:prstGeom>
        </p:spPr>
        <p:txBody>
          <a:bodyPr vert="horz" lIns="93177" tIns="46589" rIns="93177" bIns="46589" rtlCol="0"/>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6" name="Marcador de pie de página 5"/>
          <p:cNvSpPr>
            <a:spLocks noGrp="1"/>
          </p:cNvSpPr>
          <p:nvPr>
            <p:ph type="ftr" sz="quarter" idx="4"/>
          </p:nvPr>
        </p:nvSpPr>
        <p:spPr>
          <a:xfrm>
            <a:off x="0" y="8926470"/>
            <a:ext cx="3037840" cy="469900"/>
          </a:xfrm>
          <a:prstGeom prst="rect">
            <a:avLst/>
          </a:prstGeom>
        </p:spPr>
        <p:txBody>
          <a:bodyPr vert="horz" lIns="93177" tIns="46589" rIns="93177" bIns="46589" rtlCol="0" anchor="b"/>
          <a:lstStyle>
            <a:lvl1pPr algn="l">
              <a:defRPr sz="1200"/>
            </a:lvl1pPr>
          </a:lstStyle>
          <a:p>
            <a:endParaRPr lang="es-ES" dirty="0"/>
          </a:p>
        </p:txBody>
      </p:sp>
      <p:sp>
        <p:nvSpPr>
          <p:cNvPr id="7" name="Marcador de número de diapositiva 6"/>
          <p:cNvSpPr>
            <a:spLocks noGrp="1"/>
          </p:cNvSpPr>
          <p:nvPr>
            <p:ph type="sldNum" sz="quarter" idx="5"/>
          </p:nvPr>
        </p:nvSpPr>
        <p:spPr>
          <a:xfrm>
            <a:off x="3970938" y="8926470"/>
            <a:ext cx="3037840" cy="469900"/>
          </a:xfrm>
          <a:prstGeom prst="rect">
            <a:avLst/>
          </a:prstGeom>
        </p:spPr>
        <p:txBody>
          <a:bodyPr vert="horz" lIns="93177" tIns="46589" rIns="93177" bIns="46589" rtlCol="0" anchor="b"/>
          <a:lstStyle>
            <a:lvl1pPr algn="r">
              <a:defRPr sz="1200"/>
            </a:lvl1pPr>
          </a:lstStyle>
          <a:p>
            <a:fld id="{6E947520-7E81-D74F-98BC-90BAD165B97A}" type="slidenum">
              <a:rPr lang="es-ES" smtClean="0"/>
              <a:t>‹Nº›</a:t>
            </a:fld>
            <a:endParaRPr lang="es-ES" dirty="0"/>
          </a:p>
        </p:txBody>
      </p:sp>
    </p:spTree>
    <p:extLst>
      <p:ext uri="{BB962C8B-B14F-4D97-AF65-F5344CB8AC3E}">
        <p14:creationId xmlns:p14="http://schemas.microsoft.com/office/powerpoint/2010/main" val="202954592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0178" name="Google Shape;96;g3c5ada25ca5_1_45:notes"/>
          <p:cNvSpPr>
            <a:spLocks noGrp="1" noRot="1" noChangeAspect="1" noTextEdit="1"/>
          </p:cNvSpPr>
          <p:nvPr>
            <p:ph type="sldImg" idx="2"/>
          </p:nvPr>
        </p:nvSpPr>
        <p:spPr bwMode="auto">
          <a:xfrm>
            <a:off x="407988" y="696913"/>
            <a:ext cx="6194425" cy="348615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w="9525" cap="flat">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sp>
      <p:sp>
        <p:nvSpPr>
          <p:cNvPr id="50179" name="Google Shape;97;g3c5ada25ca5_1_45:notes"/>
          <p:cNvSpPr>
            <a:spLocks noGrp="1"/>
          </p:cNvSpPr>
          <p:nvPr>
            <p:ph type="body" idx="1"/>
          </p:nvPr>
        </p:nvSpPr>
        <p:spPr bwMode="auto">
          <a:xfrm>
            <a:off x="701675" y="4416425"/>
            <a:ext cx="5607050"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2" tIns="93162" rIns="93162" bIns="93162"/>
          <a:lstStyle/>
          <a:p>
            <a:endParaRPr lang="es-CL" altLang="es-CL" smtClean="0"/>
          </a:p>
        </p:txBody>
      </p:sp>
    </p:spTree>
    <p:extLst>
      <p:ext uri="{BB962C8B-B14F-4D97-AF65-F5344CB8AC3E}">
        <p14:creationId xmlns:p14="http://schemas.microsoft.com/office/powerpoint/2010/main" val="11958838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número de diapositiva"/>
          <p:cNvSpPr>
            <a:spLocks noGrp="1"/>
          </p:cNvSpPr>
          <p:nvPr>
            <p:ph type="sldNum" sz="quarter" idx="10"/>
          </p:nvPr>
        </p:nvSpPr>
        <p:spPr/>
        <p:txBody>
          <a:bodyPr/>
          <a:lstStyle/>
          <a:p>
            <a:fld id="{6E947520-7E81-D74F-98BC-90BAD165B97A}" type="slidenum">
              <a:rPr lang="es-ES" smtClean="0"/>
              <a:t>4</a:t>
            </a:fld>
            <a:endParaRPr lang="es-ES" dirty="0"/>
          </a:p>
        </p:txBody>
      </p:sp>
    </p:spTree>
    <p:extLst>
      <p:ext uri="{BB962C8B-B14F-4D97-AF65-F5344CB8AC3E}">
        <p14:creationId xmlns:p14="http://schemas.microsoft.com/office/powerpoint/2010/main" val="23604383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L" dirty="0"/>
          </a:p>
        </p:txBody>
      </p:sp>
      <p:sp>
        <p:nvSpPr>
          <p:cNvPr id="4" name="3 Marcador de número de diapositiva"/>
          <p:cNvSpPr>
            <a:spLocks noGrp="1"/>
          </p:cNvSpPr>
          <p:nvPr>
            <p:ph type="sldNum" sz="quarter" idx="10"/>
          </p:nvPr>
        </p:nvSpPr>
        <p:spPr/>
        <p:txBody>
          <a:bodyPr/>
          <a:lstStyle/>
          <a:p>
            <a:fld id="{6E947520-7E81-D74F-98BC-90BAD165B97A}" type="slidenum">
              <a:rPr lang="es-ES" smtClean="0"/>
              <a:t>20</a:t>
            </a:fld>
            <a:endParaRPr lang="es-ES" dirty="0"/>
          </a:p>
        </p:txBody>
      </p:sp>
    </p:spTree>
    <p:extLst>
      <p:ext uri="{BB962C8B-B14F-4D97-AF65-F5344CB8AC3E}">
        <p14:creationId xmlns:p14="http://schemas.microsoft.com/office/powerpoint/2010/main" val="15733123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94562" name="Google Shape;152;g3c5ada25ca5_1_95:notes"/>
          <p:cNvSpPr>
            <a:spLocks noGrp="1" noRot="1" noChangeAspect="1" noTextEdit="1"/>
          </p:cNvSpPr>
          <p:nvPr>
            <p:ph type="sldImg" idx="2"/>
          </p:nvPr>
        </p:nvSpPr>
        <p:spPr bwMode="auto">
          <a:xfrm>
            <a:off x="407988" y="696913"/>
            <a:ext cx="6194425" cy="348615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w="9525" cap="flat">
            <a:solidFill>
              <a:srgbClr val="000000"/>
            </a:solidFill>
            <a:round/>
            <a:headEnd type="none" w="sm" len="sm"/>
            <a:tailEnd type="none" w="sm" len="sm"/>
          </a:ln>
          <a:extLst>
            <a:ext uri="{909E8E84-426E-40DD-AFC4-6F175D3DCCD1}">
              <a14:hiddenFill xmlns:a14="http://schemas.microsoft.com/office/drawing/2010/main">
                <a:solidFill>
                  <a:srgbClr val="FFFFFF"/>
                </a:solidFill>
              </a14:hiddenFill>
            </a:ext>
          </a:extLst>
        </p:spPr>
      </p:sp>
      <p:sp>
        <p:nvSpPr>
          <p:cNvPr id="194563" name="Google Shape;153;g3c5ada25ca5_1_95:notes"/>
          <p:cNvSpPr>
            <a:spLocks noGrp="1"/>
          </p:cNvSpPr>
          <p:nvPr>
            <p:ph type="body" idx="1"/>
          </p:nvPr>
        </p:nvSpPr>
        <p:spPr bwMode="auto">
          <a:xfrm>
            <a:off x="701675" y="4416425"/>
            <a:ext cx="5607050" cy="41830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62" tIns="93162" rIns="93162" bIns="93162"/>
          <a:lstStyle/>
          <a:p>
            <a:endParaRPr lang="es-CL" altLang="es-CL" smtClean="0"/>
          </a:p>
        </p:txBody>
      </p:sp>
    </p:spTree>
    <p:extLst>
      <p:ext uri="{BB962C8B-B14F-4D97-AF65-F5344CB8AC3E}">
        <p14:creationId xmlns:p14="http://schemas.microsoft.com/office/powerpoint/2010/main" val="36594547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hasCustomPrompt="1"/>
          </p:nvPr>
        </p:nvSpPr>
        <p:spPr>
          <a:xfrm>
            <a:off x="914163" y="2130427"/>
            <a:ext cx="10360501" cy="1470025"/>
          </a:xfrm>
        </p:spPr>
        <p:txBody>
          <a:bodyPr/>
          <a:lstStyle/>
          <a:p>
            <a:r>
              <a:rPr lang="es-ES_tradnl" smtClean="0"/>
              <a:t>Clic para editar título</a:t>
            </a:r>
            <a:endParaRPr lang="es-ES"/>
          </a:p>
        </p:txBody>
      </p:sp>
      <p:sp>
        <p:nvSpPr>
          <p:cNvPr id="3" name="Subtítulo 2"/>
          <p:cNvSpPr>
            <a:spLocks noGrp="1"/>
          </p:cNvSpPr>
          <p:nvPr>
            <p:ph type="subTitle" idx="1" hasCustomPrompt="1"/>
          </p:nvPr>
        </p:nvSpPr>
        <p:spPr>
          <a:xfrm>
            <a:off x="1828324" y="3886200"/>
            <a:ext cx="8532178" cy="1752600"/>
          </a:xfrm>
        </p:spPr>
        <p:txBody>
          <a:bodyPr/>
          <a:lstStyle>
            <a:lvl1pPr marL="0" indent="0" algn="ctr">
              <a:buNone/>
              <a:defRPr>
                <a:solidFill>
                  <a:schemeClr val="tx1">
                    <a:tint val="75000"/>
                  </a:schemeClr>
                </a:solidFill>
              </a:defRPr>
            </a:lvl1pPr>
            <a:lvl2pPr marL="614680" indent="0" algn="ctr">
              <a:buNone/>
              <a:defRPr>
                <a:solidFill>
                  <a:schemeClr val="tx1">
                    <a:tint val="75000"/>
                  </a:schemeClr>
                </a:solidFill>
              </a:defRPr>
            </a:lvl2pPr>
            <a:lvl3pPr marL="1229360" indent="0" algn="ctr">
              <a:buNone/>
              <a:defRPr>
                <a:solidFill>
                  <a:schemeClr val="tx1">
                    <a:tint val="75000"/>
                  </a:schemeClr>
                </a:solidFill>
              </a:defRPr>
            </a:lvl3pPr>
            <a:lvl4pPr marL="1844040" indent="0" algn="ctr">
              <a:buNone/>
              <a:defRPr>
                <a:solidFill>
                  <a:schemeClr val="tx1">
                    <a:tint val="75000"/>
                  </a:schemeClr>
                </a:solidFill>
              </a:defRPr>
            </a:lvl4pPr>
            <a:lvl5pPr marL="2458720" indent="0" algn="ctr">
              <a:buNone/>
              <a:defRPr>
                <a:solidFill>
                  <a:schemeClr val="tx1">
                    <a:tint val="75000"/>
                  </a:schemeClr>
                </a:solidFill>
              </a:defRPr>
            </a:lvl5pPr>
            <a:lvl6pPr marL="3074035" indent="0" algn="ctr">
              <a:buNone/>
              <a:defRPr>
                <a:solidFill>
                  <a:schemeClr val="tx1">
                    <a:tint val="75000"/>
                  </a:schemeClr>
                </a:solidFill>
              </a:defRPr>
            </a:lvl6pPr>
            <a:lvl7pPr marL="3688715" indent="0" algn="ctr">
              <a:buNone/>
              <a:defRPr>
                <a:solidFill>
                  <a:schemeClr val="tx1">
                    <a:tint val="75000"/>
                  </a:schemeClr>
                </a:solidFill>
              </a:defRPr>
            </a:lvl7pPr>
            <a:lvl8pPr marL="4303395" indent="0" algn="ctr">
              <a:buNone/>
              <a:defRPr>
                <a:solidFill>
                  <a:schemeClr val="tx1">
                    <a:tint val="75000"/>
                  </a:schemeClr>
                </a:solidFill>
              </a:defRPr>
            </a:lvl8pPr>
            <a:lvl9pPr marL="4918075" indent="0" algn="ctr">
              <a:buNone/>
              <a:defRPr>
                <a:solidFill>
                  <a:schemeClr val="tx1">
                    <a:tint val="75000"/>
                  </a:schemeClr>
                </a:solidFill>
              </a:defRPr>
            </a:lvl9pPr>
          </a:lstStyle>
          <a:p>
            <a:r>
              <a:rPr lang="es-ES_tradnl" smtClean="0"/>
              <a:t>Haga clic para modificar el estilo de subtítulo del patrón</a:t>
            </a:r>
            <a:endParaRPr lang="es-ES"/>
          </a:p>
        </p:txBody>
      </p:sp>
      <p:sp>
        <p:nvSpPr>
          <p:cNvPr id="4" name="Marcador de fecha 3"/>
          <p:cNvSpPr>
            <a:spLocks noGrp="1"/>
          </p:cNvSpPr>
          <p:nvPr>
            <p:ph type="dt" sz="half" idx="10"/>
          </p:nvPr>
        </p:nvSpPr>
        <p:spPr/>
        <p:txBody>
          <a:bodyPr/>
          <a:lstStyle/>
          <a:p>
            <a:fld id="{B7600B7B-EDF0-4C5E-8B89-147A74012DF1}" type="datetime1">
              <a:rPr lang="es-ES" smtClean="0"/>
              <a:t>29/07/2026</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339DE33B-29C3-A64D-9297-00A5A1600F58}" type="slidenum">
              <a:rPr lang="es-ES" smtClean="0"/>
              <a:t>‹Nº›</a:t>
            </a:fld>
            <a:endParaRPr lang="es-E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hasCustomPrompt="1"/>
          </p:nvPr>
        </p:nvSpPr>
        <p:spPr/>
        <p:txBody>
          <a:bodyPr/>
          <a:lstStyle/>
          <a:p>
            <a:r>
              <a:rPr lang="es-ES_tradnl" smtClean="0"/>
              <a:t>Clic para editar título</a:t>
            </a:r>
            <a:endParaRPr lang="es-ES"/>
          </a:p>
        </p:txBody>
      </p:sp>
      <p:sp>
        <p:nvSpPr>
          <p:cNvPr id="3" name="Marcador de texto vertical 2"/>
          <p:cNvSpPr>
            <a:spLocks noGrp="1"/>
          </p:cNvSpPr>
          <p:nvPr>
            <p:ph type="body" orient="vert" idx="1" hasCustomPrompt="1"/>
          </p:nvPr>
        </p:nvSpPr>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4182F5DA-7123-4AE5-9636-A762915B03EB}" type="datetime1">
              <a:rPr lang="es-ES" smtClean="0"/>
              <a:t>29/07/2026</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339DE33B-29C3-A64D-9297-00A5A1600F58}" type="slidenum">
              <a:rPr lang="es-ES" smtClean="0"/>
              <a:t>‹Nº›</a:t>
            </a:fld>
            <a:endParaRPr lang="es-E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hasCustomPrompt="1"/>
          </p:nvPr>
        </p:nvSpPr>
        <p:spPr>
          <a:xfrm>
            <a:off x="8836898" y="274640"/>
            <a:ext cx="2742486" cy="5851525"/>
          </a:xfrm>
        </p:spPr>
        <p:txBody>
          <a:bodyPr vert="eaVert"/>
          <a:lstStyle/>
          <a:p>
            <a:r>
              <a:rPr lang="es-ES_tradnl" smtClean="0"/>
              <a:t>Clic para editar título</a:t>
            </a:r>
            <a:endParaRPr lang="es-ES"/>
          </a:p>
        </p:txBody>
      </p:sp>
      <p:sp>
        <p:nvSpPr>
          <p:cNvPr id="3" name="Marcador de texto vertical 2"/>
          <p:cNvSpPr>
            <a:spLocks noGrp="1"/>
          </p:cNvSpPr>
          <p:nvPr>
            <p:ph type="body" orient="vert" idx="1" hasCustomPrompt="1"/>
          </p:nvPr>
        </p:nvSpPr>
        <p:spPr>
          <a:xfrm>
            <a:off x="609441" y="274640"/>
            <a:ext cx="8024310" cy="5851525"/>
          </a:xfr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21F4D270-663E-49E5-B0BD-A1D5BBB4AB33}" type="datetime1">
              <a:rPr lang="es-ES" smtClean="0"/>
              <a:t>29/07/2026</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339DE33B-29C3-A64D-9297-00A5A1600F58}" type="slidenum">
              <a:rPr lang="es-ES" smtClean="0"/>
              <a:t>‹Nº›</a:t>
            </a:fld>
            <a:endParaRPr lang="es-E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54"/>
        <p:cNvGrpSpPr/>
        <p:nvPr/>
      </p:nvGrpSpPr>
      <p:grpSpPr>
        <a:xfrm>
          <a:off x="0" y="0"/>
          <a:ext cx="0" cy="0"/>
          <a:chOff x="0" y="0"/>
          <a:chExt cx="0" cy="0"/>
        </a:xfrm>
      </p:grpSpPr>
      <p:sp>
        <p:nvSpPr>
          <p:cNvPr id="55" name="Google Shape;55;p14"/>
          <p:cNvSpPr txBox="1">
            <a:spLocks noGrp="1"/>
          </p:cNvSpPr>
          <p:nvPr>
            <p:ph type="ctrTitle"/>
          </p:nvPr>
        </p:nvSpPr>
        <p:spPr>
          <a:xfrm>
            <a:off x="415504" y="992767"/>
            <a:ext cx="11357841" cy="2736800"/>
          </a:xfrm>
          <a:prstGeom prst="rect">
            <a:avLst/>
          </a:prstGeom>
          <a:noFill/>
          <a:ln>
            <a:noFill/>
          </a:ln>
        </p:spPr>
        <p:txBody>
          <a:bodyPr spcFirstLastPara="1" anchor="b">
            <a:normAutofit/>
          </a:bodyPr>
          <a:lstStyle>
            <a:lvl1pPr lvl="0" algn="ctr">
              <a:lnSpc>
                <a:spcPct val="100000"/>
              </a:lnSpc>
              <a:spcBef>
                <a:spcPts val="0"/>
              </a:spcBef>
              <a:spcAft>
                <a:spcPts val="0"/>
              </a:spcAft>
              <a:buSzPts val="5200"/>
              <a:buNone/>
              <a:defRPr sz="3899"/>
            </a:lvl1pPr>
            <a:lvl2pPr lvl="1" algn="ctr">
              <a:lnSpc>
                <a:spcPct val="100000"/>
              </a:lnSpc>
              <a:spcBef>
                <a:spcPts val="0"/>
              </a:spcBef>
              <a:spcAft>
                <a:spcPts val="0"/>
              </a:spcAft>
              <a:buSzPts val="5200"/>
              <a:buNone/>
              <a:defRPr sz="3899"/>
            </a:lvl2pPr>
            <a:lvl3pPr lvl="2" algn="ctr">
              <a:lnSpc>
                <a:spcPct val="100000"/>
              </a:lnSpc>
              <a:spcBef>
                <a:spcPts val="0"/>
              </a:spcBef>
              <a:spcAft>
                <a:spcPts val="0"/>
              </a:spcAft>
              <a:buSzPts val="5200"/>
              <a:buNone/>
              <a:defRPr sz="3899"/>
            </a:lvl3pPr>
            <a:lvl4pPr lvl="3" algn="ctr">
              <a:lnSpc>
                <a:spcPct val="100000"/>
              </a:lnSpc>
              <a:spcBef>
                <a:spcPts val="0"/>
              </a:spcBef>
              <a:spcAft>
                <a:spcPts val="0"/>
              </a:spcAft>
              <a:buSzPts val="5200"/>
              <a:buNone/>
              <a:defRPr sz="3899"/>
            </a:lvl4pPr>
            <a:lvl5pPr lvl="4" algn="ctr">
              <a:lnSpc>
                <a:spcPct val="100000"/>
              </a:lnSpc>
              <a:spcBef>
                <a:spcPts val="0"/>
              </a:spcBef>
              <a:spcAft>
                <a:spcPts val="0"/>
              </a:spcAft>
              <a:buSzPts val="5200"/>
              <a:buNone/>
              <a:defRPr sz="3899"/>
            </a:lvl5pPr>
            <a:lvl6pPr lvl="5" algn="ctr">
              <a:lnSpc>
                <a:spcPct val="100000"/>
              </a:lnSpc>
              <a:spcBef>
                <a:spcPts val="0"/>
              </a:spcBef>
              <a:spcAft>
                <a:spcPts val="0"/>
              </a:spcAft>
              <a:buSzPts val="5200"/>
              <a:buNone/>
              <a:defRPr sz="3899"/>
            </a:lvl6pPr>
            <a:lvl7pPr lvl="6" algn="ctr">
              <a:lnSpc>
                <a:spcPct val="100000"/>
              </a:lnSpc>
              <a:spcBef>
                <a:spcPts val="0"/>
              </a:spcBef>
              <a:spcAft>
                <a:spcPts val="0"/>
              </a:spcAft>
              <a:buSzPts val="5200"/>
              <a:buNone/>
              <a:defRPr sz="3899"/>
            </a:lvl7pPr>
            <a:lvl8pPr lvl="7" algn="ctr">
              <a:lnSpc>
                <a:spcPct val="100000"/>
              </a:lnSpc>
              <a:spcBef>
                <a:spcPts val="0"/>
              </a:spcBef>
              <a:spcAft>
                <a:spcPts val="0"/>
              </a:spcAft>
              <a:buSzPts val="5200"/>
              <a:buNone/>
              <a:defRPr sz="3899"/>
            </a:lvl8pPr>
            <a:lvl9pPr lvl="8" algn="ctr">
              <a:lnSpc>
                <a:spcPct val="100000"/>
              </a:lnSpc>
              <a:spcBef>
                <a:spcPts val="0"/>
              </a:spcBef>
              <a:spcAft>
                <a:spcPts val="0"/>
              </a:spcAft>
              <a:buSzPts val="5200"/>
              <a:buNone/>
              <a:defRPr sz="3899"/>
            </a:lvl9pPr>
          </a:lstStyle>
          <a:p>
            <a:endParaRPr/>
          </a:p>
        </p:txBody>
      </p:sp>
      <p:sp>
        <p:nvSpPr>
          <p:cNvPr id="56" name="Google Shape;56;p14"/>
          <p:cNvSpPr txBox="1">
            <a:spLocks noGrp="1"/>
          </p:cNvSpPr>
          <p:nvPr>
            <p:ph type="subTitle" idx="1"/>
          </p:nvPr>
        </p:nvSpPr>
        <p:spPr>
          <a:xfrm>
            <a:off x="415492" y="3778833"/>
            <a:ext cx="11357841" cy="1056800"/>
          </a:xfrm>
          <a:prstGeom prst="rect">
            <a:avLst/>
          </a:prstGeom>
          <a:noFill/>
          <a:ln>
            <a:noFill/>
          </a:ln>
        </p:spPr>
        <p:txBody>
          <a:bodyPr spcFirstLastPara="1">
            <a:normAutofit/>
          </a:bodyPr>
          <a:lstStyle>
            <a:lvl1pPr lvl="0" algn="ctr">
              <a:lnSpc>
                <a:spcPct val="100000"/>
              </a:lnSpc>
              <a:spcBef>
                <a:spcPts val="0"/>
              </a:spcBef>
              <a:spcAft>
                <a:spcPts val="0"/>
              </a:spcAft>
              <a:buSzPts val="2800"/>
              <a:buNone/>
              <a:defRPr sz="2099"/>
            </a:lvl1pPr>
            <a:lvl2pPr lvl="1" algn="ctr">
              <a:lnSpc>
                <a:spcPct val="100000"/>
              </a:lnSpc>
              <a:spcBef>
                <a:spcPts val="0"/>
              </a:spcBef>
              <a:spcAft>
                <a:spcPts val="0"/>
              </a:spcAft>
              <a:buSzPts val="2800"/>
              <a:buNone/>
              <a:defRPr sz="2099"/>
            </a:lvl2pPr>
            <a:lvl3pPr lvl="2" algn="ctr">
              <a:lnSpc>
                <a:spcPct val="100000"/>
              </a:lnSpc>
              <a:spcBef>
                <a:spcPts val="0"/>
              </a:spcBef>
              <a:spcAft>
                <a:spcPts val="0"/>
              </a:spcAft>
              <a:buSzPts val="2800"/>
              <a:buNone/>
              <a:defRPr sz="2099"/>
            </a:lvl3pPr>
            <a:lvl4pPr lvl="3" algn="ctr">
              <a:lnSpc>
                <a:spcPct val="100000"/>
              </a:lnSpc>
              <a:spcBef>
                <a:spcPts val="0"/>
              </a:spcBef>
              <a:spcAft>
                <a:spcPts val="0"/>
              </a:spcAft>
              <a:buSzPts val="2800"/>
              <a:buNone/>
              <a:defRPr sz="2099"/>
            </a:lvl4pPr>
            <a:lvl5pPr lvl="4" algn="ctr">
              <a:lnSpc>
                <a:spcPct val="100000"/>
              </a:lnSpc>
              <a:spcBef>
                <a:spcPts val="0"/>
              </a:spcBef>
              <a:spcAft>
                <a:spcPts val="0"/>
              </a:spcAft>
              <a:buSzPts val="2800"/>
              <a:buNone/>
              <a:defRPr sz="2099"/>
            </a:lvl5pPr>
            <a:lvl6pPr lvl="5" algn="ctr">
              <a:lnSpc>
                <a:spcPct val="100000"/>
              </a:lnSpc>
              <a:spcBef>
                <a:spcPts val="0"/>
              </a:spcBef>
              <a:spcAft>
                <a:spcPts val="0"/>
              </a:spcAft>
              <a:buSzPts val="2800"/>
              <a:buNone/>
              <a:defRPr sz="2099"/>
            </a:lvl6pPr>
            <a:lvl7pPr lvl="6" algn="ctr">
              <a:lnSpc>
                <a:spcPct val="100000"/>
              </a:lnSpc>
              <a:spcBef>
                <a:spcPts val="0"/>
              </a:spcBef>
              <a:spcAft>
                <a:spcPts val="0"/>
              </a:spcAft>
              <a:buSzPts val="2800"/>
              <a:buNone/>
              <a:defRPr sz="2099"/>
            </a:lvl7pPr>
            <a:lvl8pPr lvl="7" algn="ctr">
              <a:lnSpc>
                <a:spcPct val="100000"/>
              </a:lnSpc>
              <a:spcBef>
                <a:spcPts val="0"/>
              </a:spcBef>
              <a:spcAft>
                <a:spcPts val="0"/>
              </a:spcAft>
              <a:buSzPts val="2800"/>
              <a:buNone/>
              <a:defRPr sz="2099"/>
            </a:lvl8pPr>
            <a:lvl9pPr lvl="8" algn="ctr">
              <a:lnSpc>
                <a:spcPct val="100000"/>
              </a:lnSpc>
              <a:spcBef>
                <a:spcPts val="0"/>
              </a:spcBef>
              <a:spcAft>
                <a:spcPts val="0"/>
              </a:spcAft>
              <a:buSzPts val="2800"/>
              <a:buNone/>
              <a:defRPr sz="2099"/>
            </a:lvl9pPr>
          </a:lstStyle>
          <a:p>
            <a:endParaRPr/>
          </a:p>
        </p:txBody>
      </p:sp>
      <p:sp>
        <p:nvSpPr>
          <p:cNvPr id="4" name="Google Shape;57;p14"/>
          <p:cNvSpPr txBox="1">
            <a:spLocks noGrp="1"/>
          </p:cNvSpPr>
          <p:nvPr>
            <p:ph type="sldNum" idx="10"/>
          </p:nvPr>
        </p:nvSpPr>
        <p:spPr/>
        <p:txBody>
          <a:bodyPr spcFirstLastPara="1">
            <a:normAutofit/>
          </a:bodyPr>
          <a:lstStyle>
            <a:lvl1pPr marL="0" marR="0" lvl="0" indent="0" algn="r" defTabSz="342797" eaLnBrk="0" hangingPunct="0">
              <a:lnSpc>
                <a:spcPct val="100000"/>
              </a:lnSpc>
              <a:spcBef>
                <a:spcPts val="0"/>
              </a:spcBef>
              <a:spcAft>
                <a:spcPts val="0"/>
              </a:spcAft>
              <a:buClr>
                <a:srgbClr val="000000"/>
              </a:buClr>
              <a:buSzPts val="1000"/>
              <a:buFont typeface="Arial"/>
              <a:buNone/>
              <a:defRPr sz="75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9pPr>
          </a:lstStyle>
          <a:p>
            <a:pPr>
              <a:defRPr/>
            </a:pPr>
            <a:fld id="{38AE5187-0EAE-4DE9-9D84-229058BA5F04}" type="slidenum">
              <a:rPr lang="es-419"/>
              <a:pPr>
                <a:defRPr/>
              </a:pPr>
              <a:t>‹Nº›</a:t>
            </a:fld>
            <a:endParaRPr dirty="0"/>
          </a:p>
        </p:txBody>
      </p:sp>
    </p:spTree>
    <p:extLst>
      <p:ext uri="{BB962C8B-B14F-4D97-AF65-F5344CB8AC3E}">
        <p14:creationId xmlns:p14="http://schemas.microsoft.com/office/powerpoint/2010/main" val="37038729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58"/>
        <p:cNvGrpSpPr/>
        <p:nvPr/>
      </p:nvGrpSpPr>
      <p:grpSpPr>
        <a:xfrm>
          <a:off x="0" y="0"/>
          <a:ext cx="0" cy="0"/>
          <a:chOff x="0" y="0"/>
          <a:chExt cx="0" cy="0"/>
        </a:xfrm>
      </p:grpSpPr>
      <p:sp>
        <p:nvSpPr>
          <p:cNvPr id="59" name="Google Shape;59;p15"/>
          <p:cNvSpPr txBox="1">
            <a:spLocks noGrp="1"/>
          </p:cNvSpPr>
          <p:nvPr>
            <p:ph type="title"/>
          </p:nvPr>
        </p:nvSpPr>
        <p:spPr>
          <a:xfrm>
            <a:off x="415492" y="593367"/>
            <a:ext cx="11357841" cy="763600"/>
          </a:xfrm>
          <a:prstGeom prst="rect">
            <a:avLst/>
          </a:prstGeom>
          <a:noFill/>
          <a:ln>
            <a:noFill/>
          </a:ln>
        </p:spPr>
        <p:txBody>
          <a:bodyPr spcFirstLastPara="1">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0" name="Google Shape;60;p15"/>
          <p:cNvSpPr txBox="1">
            <a:spLocks noGrp="1"/>
          </p:cNvSpPr>
          <p:nvPr>
            <p:ph type="body" idx="1"/>
          </p:nvPr>
        </p:nvSpPr>
        <p:spPr>
          <a:xfrm>
            <a:off x="415492" y="1536633"/>
            <a:ext cx="11357841" cy="4555200"/>
          </a:xfrm>
          <a:prstGeom prst="rect">
            <a:avLst/>
          </a:prstGeom>
          <a:noFill/>
          <a:ln>
            <a:noFill/>
          </a:ln>
        </p:spPr>
        <p:txBody>
          <a:bodyPr spcFirstLastPara="1">
            <a:normAutofit/>
          </a:bodyPr>
          <a:lstStyle>
            <a:lvl1pPr marL="342803" lvl="0" indent="-257103" algn="l">
              <a:lnSpc>
                <a:spcPct val="115000"/>
              </a:lnSpc>
              <a:spcBef>
                <a:spcPts val="0"/>
              </a:spcBef>
              <a:spcAft>
                <a:spcPts val="0"/>
              </a:spcAft>
              <a:buSzPts val="1800"/>
              <a:buChar char="●"/>
              <a:defRPr/>
            </a:lvl1pPr>
            <a:lvl2pPr marL="685605" lvl="1" indent="-238059" algn="l">
              <a:lnSpc>
                <a:spcPct val="115000"/>
              </a:lnSpc>
              <a:spcBef>
                <a:spcPts val="0"/>
              </a:spcBef>
              <a:spcAft>
                <a:spcPts val="0"/>
              </a:spcAft>
              <a:buSzPts val="1400"/>
              <a:buChar char="○"/>
              <a:defRPr/>
            </a:lvl2pPr>
            <a:lvl3pPr marL="1028408" lvl="2" indent="-238059" algn="l">
              <a:lnSpc>
                <a:spcPct val="115000"/>
              </a:lnSpc>
              <a:spcBef>
                <a:spcPts val="0"/>
              </a:spcBef>
              <a:spcAft>
                <a:spcPts val="0"/>
              </a:spcAft>
              <a:buSzPts val="1400"/>
              <a:buChar char="■"/>
              <a:defRPr/>
            </a:lvl3pPr>
            <a:lvl4pPr marL="1371212" lvl="3" indent="-238059" algn="l">
              <a:lnSpc>
                <a:spcPct val="115000"/>
              </a:lnSpc>
              <a:spcBef>
                <a:spcPts val="0"/>
              </a:spcBef>
              <a:spcAft>
                <a:spcPts val="0"/>
              </a:spcAft>
              <a:buSzPts val="1400"/>
              <a:buChar char="●"/>
              <a:defRPr/>
            </a:lvl4pPr>
            <a:lvl5pPr marL="1714015" lvl="4" indent="-238059" algn="l">
              <a:lnSpc>
                <a:spcPct val="115000"/>
              </a:lnSpc>
              <a:spcBef>
                <a:spcPts val="0"/>
              </a:spcBef>
              <a:spcAft>
                <a:spcPts val="0"/>
              </a:spcAft>
              <a:buSzPts val="1400"/>
              <a:buChar char="○"/>
              <a:defRPr/>
            </a:lvl5pPr>
            <a:lvl6pPr marL="2056818" lvl="5" indent="-238059" algn="l">
              <a:lnSpc>
                <a:spcPct val="115000"/>
              </a:lnSpc>
              <a:spcBef>
                <a:spcPts val="0"/>
              </a:spcBef>
              <a:spcAft>
                <a:spcPts val="0"/>
              </a:spcAft>
              <a:buSzPts val="1400"/>
              <a:buChar char="■"/>
              <a:defRPr/>
            </a:lvl6pPr>
            <a:lvl7pPr marL="2399620" lvl="6" indent="-238059" algn="l">
              <a:lnSpc>
                <a:spcPct val="115000"/>
              </a:lnSpc>
              <a:spcBef>
                <a:spcPts val="0"/>
              </a:spcBef>
              <a:spcAft>
                <a:spcPts val="0"/>
              </a:spcAft>
              <a:buSzPts val="1400"/>
              <a:buChar char="●"/>
              <a:defRPr/>
            </a:lvl7pPr>
            <a:lvl8pPr marL="2742423" lvl="7" indent="-238059" algn="l">
              <a:lnSpc>
                <a:spcPct val="115000"/>
              </a:lnSpc>
              <a:spcBef>
                <a:spcPts val="0"/>
              </a:spcBef>
              <a:spcAft>
                <a:spcPts val="0"/>
              </a:spcAft>
              <a:buSzPts val="1400"/>
              <a:buChar char="○"/>
              <a:defRPr/>
            </a:lvl8pPr>
            <a:lvl9pPr marL="3085225" lvl="8" indent="-238059" algn="l">
              <a:lnSpc>
                <a:spcPct val="115000"/>
              </a:lnSpc>
              <a:spcBef>
                <a:spcPts val="0"/>
              </a:spcBef>
              <a:spcAft>
                <a:spcPts val="0"/>
              </a:spcAft>
              <a:buSzPts val="1400"/>
              <a:buChar char="■"/>
              <a:defRPr/>
            </a:lvl9pPr>
          </a:lstStyle>
          <a:p>
            <a:endParaRPr/>
          </a:p>
        </p:txBody>
      </p:sp>
      <p:sp>
        <p:nvSpPr>
          <p:cNvPr id="4" name="Google Shape;61;p15"/>
          <p:cNvSpPr txBox="1">
            <a:spLocks noGrp="1"/>
          </p:cNvSpPr>
          <p:nvPr>
            <p:ph type="sldNum" idx="10"/>
          </p:nvPr>
        </p:nvSpPr>
        <p:spPr/>
        <p:txBody>
          <a:bodyPr spcFirstLastPara="1">
            <a:normAutofit/>
          </a:bodyPr>
          <a:lstStyle>
            <a:lvl1pPr marL="0" marR="0" lvl="0" indent="0" algn="r" defTabSz="342797" eaLnBrk="0" hangingPunct="0">
              <a:lnSpc>
                <a:spcPct val="100000"/>
              </a:lnSpc>
              <a:spcBef>
                <a:spcPts val="0"/>
              </a:spcBef>
              <a:spcAft>
                <a:spcPts val="0"/>
              </a:spcAft>
              <a:buClr>
                <a:srgbClr val="000000"/>
              </a:buClr>
              <a:buSzPts val="1000"/>
              <a:buFont typeface="Arial"/>
              <a:buNone/>
              <a:defRPr sz="75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9pPr>
          </a:lstStyle>
          <a:p>
            <a:pPr>
              <a:defRPr/>
            </a:pPr>
            <a:fld id="{AD8D5132-0DC8-4F65-928D-654CC7CFE5EE}" type="slidenum">
              <a:rPr lang="es-419"/>
              <a:pPr>
                <a:defRPr/>
              </a:pPr>
              <a:t>‹Nº›</a:t>
            </a:fld>
            <a:endParaRPr dirty="0"/>
          </a:p>
        </p:txBody>
      </p:sp>
    </p:spTree>
    <p:extLst>
      <p:ext uri="{BB962C8B-B14F-4D97-AF65-F5344CB8AC3E}">
        <p14:creationId xmlns:p14="http://schemas.microsoft.com/office/powerpoint/2010/main" val="19272670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62"/>
        <p:cNvGrpSpPr/>
        <p:nvPr/>
      </p:nvGrpSpPr>
      <p:grpSpPr>
        <a:xfrm>
          <a:off x="0" y="0"/>
          <a:ext cx="0" cy="0"/>
          <a:chOff x="0" y="0"/>
          <a:chExt cx="0" cy="0"/>
        </a:xfrm>
      </p:grpSpPr>
      <p:sp>
        <p:nvSpPr>
          <p:cNvPr id="63" name="Google Shape;63;p16"/>
          <p:cNvSpPr txBox="1">
            <a:spLocks noGrp="1"/>
          </p:cNvSpPr>
          <p:nvPr>
            <p:ph type="title"/>
          </p:nvPr>
        </p:nvSpPr>
        <p:spPr>
          <a:xfrm>
            <a:off x="415492" y="2867800"/>
            <a:ext cx="11357841" cy="1122400"/>
          </a:xfrm>
          <a:prstGeom prst="rect">
            <a:avLst/>
          </a:prstGeom>
          <a:noFill/>
          <a:ln>
            <a:noFill/>
          </a:ln>
        </p:spPr>
        <p:txBody>
          <a:bodyPr spcFirstLastPara="1" anchor="ctr">
            <a:normAutofit/>
          </a:bodyPr>
          <a:lstStyle>
            <a:lvl1pPr lvl="0" algn="ctr">
              <a:lnSpc>
                <a:spcPct val="100000"/>
              </a:lnSpc>
              <a:spcBef>
                <a:spcPts val="0"/>
              </a:spcBef>
              <a:spcAft>
                <a:spcPts val="0"/>
              </a:spcAft>
              <a:buSzPts val="3600"/>
              <a:buNone/>
              <a:defRPr sz="2699"/>
            </a:lvl1pPr>
            <a:lvl2pPr lvl="1" algn="ctr">
              <a:lnSpc>
                <a:spcPct val="100000"/>
              </a:lnSpc>
              <a:spcBef>
                <a:spcPts val="0"/>
              </a:spcBef>
              <a:spcAft>
                <a:spcPts val="0"/>
              </a:spcAft>
              <a:buSzPts val="3600"/>
              <a:buNone/>
              <a:defRPr sz="2699"/>
            </a:lvl2pPr>
            <a:lvl3pPr lvl="2" algn="ctr">
              <a:lnSpc>
                <a:spcPct val="100000"/>
              </a:lnSpc>
              <a:spcBef>
                <a:spcPts val="0"/>
              </a:spcBef>
              <a:spcAft>
                <a:spcPts val="0"/>
              </a:spcAft>
              <a:buSzPts val="3600"/>
              <a:buNone/>
              <a:defRPr sz="2699"/>
            </a:lvl3pPr>
            <a:lvl4pPr lvl="3" algn="ctr">
              <a:lnSpc>
                <a:spcPct val="100000"/>
              </a:lnSpc>
              <a:spcBef>
                <a:spcPts val="0"/>
              </a:spcBef>
              <a:spcAft>
                <a:spcPts val="0"/>
              </a:spcAft>
              <a:buSzPts val="3600"/>
              <a:buNone/>
              <a:defRPr sz="2699"/>
            </a:lvl4pPr>
            <a:lvl5pPr lvl="4" algn="ctr">
              <a:lnSpc>
                <a:spcPct val="100000"/>
              </a:lnSpc>
              <a:spcBef>
                <a:spcPts val="0"/>
              </a:spcBef>
              <a:spcAft>
                <a:spcPts val="0"/>
              </a:spcAft>
              <a:buSzPts val="3600"/>
              <a:buNone/>
              <a:defRPr sz="2699"/>
            </a:lvl5pPr>
            <a:lvl6pPr lvl="5" algn="ctr">
              <a:lnSpc>
                <a:spcPct val="100000"/>
              </a:lnSpc>
              <a:spcBef>
                <a:spcPts val="0"/>
              </a:spcBef>
              <a:spcAft>
                <a:spcPts val="0"/>
              </a:spcAft>
              <a:buSzPts val="3600"/>
              <a:buNone/>
              <a:defRPr sz="2699"/>
            </a:lvl6pPr>
            <a:lvl7pPr lvl="6" algn="ctr">
              <a:lnSpc>
                <a:spcPct val="100000"/>
              </a:lnSpc>
              <a:spcBef>
                <a:spcPts val="0"/>
              </a:spcBef>
              <a:spcAft>
                <a:spcPts val="0"/>
              </a:spcAft>
              <a:buSzPts val="3600"/>
              <a:buNone/>
              <a:defRPr sz="2699"/>
            </a:lvl7pPr>
            <a:lvl8pPr lvl="7" algn="ctr">
              <a:lnSpc>
                <a:spcPct val="100000"/>
              </a:lnSpc>
              <a:spcBef>
                <a:spcPts val="0"/>
              </a:spcBef>
              <a:spcAft>
                <a:spcPts val="0"/>
              </a:spcAft>
              <a:buSzPts val="3600"/>
              <a:buNone/>
              <a:defRPr sz="2699"/>
            </a:lvl8pPr>
            <a:lvl9pPr lvl="8" algn="ctr">
              <a:lnSpc>
                <a:spcPct val="100000"/>
              </a:lnSpc>
              <a:spcBef>
                <a:spcPts val="0"/>
              </a:spcBef>
              <a:spcAft>
                <a:spcPts val="0"/>
              </a:spcAft>
              <a:buSzPts val="3600"/>
              <a:buNone/>
              <a:defRPr sz="2699"/>
            </a:lvl9pPr>
          </a:lstStyle>
          <a:p>
            <a:endParaRPr/>
          </a:p>
        </p:txBody>
      </p:sp>
      <p:sp>
        <p:nvSpPr>
          <p:cNvPr id="3" name="Google Shape;64;p16"/>
          <p:cNvSpPr txBox="1">
            <a:spLocks noGrp="1"/>
          </p:cNvSpPr>
          <p:nvPr>
            <p:ph type="sldNum" idx="10"/>
          </p:nvPr>
        </p:nvSpPr>
        <p:spPr/>
        <p:txBody>
          <a:bodyPr spcFirstLastPara="1">
            <a:normAutofit/>
          </a:bodyPr>
          <a:lstStyle>
            <a:lvl1pPr marL="0" marR="0" lvl="0" indent="0" algn="r" defTabSz="342797" eaLnBrk="0" hangingPunct="0">
              <a:lnSpc>
                <a:spcPct val="100000"/>
              </a:lnSpc>
              <a:spcBef>
                <a:spcPts val="0"/>
              </a:spcBef>
              <a:spcAft>
                <a:spcPts val="0"/>
              </a:spcAft>
              <a:buClr>
                <a:srgbClr val="000000"/>
              </a:buClr>
              <a:buSzPts val="1000"/>
              <a:buFont typeface="Arial"/>
              <a:buNone/>
              <a:defRPr sz="75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9pPr>
          </a:lstStyle>
          <a:p>
            <a:pPr>
              <a:defRPr/>
            </a:pPr>
            <a:fld id="{2315CFB4-7B18-43EE-A730-49BF02076F41}" type="slidenum">
              <a:rPr lang="es-419"/>
              <a:pPr>
                <a:defRPr/>
              </a:pPr>
              <a:t>‹Nº›</a:t>
            </a:fld>
            <a:endParaRPr dirty="0"/>
          </a:p>
        </p:txBody>
      </p:sp>
    </p:spTree>
    <p:extLst>
      <p:ext uri="{BB962C8B-B14F-4D97-AF65-F5344CB8AC3E}">
        <p14:creationId xmlns:p14="http://schemas.microsoft.com/office/powerpoint/2010/main" val="22306313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65"/>
        <p:cNvGrpSpPr/>
        <p:nvPr/>
      </p:nvGrpSpPr>
      <p:grpSpPr>
        <a:xfrm>
          <a:off x="0" y="0"/>
          <a:ext cx="0" cy="0"/>
          <a:chOff x="0" y="0"/>
          <a:chExt cx="0" cy="0"/>
        </a:xfrm>
      </p:grpSpPr>
      <p:sp>
        <p:nvSpPr>
          <p:cNvPr id="66" name="Google Shape;66;p17"/>
          <p:cNvSpPr txBox="1">
            <a:spLocks noGrp="1"/>
          </p:cNvSpPr>
          <p:nvPr>
            <p:ph type="title"/>
          </p:nvPr>
        </p:nvSpPr>
        <p:spPr>
          <a:xfrm>
            <a:off x="415492" y="593367"/>
            <a:ext cx="11357841" cy="763600"/>
          </a:xfrm>
          <a:prstGeom prst="rect">
            <a:avLst/>
          </a:prstGeom>
          <a:noFill/>
          <a:ln>
            <a:noFill/>
          </a:ln>
        </p:spPr>
        <p:txBody>
          <a:bodyPr spcFirstLastPara="1">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7" name="Google Shape;67;p17"/>
          <p:cNvSpPr txBox="1">
            <a:spLocks noGrp="1"/>
          </p:cNvSpPr>
          <p:nvPr>
            <p:ph type="body" idx="1"/>
          </p:nvPr>
        </p:nvSpPr>
        <p:spPr>
          <a:xfrm>
            <a:off x="415492" y="1536633"/>
            <a:ext cx="5331811" cy="4555200"/>
          </a:xfrm>
          <a:prstGeom prst="rect">
            <a:avLst/>
          </a:prstGeom>
          <a:noFill/>
          <a:ln>
            <a:noFill/>
          </a:ln>
        </p:spPr>
        <p:txBody>
          <a:bodyPr spcFirstLastPara="1">
            <a:normAutofit/>
          </a:bodyPr>
          <a:lstStyle>
            <a:lvl1pPr marL="342803" lvl="0" indent="-238059" algn="l">
              <a:lnSpc>
                <a:spcPct val="115000"/>
              </a:lnSpc>
              <a:spcBef>
                <a:spcPts val="0"/>
              </a:spcBef>
              <a:spcAft>
                <a:spcPts val="0"/>
              </a:spcAft>
              <a:buSzPts val="1400"/>
              <a:buChar char="●"/>
              <a:defRPr sz="1050"/>
            </a:lvl1pPr>
            <a:lvl2pPr marL="685605" lvl="1" indent="-228535" algn="l">
              <a:lnSpc>
                <a:spcPct val="115000"/>
              </a:lnSpc>
              <a:spcBef>
                <a:spcPts val="0"/>
              </a:spcBef>
              <a:spcAft>
                <a:spcPts val="0"/>
              </a:spcAft>
              <a:buSzPts val="1200"/>
              <a:buChar char="○"/>
              <a:defRPr sz="900"/>
            </a:lvl2pPr>
            <a:lvl3pPr marL="1028408" lvl="2" indent="-228535" algn="l">
              <a:lnSpc>
                <a:spcPct val="115000"/>
              </a:lnSpc>
              <a:spcBef>
                <a:spcPts val="0"/>
              </a:spcBef>
              <a:spcAft>
                <a:spcPts val="0"/>
              </a:spcAft>
              <a:buSzPts val="1200"/>
              <a:buChar char="■"/>
              <a:defRPr sz="900"/>
            </a:lvl3pPr>
            <a:lvl4pPr marL="1371212" lvl="3" indent="-228535" algn="l">
              <a:lnSpc>
                <a:spcPct val="115000"/>
              </a:lnSpc>
              <a:spcBef>
                <a:spcPts val="0"/>
              </a:spcBef>
              <a:spcAft>
                <a:spcPts val="0"/>
              </a:spcAft>
              <a:buSzPts val="1200"/>
              <a:buChar char="●"/>
              <a:defRPr sz="900"/>
            </a:lvl4pPr>
            <a:lvl5pPr marL="1714015" lvl="4" indent="-228535" algn="l">
              <a:lnSpc>
                <a:spcPct val="115000"/>
              </a:lnSpc>
              <a:spcBef>
                <a:spcPts val="0"/>
              </a:spcBef>
              <a:spcAft>
                <a:spcPts val="0"/>
              </a:spcAft>
              <a:buSzPts val="1200"/>
              <a:buChar char="○"/>
              <a:defRPr sz="900"/>
            </a:lvl5pPr>
            <a:lvl6pPr marL="2056818" lvl="5" indent="-228535" algn="l">
              <a:lnSpc>
                <a:spcPct val="115000"/>
              </a:lnSpc>
              <a:spcBef>
                <a:spcPts val="0"/>
              </a:spcBef>
              <a:spcAft>
                <a:spcPts val="0"/>
              </a:spcAft>
              <a:buSzPts val="1200"/>
              <a:buChar char="■"/>
              <a:defRPr sz="900"/>
            </a:lvl6pPr>
            <a:lvl7pPr marL="2399620" lvl="6" indent="-228535" algn="l">
              <a:lnSpc>
                <a:spcPct val="115000"/>
              </a:lnSpc>
              <a:spcBef>
                <a:spcPts val="0"/>
              </a:spcBef>
              <a:spcAft>
                <a:spcPts val="0"/>
              </a:spcAft>
              <a:buSzPts val="1200"/>
              <a:buChar char="●"/>
              <a:defRPr sz="900"/>
            </a:lvl7pPr>
            <a:lvl8pPr marL="2742423" lvl="7" indent="-228535" algn="l">
              <a:lnSpc>
                <a:spcPct val="115000"/>
              </a:lnSpc>
              <a:spcBef>
                <a:spcPts val="0"/>
              </a:spcBef>
              <a:spcAft>
                <a:spcPts val="0"/>
              </a:spcAft>
              <a:buSzPts val="1200"/>
              <a:buChar char="○"/>
              <a:defRPr sz="900"/>
            </a:lvl8pPr>
            <a:lvl9pPr marL="3085225" lvl="8" indent="-228535" algn="l">
              <a:lnSpc>
                <a:spcPct val="115000"/>
              </a:lnSpc>
              <a:spcBef>
                <a:spcPts val="0"/>
              </a:spcBef>
              <a:spcAft>
                <a:spcPts val="0"/>
              </a:spcAft>
              <a:buSzPts val="1200"/>
              <a:buChar char="■"/>
              <a:defRPr sz="900"/>
            </a:lvl9pPr>
          </a:lstStyle>
          <a:p>
            <a:endParaRPr/>
          </a:p>
        </p:txBody>
      </p:sp>
      <p:sp>
        <p:nvSpPr>
          <p:cNvPr id="68" name="Google Shape;68;p17"/>
          <p:cNvSpPr txBox="1">
            <a:spLocks noGrp="1"/>
          </p:cNvSpPr>
          <p:nvPr>
            <p:ph type="body" idx="2"/>
          </p:nvPr>
        </p:nvSpPr>
        <p:spPr>
          <a:xfrm>
            <a:off x="6441522" y="1536633"/>
            <a:ext cx="5331811" cy="4555200"/>
          </a:xfrm>
          <a:prstGeom prst="rect">
            <a:avLst/>
          </a:prstGeom>
          <a:noFill/>
          <a:ln>
            <a:noFill/>
          </a:ln>
        </p:spPr>
        <p:txBody>
          <a:bodyPr spcFirstLastPara="1">
            <a:normAutofit/>
          </a:bodyPr>
          <a:lstStyle>
            <a:lvl1pPr marL="342803" lvl="0" indent="-238059" algn="l">
              <a:lnSpc>
                <a:spcPct val="115000"/>
              </a:lnSpc>
              <a:spcBef>
                <a:spcPts val="0"/>
              </a:spcBef>
              <a:spcAft>
                <a:spcPts val="0"/>
              </a:spcAft>
              <a:buSzPts val="1400"/>
              <a:buChar char="●"/>
              <a:defRPr sz="1050"/>
            </a:lvl1pPr>
            <a:lvl2pPr marL="685605" lvl="1" indent="-228535" algn="l">
              <a:lnSpc>
                <a:spcPct val="115000"/>
              </a:lnSpc>
              <a:spcBef>
                <a:spcPts val="0"/>
              </a:spcBef>
              <a:spcAft>
                <a:spcPts val="0"/>
              </a:spcAft>
              <a:buSzPts val="1200"/>
              <a:buChar char="○"/>
              <a:defRPr sz="900"/>
            </a:lvl2pPr>
            <a:lvl3pPr marL="1028408" lvl="2" indent="-228535" algn="l">
              <a:lnSpc>
                <a:spcPct val="115000"/>
              </a:lnSpc>
              <a:spcBef>
                <a:spcPts val="0"/>
              </a:spcBef>
              <a:spcAft>
                <a:spcPts val="0"/>
              </a:spcAft>
              <a:buSzPts val="1200"/>
              <a:buChar char="■"/>
              <a:defRPr sz="900"/>
            </a:lvl3pPr>
            <a:lvl4pPr marL="1371212" lvl="3" indent="-228535" algn="l">
              <a:lnSpc>
                <a:spcPct val="115000"/>
              </a:lnSpc>
              <a:spcBef>
                <a:spcPts val="0"/>
              </a:spcBef>
              <a:spcAft>
                <a:spcPts val="0"/>
              </a:spcAft>
              <a:buSzPts val="1200"/>
              <a:buChar char="●"/>
              <a:defRPr sz="900"/>
            </a:lvl4pPr>
            <a:lvl5pPr marL="1714015" lvl="4" indent="-228535" algn="l">
              <a:lnSpc>
                <a:spcPct val="115000"/>
              </a:lnSpc>
              <a:spcBef>
                <a:spcPts val="0"/>
              </a:spcBef>
              <a:spcAft>
                <a:spcPts val="0"/>
              </a:spcAft>
              <a:buSzPts val="1200"/>
              <a:buChar char="○"/>
              <a:defRPr sz="900"/>
            </a:lvl5pPr>
            <a:lvl6pPr marL="2056818" lvl="5" indent="-228535" algn="l">
              <a:lnSpc>
                <a:spcPct val="115000"/>
              </a:lnSpc>
              <a:spcBef>
                <a:spcPts val="0"/>
              </a:spcBef>
              <a:spcAft>
                <a:spcPts val="0"/>
              </a:spcAft>
              <a:buSzPts val="1200"/>
              <a:buChar char="■"/>
              <a:defRPr sz="900"/>
            </a:lvl6pPr>
            <a:lvl7pPr marL="2399620" lvl="6" indent="-228535" algn="l">
              <a:lnSpc>
                <a:spcPct val="115000"/>
              </a:lnSpc>
              <a:spcBef>
                <a:spcPts val="0"/>
              </a:spcBef>
              <a:spcAft>
                <a:spcPts val="0"/>
              </a:spcAft>
              <a:buSzPts val="1200"/>
              <a:buChar char="●"/>
              <a:defRPr sz="900"/>
            </a:lvl7pPr>
            <a:lvl8pPr marL="2742423" lvl="7" indent="-228535" algn="l">
              <a:lnSpc>
                <a:spcPct val="115000"/>
              </a:lnSpc>
              <a:spcBef>
                <a:spcPts val="0"/>
              </a:spcBef>
              <a:spcAft>
                <a:spcPts val="0"/>
              </a:spcAft>
              <a:buSzPts val="1200"/>
              <a:buChar char="○"/>
              <a:defRPr sz="900"/>
            </a:lvl8pPr>
            <a:lvl9pPr marL="3085225" lvl="8" indent="-228535" algn="l">
              <a:lnSpc>
                <a:spcPct val="115000"/>
              </a:lnSpc>
              <a:spcBef>
                <a:spcPts val="0"/>
              </a:spcBef>
              <a:spcAft>
                <a:spcPts val="0"/>
              </a:spcAft>
              <a:buSzPts val="1200"/>
              <a:buChar char="■"/>
              <a:defRPr sz="900"/>
            </a:lvl9pPr>
          </a:lstStyle>
          <a:p>
            <a:endParaRPr/>
          </a:p>
        </p:txBody>
      </p:sp>
      <p:sp>
        <p:nvSpPr>
          <p:cNvPr id="5" name="Google Shape;69;p17"/>
          <p:cNvSpPr txBox="1">
            <a:spLocks noGrp="1"/>
          </p:cNvSpPr>
          <p:nvPr>
            <p:ph type="sldNum" idx="10"/>
          </p:nvPr>
        </p:nvSpPr>
        <p:spPr/>
        <p:txBody>
          <a:bodyPr spcFirstLastPara="1">
            <a:normAutofit/>
          </a:bodyPr>
          <a:lstStyle>
            <a:lvl1pPr marL="0" marR="0" lvl="0" indent="0" algn="r" defTabSz="342797" eaLnBrk="0" hangingPunct="0">
              <a:lnSpc>
                <a:spcPct val="100000"/>
              </a:lnSpc>
              <a:spcBef>
                <a:spcPts val="0"/>
              </a:spcBef>
              <a:spcAft>
                <a:spcPts val="0"/>
              </a:spcAft>
              <a:buClr>
                <a:srgbClr val="000000"/>
              </a:buClr>
              <a:buSzPts val="1000"/>
              <a:buFont typeface="Arial"/>
              <a:buNone/>
              <a:defRPr sz="75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9pPr>
          </a:lstStyle>
          <a:p>
            <a:pPr>
              <a:defRPr/>
            </a:pPr>
            <a:fld id="{CD6F7E71-4B84-4B50-98A7-C19AD2FCCADE}" type="slidenum">
              <a:rPr lang="es-419"/>
              <a:pPr>
                <a:defRPr/>
              </a:pPr>
              <a:t>‹Nº›</a:t>
            </a:fld>
            <a:endParaRPr dirty="0"/>
          </a:p>
        </p:txBody>
      </p:sp>
    </p:spTree>
    <p:extLst>
      <p:ext uri="{BB962C8B-B14F-4D97-AF65-F5344CB8AC3E}">
        <p14:creationId xmlns:p14="http://schemas.microsoft.com/office/powerpoint/2010/main" val="13883719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70"/>
        <p:cNvGrpSpPr/>
        <p:nvPr/>
      </p:nvGrpSpPr>
      <p:grpSpPr>
        <a:xfrm>
          <a:off x="0" y="0"/>
          <a:ext cx="0" cy="0"/>
          <a:chOff x="0" y="0"/>
          <a:chExt cx="0" cy="0"/>
        </a:xfrm>
      </p:grpSpPr>
      <p:sp>
        <p:nvSpPr>
          <p:cNvPr id="71" name="Google Shape;71;p18"/>
          <p:cNvSpPr txBox="1">
            <a:spLocks noGrp="1"/>
          </p:cNvSpPr>
          <p:nvPr>
            <p:ph type="title"/>
          </p:nvPr>
        </p:nvSpPr>
        <p:spPr>
          <a:xfrm>
            <a:off x="415492" y="593367"/>
            <a:ext cx="11357841" cy="763600"/>
          </a:xfrm>
          <a:prstGeom prst="rect">
            <a:avLst/>
          </a:prstGeom>
          <a:noFill/>
          <a:ln>
            <a:noFill/>
          </a:ln>
        </p:spPr>
        <p:txBody>
          <a:bodyPr spcFirstLastPara="1">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 name="Google Shape;72;p18"/>
          <p:cNvSpPr txBox="1">
            <a:spLocks noGrp="1"/>
          </p:cNvSpPr>
          <p:nvPr>
            <p:ph type="sldNum" idx="10"/>
          </p:nvPr>
        </p:nvSpPr>
        <p:spPr/>
        <p:txBody>
          <a:bodyPr spcFirstLastPara="1">
            <a:normAutofit/>
          </a:bodyPr>
          <a:lstStyle>
            <a:lvl1pPr marL="0" marR="0" lvl="0" indent="0" algn="r" defTabSz="342797" eaLnBrk="0" hangingPunct="0">
              <a:lnSpc>
                <a:spcPct val="100000"/>
              </a:lnSpc>
              <a:spcBef>
                <a:spcPts val="0"/>
              </a:spcBef>
              <a:spcAft>
                <a:spcPts val="0"/>
              </a:spcAft>
              <a:buClr>
                <a:srgbClr val="000000"/>
              </a:buClr>
              <a:buSzPts val="1000"/>
              <a:buFont typeface="Arial"/>
              <a:buNone/>
              <a:defRPr sz="75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9pPr>
          </a:lstStyle>
          <a:p>
            <a:pPr>
              <a:defRPr/>
            </a:pPr>
            <a:fld id="{1F660014-8918-48D7-A230-12B4413AC70E}" type="slidenum">
              <a:rPr lang="es-419"/>
              <a:pPr>
                <a:defRPr/>
              </a:pPr>
              <a:t>‹Nº›</a:t>
            </a:fld>
            <a:endParaRPr dirty="0"/>
          </a:p>
        </p:txBody>
      </p:sp>
    </p:spTree>
    <p:extLst>
      <p:ext uri="{BB962C8B-B14F-4D97-AF65-F5344CB8AC3E}">
        <p14:creationId xmlns:p14="http://schemas.microsoft.com/office/powerpoint/2010/main" val="19666933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73"/>
        <p:cNvGrpSpPr/>
        <p:nvPr/>
      </p:nvGrpSpPr>
      <p:grpSpPr>
        <a:xfrm>
          <a:off x="0" y="0"/>
          <a:ext cx="0" cy="0"/>
          <a:chOff x="0" y="0"/>
          <a:chExt cx="0" cy="0"/>
        </a:xfrm>
      </p:grpSpPr>
      <p:sp>
        <p:nvSpPr>
          <p:cNvPr id="74" name="Google Shape;74;p19"/>
          <p:cNvSpPr txBox="1">
            <a:spLocks noGrp="1"/>
          </p:cNvSpPr>
          <p:nvPr>
            <p:ph type="title"/>
          </p:nvPr>
        </p:nvSpPr>
        <p:spPr>
          <a:xfrm>
            <a:off x="415493" y="740800"/>
            <a:ext cx="3743025" cy="1007600"/>
          </a:xfrm>
          <a:prstGeom prst="rect">
            <a:avLst/>
          </a:prstGeom>
          <a:noFill/>
          <a:ln>
            <a:noFill/>
          </a:ln>
        </p:spPr>
        <p:txBody>
          <a:bodyPr spcFirstLastPara="1" anchor="b">
            <a:normAutofit/>
          </a:bodyPr>
          <a:lstStyle>
            <a:lvl1pPr lvl="0" algn="l">
              <a:lnSpc>
                <a:spcPct val="100000"/>
              </a:lnSpc>
              <a:spcBef>
                <a:spcPts val="0"/>
              </a:spcBef>
              <a:spcAft>
                <a:spcPts val="0"/>
              </a:spcAft>
              <a:buSzPts val="2400"/>
              <a:buNone/>
              <a:defRPr sz="1799"/>
            </a:lvl1pPr>
            <a:lvl2pPr lvl="1" algn="l">
              <a:lnSpc>
                <a:spcPct val="100000"/>
              </a:lnSpc>
              <a:spcBef>
                <a:spcPts val="0"/>
              </a:spcBef>
              <a:spcAft>
                <a:spcPts val="0"/>
              </a:spcAft>
              <a:buSzPts val="2400"/>
              <a:buNone/>
              <a:defRPr sz="1799"/>
            </a:lvl2pPr>
            <a:lvl3pPr lvl="2" algn="l">
              <a:lnSpc>
                <a:spcPct val="100000"/>
              </a:lnSpc>
              <a:spcBef>
                <a:spcPts val="0"/>
              </a:spcBef>
              <a:spcAft>
                <a:spcPts val="0"/>
              </a:spcAft>
              <a:buSzPts val="2400"/>
              <a:buNone/>
              <a:defRPr sz="1799"/>
            </a:lvl3pPr>
            <a:lvl4pPr lvl="3" algn="l">
              <a:lnSpc>
                <a:spcPct val="100000"/>
              </a:lnSpc>
              <a:spcBef>
                <a:spcPts val="0"/>
              </a:spcBef>
              <a:spcAft>
                <a:spcPts val="0"/>
              </a:spcAft>
              <a:buSzPts val="2400"/>
              <a:buNone/>
              <a:defRPr sz="1799"/>
            </a:lvl4pPr>
            <a:lvl5pPr lvl="4" algn="l">
              <a:lnSpc>
                <a:spcPct val="100000"/>
              </a:lnSpc>
              <a:spcBef>
                <a:spcPts val="0"/>
              </a:spcBef>
              <a:spcAft>
                <a:spcPts val="0"/>
              </a:spcAft>
              <a:buSzPts val="2400"/>
              <a:buNone/>
              <a:defRPr sz="1799"/>
            </a:lvl5pPr>
            <a:lvl6pPr lvl="5" algn="l">
              <a:lnSpc>
                <a:spcPct val="100000"/>
              </a:lnSpc>
              <a:spcBef>
                <a:spcPts val="0"/>
              </a:spcBef>
              <a:spcAft>
                <a:spcPts val="0"/>
              </a:spcAft>
              <a:buSzPts val="2400"/>
              <a:buNone/>
              <a:defRPr sz="1799"/>
            </a:lvl6pPr>
            <a:lvl7pPr lvl="6" algn="l">
              <a:lnSpc>
                <a:spcPct val="100000"/>
              </a:lnSpc>
              <a:spcBef>
                <a:spcPts val="0"/>
              </a:spcBef>
              <a:spcAft>
                <a:spcPts val="0"/>
              </a:spcAft>
              <a:buSzPts val="2400"/>
              <a:buNone/>
              <a:defRPr sz="1799"/>
            </a:lvl7pPr>
            <a:lvl8pPr lvl="7" algn="l">
              <a:lnSpc>
                <a:spcPct val="100000"/>
              </a:lnSpc>
              <a:spcBef>
                <a:spcPts val="0"/>
              </a:spcBef>
              <a:spcAft>
                <a:spcPts val="0"/>
              </a:spcAft>
              <a:buSzPts val="2400"/>
              <a:buNone/>
              <a:defRPr sz="1799"/>
            </a:lvl8pPr>
            <a:lvl9pPr lvl="8" algn="l">
              <a:lnSpc>
                <a:spcPct val="100000"/>
              </a:lnSpc>
              <a:spcBef>
                <a:spcPts val="0"/>
              </a:spcBef>
              <a:spcAft>
                <a:spcPts val="0"/>
              </a:spcAft>
              <a:buSzPts val="2400"/>
              <a:buNone/>
              <a:defRPr sz="1799"/>
            </a:lvl9pPr>
          </a:lstStyle>
          <a:p>
            <a:endParaRPr/>
          </a:p>
        </p:txBody>
      </p:sp>
      <p:sp>
        <p:nvSpPr>
          <p:cNvPr id="75" name="Google Shape;75;p19"/>
          <p:cNvSpPr txBox="1">
            <a:spLocks noGrp="1"/>
          </p:cNvSpPr>
          <p:nvPr>
            <p:ph type="body" idx="1"/>
          </p:nvPr>
        </p:nvSpPr>
        <p:spPr>
          <a:xfrm>
            <a:off x="415493" y="1852800"/>
            <a:ext cx="3743025" cy="4239200"/>
          </a:xfrm>
          <a:prstGeom prst="rect">
            <a:avLst/>
          </a:prstGeom>
          <a:noFill/>
          <a:ln>
            <a:noFill/>
          </a:ln>
        </p:spPr>
        <p:txBody>
          <a:bodyPr spcFirstLastPara="1">
            <a:normAutofit/>
          </a:bodyPr>
          <a:lstStyle>
            <a:lvl1pPr marL="342803" lvl="0" indent="-228535" algn="l">
              <a:lnSpc>
                <a:spcPct val="115000"/>
              </a:lnSpc>
              <a:spcBef>
                <a:spcPts val="0"/>
              </a:spcBef>
              <a:spcAft>
                <a:spcPts val="0"/>
              </a:spcAft>
              <a:buSzPts val="1200"/>
              <a:buChar char="●"/>
              <a:defRPr sz="900"/>
            </a:lvl1pPr>
            <a:lvl2pPr marL="685605" lvl="1" indent="-228535" algn="l">
              <a:lnSpc>
                <a:spcPct val="115000"/>
              </a:lnSpc>
              <a:spcBef>
                <a:spcPts val="0"/>
              </a:spcBef>
              <a:spcAft>
                <a:spcPts val="0"/>
              </a:spcAft>
              <a:buSzPts val="1200"/>
              <a:buChar char="○"/>
              <a:defRPr sz="900"/>
            </a:lvl2pPr>
            <a:lvl3pPr marL="1028408" lvl="2" indent="-228535" algn="l">
              <a:lnSpc>
                <a:spcPct val="115000"/>
              </a:lnSpc>
              <a:spcBef>
                <a:spcPts val="0"/>
              </a:spcBef>
              <a:spcAft>
                <a:spcPts val="0"/>
              </a:spcAft>
              <a:buSzPts val="1200"/>
              <a:buChar char="■"/>
              <a:defRPr sz="900"/>
            </a:lvl3pPr>
            <a:lvl4pPr marL="1371212" lvl="3" indent="-228535" algn="l">
              <a:lnSpc>
                <a:spcPct val="115000"/>
              </a:lnSpc>
              <a:spcBef>
                <a:spcPts val="0"/>
              </a:spcBef>
              <a:spcAft>
                <a:spcPts val="0"/>
              </a:spcAft>
              <a:buSzPts val="1200"/>
              <a:buChar char="●"/>
              <a:defRPr sz="900"/>
            </a:lvl4pPr>
            <a:lvl5pPr marL="1714015" lvl="4" indent="-228535" algn="l">
              <a:lnSpc>
                <a:spcPct val="115000"/>
              </a:lnSpc>
              <a:spcBef>
                <a:spcPts val="0"/>
              </a:spcBef>
              <a:spcAft>
                <a:spcPts val="0"/>
              </a:spcAft>
              <a:buSzPts val="1200"/>
              <a:buChar char="○"/>
              <a:defRPr sz="900"/>
            </a:lvl5pPr>
            <a:lvl6pPr marL="2056818" lvl="5" indent="-228535" algn="l">
              <a:lnSpc>
                <a:spcPct val="115000"/>
              </a:lnSpc>
              <a:spcBef>
                <a:spcPts val="0"/>
              </a:spcBef>
              <a:spcAft>
                <a:spcPts val="0"/>
              </a:spcAft>
              <a:buSzPts val="1200"/>
              <a:buChar char="■"/>
              <a:defRPr sz="900"/>
            </a:lvl6pPr>
            <a:lvl7pPr marL="2399620" lvl="6" indent="-228535" algn="l">
              <a:lnSpc>
                <a:spcPct val="115000"/>
              </a:lnSpc>
              <a:spcBef>
                <a:spcPts val="0"/>
              </a:spcBef>
              <a:spcAft>
                <a:spcPts val="0"/>
              </a:spcAft>
              <a:buSzPts val="1200"/>
              <a:buChar char="●"/>
              <a:defRPr sz="900"/>
            </a:lvl7pPr>
            <a:lvl8pPr marL="2742423" lvl="7" indent="-228535" algn="l">
              <a:lnSpc>
                <a:spcPct val="115000"/>
              </a:lnSpc>
              <a:spcBef>
                <a:spcPts val="0"/>
              </a:spcBef>
              <a:spcAft>
                <a:spcPts val="0"/>
              </a:spcAft>
              <a:buSzPts val="1200"/>
              <a:buChar char="○"/>
              <a:defRPr sz="900"/>
            </a:lvl8pPr>
            <a:lvl9pPr marL="3085225" lvl="8" indent="-228535" algn="l">
              <a:lnSpc>
                <a:spcPct val="115000"/>
              </a:lnSpc>
              <a:spcBef>
                <a:spcPts val="0"/>
              </a:spcBef>
              <a:spcAft>
                <a:spcPts val="0"/>
              </a:spcAft>
              <a:buSzPts val="1200"/>
              <a:buChar char="■"/>
              <a:defRPr sz="900"/>
            </a:lvl9pPr>
          </a:lstStyle>
          <a:p>
            <a:endParaRPr/>
          </a:p>
        </p:txBody>
      </p:sp>
      <p:sp>
        <p:nvSpPr>
          <p:cNvPr id="4" name="Google Shape;76;p19"/>
          <p:cNvSpPr txBox="1">
            <a:spLocks noGrp="1"/>
          </p:cNvSpPr>
          <p:nvPr>
            <p:ph type="sldNum" idx="10"/>
          </p:nvPr>
        </p:nvSpPr>
        <p:spPr/>
        <p:txBody>
          <a:bodyPr spcFirstLastPara="1">
            <a:normAutofit/>
          </a:bodyPr>
          <a:lstStyle>
            <a:lvl1pPr marL="0" marR="0" lvl="0" indent="0" algn="r" defTabSz="342797" eaLnBrk="0" hangingPunct="0">
              <a:lnSpc>
                <a:spcPct val="100000"/>
              </a:lnSpc>
              <a:spcBef>
                <a:spcPts val="0"/>
              </a:spcBef>
              <a:spcAft>
                <a:spcPts val="0"/>
              </a:spcAft>
              <a:buClr>
                <a:srgbClr val="000000"/>
              </a:buClr>
              <a:buSzPts val="1000"/>
              <a:buFont typeface="Arial"/>
              <a:buNone/>
              <a:defRPr sz="75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9pPr>
          </a:lstStyle>
          <a:p>
            <a:pPr>
              <a:defRPr/>
            </a:pPr>
            <a:fld id="{D84DA975-9CD6-452D-AD01-4A4BAAA58CA6}" type="slidenum">
              <a:rPr lang="es-419"/>
              <a:pPr>
                <a:defRPr/>
              </a:pPr>
              <a:t>‹Nº›</a:t>
            </a:fld>
            <a:endParaRPr dirty="0"/>
          </a:p>
        </p:txBody>
      </p:sp>
    </p:spTree>
    <p:extLst>
      <p:ext uri="{BB962C8B-B14F-4D97-AF65-F5344CB8AC3E}">
        <p14:creationId xmlns:p14="http://schemas.microsoft.com/office/powerpoint/2010/main" val="25753339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77"/>
        <p:cNvGrpSpPr/>
        <p:nvPr/>
      </p:nvGrpSpPr>
      <p:grpSpPr>
        <a:xfrm>
          <a:off x="0" y="0"/>
          <a:ext cx="0" cy="0"/>
          <a:chOff x="0" y="0"/>
          <a:chExt cx="0" cy="0"/>
        </a:xfrm>
      </p:grpSpPr>
      <p:sp>
        <p:nvSpPr>
          <p:cNvPr id="78" name="Google Shape;78;p20"/>
          <p:cNvSpPr txBox="1">
            <a:spLocks noGrp="1"/>
          </p:cNvSpPr>
          <p:nvPr>
            <p:ph type="title"/>
          </p:nvPr>
        </p:nvSpPr>
        <p:spPr>
          <a:xfrm>
            <a:off x="653497" y="600200"/>
            <a:ext cx="8488189" cy="5454400"/>
          </a:xfrm>
          <a:prstGeom prst="rect">
            <a:avLst/>
          </a:prstGeom>
          <a:noFill/>
          <a:ln>
            <a:noFill/>
          </a:ln>
        </p:spPr>
        <p:txBody>
          <a:bodyPr spcFirstLastPara="1" anchor="ctr">
            <a:normAutofit/>
          </a:bodyPr>
          <a:lstStyle>
            <a:lvl1pPr lvl="0" algn="l">
              <a:lnSpc>
                <a:spcPct val="100000"/>
              </a:lnSpc>
              <a:spcBef>
                <a:spcPts val="0"/>
              </a:spcBef>
              <a:spcAft>
                <a:spcPts val="0"/>
              </a:spcAft>
              <a:buSzPts val="4800"/>
              <a:buNone/>
              <a:defRPr sz="3599"/>
            </a:lvl1pPr>
            <a:lvl2pPr lvl="1" algn="l">
              <a:lnSpc>
                <a:spcPct val="100000"/>
              </a:lnSpc>
              <a:spcBef>
                <a:spcPts val="0"/>
              </a:spcBef>
              <a:spcAft>
                <a:spcPts val="0"/>
              </a:spcAft>
              <a:buSzPts val="4800"/>
              <a:buNone/>
              <a:defRPr sz="3599"/>
            </a:lvl2pPr>
            <a:lvl3pPr lvl="2" algn="l">
              <a:lnSpc>
                <a:spcPct val="100000"/>
              </a:lnSpc>
              <a:spcBef>
                <a:spcPts val="0"/>
              </a:spcBef>
              <a:spcAft>
                <a:spcPts val="0"/>
              </a:spcAft>
              <a:buSzPts val="4800"/>
              <a:buNone/>
              <a:defRPr sz="3599"/>
            </a:lvl3pPr>
            <a:lvl4pPr lvl="3" algn="l">
              <a:lnSpc>
                <a:spcPct val="100000"/>
              </a:lnSpc>
              <a:spcBef>
                <a:spcPts val="0"/>
              </a:spcBef>
              <a:spcAft>
                <a:spcPts val="0"/>
              </a:spcAft>
              <a:buSzPts val="4800"/>
              <a:buNone/>
              <a:defRPr sz="3599"/>
            </a:lvl4pPr>
            <a:lvl5pPr lvl="4" algn="l">
              <a:lnSpc>
                <a:spcPct val="100000"/>
              </a:lnSpc>
              <a:spcBef>
                <a:spcPts val="0"/>
              </a:spcBef>
              <a:spcAft>
                <a:spcPts val="0"/>
              </a:spcAft>
              <a:buSzPts val="4800"/>
              <a:buNone/>
              <a:defRPr sz="3599"/>
            </a:lvl5pPr>
            <a:lvl6pPr lvl="5" algn="l">
              <a:lnSpc>
                <a:spcPct val="100000"/>
              </a:lnSpc>
              <a:spcBef>
                <a:spcPts val="0"/>
              </a:spcBef>
              <a:spcAft>
                <a:spcPts val="0"/>
              </a:spcAft>
              <a:buSzPts val="4800"/>
              <a:buNone/>
              <a:defRPr sz="3599"/>
            </a:lvl6pPr>
            <a:lvl7pPr lvl="6" algn="l">
              <a:lnSpc>
                <a:spcPct val="100000"/>
              </a:lnSpc>
              <a:spcBef>
                <a:spcPts val="0"/>
              </a:spcBef>
              <a:spcAft>
                <a:spcPts val="0"/>
              </a:spcAft>
              <a:buSzPts val="4800"/>
              <a:buNone/>
              <a:defRPr sz="3599"/>
            </a:lvl7pPr>
            <a:lvl8pPr lvl="7" algn="l">
              <a:lnSpc>
                <a:spcPct val="100000"/>
              </a:lnSpc>
              <a:spcBef>
                <a:spcPts val="0"/>
              </a:spcBef>
              <a:spcAft>
                <a:spcPts val="0"/>
              </a:spcAft>
              <a:buSzPts val="4800"/>
              <a:buNone/>
              <a:defRPr sz="3599"/>
            </a:lvl8pPr>
            <a:lvl9pPr lvl="8" algn="l">
              <a:lnSpc>
                <a:spcPct val="100000"/>
              </a:lnSpc>
              <a:spcBef>
                <a:spcPts val="0"/>
              </a:spcBef>
              <a:spcAft>
                <a:spcPts val="0"/>
              </a:spcAft>
              <a:buSzPts val="4800"/>
              <a:buNone/>
              <a:defRPr sz="3599"/>
            </a:lvl9pPr>
          </a:lstStyle>
          <a:p>
            <a:endParaRPr/>
          </a:p>
        </p:txBody>
      </p:sp>
      <p:sp>
        <p:nvSpPr>
          <p:cNvPr id="3" name="Google Shape;79;p20"/>
          <p:cNvSpPr txBox="1">
            <a:spLocks noGrp="1"/>
          </p:cNvSpPr>
          <p:nvPr>
            <p:ph type="sldNum" idx="10"/>
          </p:nvPr>
        </p:nvSpPr>
        <p:spPr/>
        <p:txBody>
          <a:bodyPr spcFirstLastPara="1">
            <a:normAutofit/>
          </a:bodyPr>
          <a:lstStyle>
            <a:lvl1pPr marL="0" marR="0" lvl="0" indent="0" algn="r" defTabSz="342797" eaLnBrk="0" hangingPunct="0">
              <a:lnSpc>
                <a:spcPct val="100000"/>
              </a:lnSpc>
              <a:spcBef>
                <a:spcPts val="0"/>
              </a:spcBef>
              <a:spcAft>
                <a:spcPts val="0"/>
              </a:spcAft>
              <a:buClr>
                <a:srgbClr val="000000"/>
              </a:buClr>
              <a:buSzPts val="1000"/>
              <a:buFont typeface="Arial"/>
              <a:buNone/>
              <a:defRPr sz="75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9pPr>
          </a:lstStyle>
          <a:p>
            <a:pPr>
              <a:defRPr/>
            </a:pPr>
            <a:fld id="{255E2166-8C3A-4C38-A420-43723F24BF49}" type="slidenum">
              <a:rPr lang="es-419"/>
              <a:pPr>
                <a:defRPr/>
              </a:pPr>
              <a:t>‹Nº›</a:t>
            </a:fld>
            <a:endParaRPr dirty="0"/>
          </a:p>
        </p:txBody>
      </p:sp>
    </p:spTree>
    <p:extLst>
      <p:ext uri="{BB962C8B-B14F-4D97-AF65-F5344CB8AC3E}">
        <p14:creationId xmlns:p14="http://schemas.microsoft.com/office/powerpoint/2010/main" val="1759191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80"/>
        <p:cNvGrpSpPr/>
        <p:nvPr/>
      </p:nvGrpSpPr>
      <p:grpSpPr>
        <a:xfrm>
          <a:off x="0" y="0"/>
          <a:ext cx="0" cy="0"/>
          <a:chOff x="0" y="0"/>
          <a:chExt cx="0" cy="0"/>
        </a:xfrm>
      </p:grpSpPr>
      <p:sp>
        <p:nvSpPr>
          <p:cNvPr id="5" name="Google Shape;81;p21"/>
          <p:cNvSpPr>
            <a:spLocks noChangeArrowheads="1"/>
          </p:cNvSpPr>
          <p:nvPr/>
        </p:nvSpPr>
        <p:spPr bwMode="auto">
          <a:xfrm>
            <a:off x="6094412" y="0"/>
            <a:ext cx="6094413" cy="6858000"/>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8551" tIns="68551" rIns="68551" bIns="68551" anchor="ctr"/>
          <a:lstStyle>
            <a:lvl1pPr>
              <a:defRPr>
                <a:solidFill>
                  <a:schemeClr val="tx1"/>
                </a:solidFill>
                <a:latin typeface="Arial" panose="020B0604020202020204" pitchFamily="34" charset="0"/>
                <a:ea typeface="ヒラギノ角ゴ Pro W3" charset="-128"/>
              </a:defRPr>
            </a:lvl1pPr>
            <a:lvl2pPr marL="742950" indent="-285750">
              <a:defRPr>
                <a:solidFill>
                  <a:schemeClr val="tx1"/>
                </a:solidFill>
                <a:latin typeface="Arial" panose="020B0604020202020204" pitchFamily="34" charset="0"/>
                <a:ea typeface="ヒラギノ角ゴ Pro W3" charset="-128"/>
              </a:defRPr>
            </a:lvl2pPr>
            <a:lvl3pPr marL="1143000" indent="-228600">
              <a:defRPr>
                <a:solidFill>
                  <a:schemeClr val="tx1"/>
                </a:solidFill>
                <a:latin typeface="Arial" panose="020B0604020202020204" pitchFamily="34" charset="0"/>
                <a:ea typeface="ヒラギノ角ゴ Pro W3" charset="-128"/>
              </a:defRPr>
            </a:lvl3pPr>
            <a:lvl4pPr marL="1600200" indent="-228600">
              <a:defRPr>
                <a:solidFill>
                  <a:schemeClr val="tx1"/>
                </a:solidFill>
                <a:latin typeface="Arial" panose="020B0604020202020204" pitchFamily="34" charset="0"/>
                <a:ea typeface="ヒラギノ角ゴ Pro W3" charset="-128"/>
              </a:defRPr>
            </a:lvl4pPr>
            <a:lvl5pPr marL="2057400" indent="-228600">
              <a:defRPr>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ヒラギノ角ゴ Pro W3" charset="-128"/>
              </a:defRPr>
            </a:lvl9pPr>
          </a:lstStyle>
          <a:p>
            <a:pPr defTabSz="914126" fontAlgn="base">
              <a:spcBef>
                <a:spcPct val="0"/>
              </a:spcBef>
              <a:spcAft>
                <a:spcPct val="0"/>
              </a:spcAft>
              <a:buClr>
                <a:srgbClr val="000000"/>
              </a:buClr>
              <a:buSzPts val="1400"/>
              <a:buFont typeface="Arial" panose="020B0604020202020204" pitchFamily="34" charset="0"/>
              <a:buNone/>
              <a:defRPr/>
            </a:pPr>
            <a:endParaRPr lang="es-CL" altLang="es-CL" sz="1050" smtClean="0">
              <a:solidFill>
                <a:srgbClr val="000000"/>
              </a:solidFill>
              <a:cs typeface="Arial" panose="020B0604020202020204" pitchFamily="34" charset="0"/>
              <a:sym typeface="Arial" panose="020B0604020202020204" pitchFamily="34" charset="0"/>
            </a:endParaRPr>
          </a:p>
        </p:txBody>
      </p:sp>
      <p:sp>
        <p:nvSpPr>
          <p:cNvPr id="82" name="Google Shape;82;p21"/>
          <p:cNvSpPr txBox="1">
            <a:spLocks noGrp="1"/>
          </p:cNvSpPr>
          <p:nvPr>
            <p:ph type="title"/>
          </p:nvPr>
        </p:nvSpPr>
        <p:spPr>
          <a:xfrm>
            <a:off x="353908" y="1644233"/>
            <a:ext cx="5392195" cy="1976400"/>
          </a:xfrm>
          <a:prstGeom prst="rect">
            <a:avLst/>
          </a:prstGeom>
          <a:noFill/>
          <a:ln>
            <a:noFill/>
          </a:ln>
        </p:spPr>
        <p:txBody>
          <a:bodyPr spcFirstLastPara="1" anchor="b">
            <a:normAutofit/>
          </a:bodyPr>
          <a:lstStyle>
            <a:lvl1pPr lvl="0" algn="ctr">
              <a:lnSpc>
                <a:spcPct val="100000"/>
              </a:lnSpc>
              <a:spcBef>
                <a:spcPts val="0"/>
              </a:spcBef>
              <a:spcAft>
                <a:spcPts val="0"/>
              </a:spcAft>
              <a:buSzPts val="4200"/>
              <a:buNone/>
              <a:defRPr sz="3149"/>
            </a:lvl1pPr>
            <a:lvl2pPr lvl="1" algn="ctr">
              <a:lnSpc>
                <a:spcPct val="100000"/>
              </a:lnSpc>
              <a:spcBef>
                <a:spcPts val="0"/>
              </a:spcBef>
              <a:spcAft>
                <a:spcPts val="0"/>
              </a:spcAft>
              <a:buSzPts val="4200"/>
              <a:buNone/>
              <a:defRPr sz="3149"/>
            </a:lvl2pPr>
            <a:lvl3pPr lvl="2" algn="ctr">
              <a:lnSpc>
                <a:spcPct val="100000"/>
              </a:lnSpc>
              <a:spcBef>
                <a:spcPts val="0"/>
              </a:spcBef>
              <a:spcAft>
                <a:spcPts val="0"/>
              </a:spcAft>
              <a:buSzPts val="4200"/>
              <a:buNone/>
              <a:defRPr sz="3149"/>
            </a:lvl3pPr>
            <a:lvl4pPr lvl="3" algn="ctr">
              <a:lnSpc>
                <a:spcPct val="100000"/>
              </a:lnSpc>
              <a:spcBef>
                <a:spcPts val="0"/>
              </a:spcBef>
              <a:spcAft>
                <a:spcPts val="0"/>
              </a:spcAft>
              <a:buSzPts val="4200"/>
              <a:buNone/>
              <a:defRPr sz="3149"/>
            </a:lvl4pPr>
            <a:lvl5pPr lvl="4" algn="ctr">
              <a:lnSpc>
                <a:spcPct val="100000"/>
              </a:lnSpc>
              <a:spcBef>
                <a:spcPts val="0"/>
              </a:spcBef>
              <a:spcAft>
                <a:spcPts val="0"/>
              </a:spcAft>
              <a:buSzPts val="4200"/>
              <a:buNone/>
              <a:defRPr sz="3149"/>
            </a:lvl5pPr>
            <a:lvl6pPr lvl="5" algn="ctr">
              <a:lnSpc>
                <a:spcPct val="100000"/>
              </a:lnSpc>
              <a:spcBef>
                <a:spcPts val="0"/>
              </a:spcBef>
              <a:spcAft>
                <a:spcPts val="0"/>
              </a:spcAft>
              <a:buSzPts val="4200"/>
              <a:buNone/>
              <a:defRPr sz="3149"/>
            </a:lvl6pPr>
            <a:lvl7pPr lvl="6" algn="ctr">
              <a:lnSpc>
                <a:spcPct val="100000"/>
              </a:lnSpc>
              <a:spcBef>
                <a:spcPts val="0"/>
              </a:spcBef>
              <a:spcAft>
                <a:spcPts val="0"/>
              </a:spcAft>
              <a:buSzPts val="4200"/>
              <a:buNone/>
              <a:defRPr sz="3149"/>
            </a:lvl7pPr>
            <a:lvl8pPr lvl="7" algn="ctr">
              <a:lnSpc>
                <a:spcPct val="100000"/>
              </a:lnSpc>
              <a:spcBef>
                <a:spcPts val="0"/>
              </a:spcBef>
              <a:spcAft>
                <a:spcPts val="0"/>
              </a:spcAft>
              <a:buSzPts val="4200"/>
              <a:buNone/>
              <a:defRPr sz="3149"/>
            </a:lvl8pPr>
            <a:lvl9pPr lvl="8" algn="ctr">
              <a:lnSpc>
                <a:spcPct val="100000"/>
              </a:lnSpc>
              <a:spcBef>
                <a:spcPts val="0"/>
              </a:spcBef>
              <a:spcAft>
                <a:spcPts val="0"/>
              </a:spcAft>
              <a:buSzPts val="4200"/>
              <a:buNone/>
              <a:defRPr sz="3149"/>
            </a:lvl9pPr>
          </a:lstStyle>
          <a:p>
            <a:endParaRPr/>
          </a:p>
        </p:txBody>
      </p:sp>
      <p:sp>
        <p:nvSpPr>
          <p:cNvPr id="83" name="Google Shape;83;p21"/>
          <p:cNvSpPr txBox="1">
            <a:spLocks noGrp="1"/>
          </p:cNvSpPr>
          <p:nvPr>
            <p:ph type="subTitle" idx="1"/>
          </p:nvPr>
        </p:nvSpPr>
        <p:spPr>
          <a:xfrm>
            <a:off x="353908" y="3737433"/>
            <a:ext cx="5392195" cy="1646800"/>
          </a:xfrm>
          <a:prstGeom prst="rect">
            <a:avLst/>
          </a:prstGeom>
          <a:noFill/>
          <a:ln>
            <a:noFill/>
          </a:ln>
        </p:spPr>
        <p:txBody>
          <a:bodyPr spcFirstLastPara="1">
            <a:normAutofit/>
          </a:bodyPr>
          <a:lstStyle>
            <a:lvl1pPr lvl="0" algn="ctr">
              <a:lnSpc>
                <a:spcPct val="100000"/>
              </a:lnSpc>
              <a:spcBef>
                <a:spcPts val="0"/>
              </a:spcBef>
              <a:spcAft>
                <a:spcPts val="0"/>
              </a:spcAft>
              <a:buSzPts val="2100"/>
              <a:buNone/>
              <a:defRPr sz="1575"/>
            </a:lvl1pPr>
            <a:lvl2pPr lvl="1" algn="ctr">
              <a:lnSpc>
                <a:spcPct val="100000"/>
              </a:lnSpc>
              <a:spcBef>
                <a:spcPts val="0"/>
              </a:spcBef>
              <a:spcAft>
                <a:spcPts val="0"/>
              </a:spcAft>
              <a:buSzPts val="2100"/>
              <a:buNone/>
              <a:defRPr sz="1575"/>
            </a:lvl2pPr>
            <a:lvl3pPr lvl="2" algn="ctr">
              <a:lnSpc>
                <a:spcPct val="100000"/>
              </a:lnSpc>
              <a:spcBef>
                <a:spcPts val="0"/>
              </a:spcBef>
              <a:spcAft>
                <a:spcPts val="0"/>
              </a:spcAft>
              <a:buSzPts val="2100"/>
              <a:buNone/>
              <a:defRPr sz="1575"/>
            </a:lvl3pPr>
            <a:lvl4pPr lvl="3" algn="ctr">
              <a:lnSpc>
                <a:spcPct val="100000"/>
              </a:lnSpc>
              <a:spcBef>
                <a:spcPts val="0"/>
              </a:spcBef>
              <a:spcAft>
                <a:spcPts val="0"/>
              </a:spcAft>
              <a:buSzPts val="2100"/>
              <a:buNone/>
              <a:defRPr sz="1575"/>
            </a:lvl4pPr>
            <a:lvl5pPr lvl="4" algn="ctr">
              <a:lnSpc>
                <a:spcPct val="100000"/>
              </a:lnSpc>
              <a:spcBef>
                <a:spcPts val="0"/>
              </a:spcBef>
              <a:spcAft>
                <a:spcPts val="0"/>
              </a:spcAft>
              <a:buSzPts val="2100"/>
              <a:buNone/>
              <a:defRPr sz="1575"/>
            </a:lvl5pPr>
            <a:lvl6pPr lvl="5" algn="ctr">
              <a:lnSpc>
                <a:spcPct val="100000"/>
              </a:lnSpc>
              <a:spcBef>
                <a:spcPts val="0"/>
              </a:spcBef>
              <a:spcAft>
                <a:spcPts val="0"/>
              </a:spcAft>
              <a:buSzPts val="2100"/>
              <a:buNone/>
              <a:defRPr sz="1575"/>
            </a:lvl6pPr>
            <a:lvl7pPr lvl="6" algn="ctr">
              <a:lnSpc>
                <a:spcPct val="100000"/>
              </a:lnSpc>
              <a:spcBef>
                <a:spcPts val="0"/>
              </a:spcBef>
              <a:spcAft>
                <a:spcPts val="0"/>
              </a:spcAft>
              <a:buSzPts val="2100"/>
              <a:buNone/>
              <a:defRPr sz="1575"/>
            </a:lvl7pPr>
            <a:lvl8pPr lvl="7" algn="ctr">
              <a:lnSpc>
                <a:spcPct val="100000"/>
              </a:lnSpc>
              <a:spcBef>
                <a:spcPts val="0"/>
              </a:spcBef>
              <a:spcAft>
                <a:spcPts val="0"/>
              </a:spcAft>
              <a:buSzPts val="2100"/>
              <a:buNone/>
              <a:defRPr sz="1575"/>
            </a:lvl8pPr>
            <a:lvl9pPr lvl="8" algn="ctr">
              <a:lnSpc>
                <a:spcPct val="100000"/>
              </a:lnSpc>
              <a:spcBef>
                <a:spcPts val="0"/>
              </a:spcBef>
              <a:spcAft>
                <a:spcPts val="0"/>
              </a:spcAft>
              <a:buSzPts val="2100"/>
              <a:buNone/>
              <a:defRPr sz="1575"/>
            </a:lvl9pPr>
          </a:lstStyle>
          <a:p>
            <a:endParaRPr/>
          </a:p>
        </p:txBody>
      </p:sp>
      <p:sp>
        <p:nvSpPr>
          <p:cNvPr id="84" name="Google Shape;84;p21"/>
          <p:cNvSpPr txBox="1">
            <a:spLocks noGrp="1"/>
          </p:cNvSpPr>
          <p:nvPr>
            <p:ph type="body" idx="2"/>
          </p:nvPr>
        </p:nvSpPr>
        <p:spPr>
          <a:xfrm>
            <a:off x="6584285" y="965433"/>
            <a:ext cx="5114668" cy="4926800"/>
          </a:xfrm>
          <a:prstGeom prst="rect">
            <a:avLst/>
          </a:prstGeom>
          <a:noFill/>
          <a:ln>
            <a:noFill/>
          </a:ln>
        </p:spPr>
        <p:txBody>
          <a:bodyPr spcFirstLastPara="1" anchor="ctr">
            <a:normAutofit/>
          </a:bodyPr>
          <a:lstStyle>
            <a:lvl1pPr marL="342803" lvl="0" indent="-257103" algn="l">
              <a:lnSpc>
                <a:spcPct val="115000"/>
              </a:lnSpc>
              <a:spcBef>
                <a:spcPts val="0"/>
              </a:spcBef>
              <a:spcAft>
                <a:spcPts val="0"/>
              </a:spcAft>
              <a:buSzPts val="1800"/>
              <a:buChar char="●"/>
              <a:defRPr/>
            </a:lvl1pPr>
            <a:lvl2pPr marL="685605" lvl="1" indent="-238059" algn="l">
              <a:lnSpc>
                <a:spcPct val="115000"/>
              </a:lnSpc>
              <a:spcBef>
                <a:spcPts val="0"/>
              </a:spcBef>
              <a:spcAft>
                <a:spcPts val="0"/>
              </a:spcAft>
              <a:buSzPts val="1400"/>
              <a:buChar char="○"/>
              <a:defRPr/>
            </a:lvl2pPr>
            <a:lvl3pPr marL="1028408" lvl="2" indent="-238059" algn="l">
              <a:lnSpc>
                <a:spcPct val="115000"/>
              </a:lnSpc>
              <a:spcBef>
                <a:spcPts val="0"/>
              </a:spcBef>
              <a:spcAft>
                <a:spcPts val="0"/>
              </a:spcAft>
              <a:buSzPts val="1400"/>
              <a:buChar char="■"/>
              <a:defRPr/>
            </a:lvl3pPr>
            <a:lvl4pPr marL="1371212" lvl="3" indent="-238059" algn="l">
              <a:lnSpc>
                <a:spcPct val="115000"/>
              </a:lnSpc>
              <a:spcBef>
                <a:spcPts val="0"/>
              </a:spcBef>
              <a:spcAft>
                <a:spcPts val="0"/>
              </a:spcAft>
              <a:buSzPts val="1400"/>
              <a:buChar char="●"/>
              <a:defRPr/>
            </a:lvl4pPr>
            <a:lvl5pPr marL="1714015" lvl="4" indent="-238059" algn="l">
              <a:lnSpc>
                <a:spcPct val="115000"/>
              </a:lnSpc>
              <a:spcBef>
                <a:spcPts val="0"/>
              </a:spcBef>
              <a:spcAft>
                <a:spcPts val="0"/>
              </a:spcAft>
              <a:buSzPts val="1400"/>
              <a:buChar char="○"/>
              <a:defRPr/>
            </a:lvl5pPr>
            <a:lvl6pPr marL="2056818" lvl="5" indent="-238059" algn="l">
              <a:lnSpc>
                <a:spcPct val="115000"/>
              </a:lnSpc>
              <a:spcBef>
                <a:spcPts val="0"/>
              </a:spcBef>
              <a:spcAft>
                <a:spcPts val="0"/>
              </a:spcAft>
              <a:buSzPts val="1400"/>
              <a:buChar char="■"/>
              <a:defRPr/>
            </a:lvl6pPr>
            <a:lvl7pPr marL="2399620" lvl="6" indent="-238059" algn="l">
              <a:lnSpc>
                <a:spcPct val="115000"/>
              </a:lnSpc>
              <a:spcBef>
                <a:spcPts val="0"/>
              </a:spcBef>
              <a:spcAft>
                <a:spcPts val="0"/>
              </a:spcAft>
              <a:buSzPts val="1400"/>
              <a:buChar char="●"/>
              <a:defRPr/>
            </a:lvl7pPr>
            <a:lvl8pPr marL="2742423" lvl="7" indent="-238059" algn="l">
              <a:lnSpc>
                <a:spcPct val="115000"/>
              </a:lnSpc>
              <a:spcBef>
                <a:spcPts val="0"/>
              </a:spcBef>
              <a:spcAft>
                <a:spcPts val="0"/>
              </a:spcAft>
              <a:buSzPts val="1400"/>
              <a:buChar char="○"/>
              <a:defRPr/>
            </a:lvl8pPr>
            <a:lvl9pPr marL="3085225" lvl="8" indent="-238059" algn="l">
              <a:lnSpc>
                <a:spcPct val="115000"/>
              </a:lnSpc>
              <a:spcBef>
                <a:spcPts val="0"/>
              </a:spcBef>
              <a:spcAft>
                <a:spcPts val="0"/>
              </a:spcAft>
              <a:buSzPts val="1400"/>
              <a:buChar char="■"/>
              <a:defRPr/>
            </a:lvl9pPr>
          </a:lstStyle>
          <a:p>
            <a:endParaRPr/>
          </a:p>
        </p:txBody>
      </p:sp>
      <p:sp>
        <p:nvSpPr>
          <p:cNvPr id="6" name="Google Shape;85;p21"/>
          <p:cNvSpPr txBox="1">
            <a:spLocks noGrp="1"/>
          </p:cNvSpPr>
          <p:nvPr>
            <p:ph type="sldNum" idx="10"/>
          </p:nvPr>
        </p:nvSpPr>
        <p:spPr/>
        <p:txBody>
          <a:bodyPr spcFirstLastPara="1">
            <a:normAutofit/>
          </a:bodyPr>
          <a:lstStyle>
            <a:lvl1pPr marL="0" marR="0" lvl="0" indent="0" algn="r" defTabSz="342797" eaLnBrk="0" hangingPunct="0">
              <a:lnSpc>
                <a:spcPct val="100000"/>
              </a:lnSpc>
              <a:spcBef>
                <a:spcPts val="0"/>
              </a:spcBef>
              <a:spcAft>
                <a:spcPts val="0"/>
              </a:spcAft>
              <a:buClr>
                <a:srgbClr val="000000"/>
              </a:buClr>
              <a:buSzPts val="1000"/>
              <a:buFont typeface="Arial"/>
              <a:buNone/>
              <a:defRPr sz="75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9pPr>
          </a:lstStyle>
          <a:p>
            <a:pPr>
              <a:defRPr/>
            </a:pPr>
            <a:fld id="{395E93AA-BF0B-46C9-95CE-FD06A67B3232}" type="slidenum">
              <a:rPr lang="es-419"/>
              <a:pPr>
                <a:defRPr/>
              </a:pPr>
              <a:t>‹Nº›</a:t>
            </a:fld>
            <a:endParaRPr dirty="0"/>
          </a:p>
        </p:txBody>
      </p:sp>
    </p:spTree>
    <p:extLst>
      <p:ext uri="{BB962C8B-B14F-4D97-AF65-F5344CB8AC3E}">
        <p14:creationId xmlns:p14="http://schemas.microsoft.com/office/powerpoint/2010/main" val="25084353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hasCustomPrompt="1"/>
          </p:nvPr>
        </p:nvSpPr>
        <p:spPr/>
        <p:txBody>
          <a:bodyPr/>
          <a:lstStyle/>
          <a:p>
            <a:r>
              <a:rPr lang="es-ES_tradnl" smtClean="0"/>
              <a:t>Clic para editar título</a:t>
            </a:r>
            <a:endParaRPr lang="es-ES"/>
          </a:p>
        </p:txBody>
      </p:sp>
      <p:sp>
        <p:nvSpPr>
          <p:cNvPr id="3" name="Marcador de contenido 2"/>
          <p:cNvSpPr>
            <a:spLocks noGrp="1"/>
          </p:cNvSpPr>
          <p:nvPr>
            <p:ph idx="1" hasCustomPrompt="1"/>
          </p:nvPr>
        </p:nvSpPr>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10"/>
          </p:nvPr>
        </p:nvSpPr>
        <p:spPr/>
        <p:txBody>
          <a:bodyPr/>
          <a:lstStyle/>
          <a:p>
            <a:fld id="{41A1C678-C65A-4AA3-AB12-DDDD7183BAAD}" type="datetime1">
              <a:rPr lang="es-ES" smtClean="0"/>
              <a:t>29/07/2026</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339DE33B-29C3-A64D-9297-00A5A1600F58}" type="slidenum">
              <a:rPr lang="es-ES" smtClean="0"/>
              <a:t>‹Nº›</a:t>
            </a:fld>
            <a:endParaRPr lang="es-E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86"/>
        <p:cNvGrpSpPr/>
        <p:nvPr/>
      </p:nvGrpSpPr>
      <p:grpSpPr>
        <a:xfrm>
          <a:off x="0" y="0"/>
          <a:ext cx="0" cy="0"/>
          <a:chOff x="0" y="0"/>
          <a:chExt cx="0" cy="0"/>
        </a:xfrm>
      </p:grpSpPr>
      <p:sp>
        <p:nvSpPr>
          <p:cNvPr id="87" name="Google Shape;87;p22"/>
          <p:cNvSpPr txBox="1">
            <a:spLocks noGrp="1"/>
          </p:cNvSpPr>
          <p:nvPr>
            <p:ph type="body" idx="1"/>
          </p:nvPr>
        </p:nvSpPr>
        <p:spPr>
          <a:xfrm>
            <a:off x="415493" y="5640767"/>
            <a:ext cx="7996317" cy="806800"/>
          </a:xfrm>
          <a:prstGeom prst="rect">
            <a:avLst/>
          </a:prstGeom>
          <a:noFill/>
          <a:ln>
            <a:noFill/>
          </a:ln>
        </p:spPr>
        <p:txBody>
          <a:bodyPr spcFirstLastPara="1" anchor="ctr">
            <a:normAutofit/>
          </a:bodyPr>
          <a:lstStyle>
            <a:lvl1pPr marL="342803" lvl="0" indent="-171402" algn="l">
              <a:lnSpc>
                <a:spcPct val="100000"/>
              </a:lnSpc>
              <a:spcBef>
                <a:spcPts val="0"/>
              </a:spcBef>
              <a:spcAft>
                <a:spcPts val="0"/>
              </a:spcAft>
              <a:buSzPts val="1800"/>
              <a:buNone/>
              <a:defRPr/>
            </a:lvl1pPr>
          </a:lstStyle>
          <a:p>
            <a:endParaRPr/>
          </a:p>
        </p:txBody>
      </p:sp>
      <p:sp>
        <p:nvSpPr>
          <p:cNvPr id="3" name="Google Shape;88;p22"/>
          <p:cNvSpPr txBox="1">
            <a:spLocks noGrp="1"/>
          </p:cNvSpPr>
          <p:nvPr>
            <p:ph type="sldNum" idx="10"/>
          </p:nvPr>
        </p:nvSpPr>
        <p:spPr/>
        <p:txBody>
          <a:bodyPr spcFirstLastPara="1">
            <a:normAutofit/>
          </a:bodyPr>
          <a:lstStyle>
            <a:lvl1pPr marL="0" marR="0" lvl="0" indent="0" algn="r" defTabSz="342797" eaLnBrk="0" hangingPunct="0">
              <a:lnSpc>
                <a:spcPct val="100000"/>
              </a:lnSpc>
              <a:spcBef>
                <a:spcPts val="0"/>
              </a:spcBef>
              <a:spcAft>
                <a:spcPts val="0"/>
              </a:spcAft>
              <a:buClr>
                <a:srgbClr val="000000"/>
              </a:buClr>
              <a:buSzPts val="1000"/>
              <a:buFont typeface="Arial"/>
              <a:buNone/>
              <a:defRPr sz="75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9pPr>
          </a:lstStyle>
          <a:p>
            <a:pPr>
              <a:defRPr/>
            </a:pPr>
            <a:fld id="{CF603C15-6A7F-4597-ACEF-1646676C2F93}" type="slidenum">
              <a:rPr lang="es-419"/>
              <a:pPr>
                <a:defRPr/>
              </a:pPr>
              <a:t>‹Nº›</a:t>
            </a:fld>
            <a:endParaRPr dirty="0"/>
          </a:p>
        </p:txBody>
      </p:sp>
    </p:spTree>
    <p:extLst>
      <p:ext uri="{BB962C8B-B14F-4D97-AF65-F5344CB8AC3E}">
        <p14:creationId xmlns:p14="http://schemas.microsoft.com/office/powerpoint/2010/main" val="7034634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89"/>
        <p:cNvGrpSpPr/>
        <p:nvPr/>
      </p:nvGrpSpPr>
      <p:grpSpPr>
        <a:xfrm>
          <a:off x="0" y="0"/>
          <a:ext cx="0" cy="0"/>
          <a:chOff x="0" y="0"/>
          <a:chExt cx="0" cy="0"/>
        </a:xfrm>
      </p:grpSpPr>
      <p:sp>
        <p:nvSpPr>
          <p:cNvPr id="90" name="Google Shape;90;p23"/>
          <p:cNvSpPr txBox="1">
            <a:spLocks noGrp="1"/>
          </p:cNvSpPr>
          <p:nvPr>
            <p:ph type="title"/>
          </p:nvPr>
        </p:nvSpPr>
        <p:spPr>
          <a:xfrm>
            <a:off x="415492" y="1474833"/>
            <a:ext cx="11357841" cy="2618000"/>
          </a:xfrm>
          <a:prstGeom prst="rect">
            <a:avLst/>
          </a:prstGeom>
          <a:noFill/>
          <a:ln>
            <a:noFill/>
          </a:ln>
        </p:spPr>
        <p:txBody>
          <a:bodyPr spcFirstLastPara="1" anchor="b">
            <a:normAutofit/>
          </a:bodyPr>
          <a:lstStyle>
            <a:lvl1pPr lvl="0" algn="ctr">
              <a:lnSpc>
                <a:spcPct val="100000"/>
              </a:lnSpc>
              <a:spcBef>
                <a:spcPts val="0"/>
              </a:spcBef>
              <a:spcAft>
                <a:spcPts val="0"/>
              </a:spcAft>
              <a:buSzPts val="12000"/>
              <a:buNone/>
              <a:defRPr sz="8997"/>
            </a:lvl1pPr>
            <a:lvl2pPr lvl="1" algn="ctr">
              <a:lnSpc>
                <a:spcPct val="100000"/>
              </a:lnSpc>
              <a:spcBef>
                <a:spcPts val="0"/>
              </a:spcBef>
              <a:spcAft>
                <a:spcPts val="0"/>
              </a:spcAft>
              <a:buSzPts val="12000"/>
              <a:buNone/>
              <a:defRPr sz="8997"/>
            </a:lvl2pPr>
            <a:lvl3pPr lvl="2" algn="ctr">
              <a:lnSpc>
                <a:spcPct val="100000"/>
              </a:lnSpc>
              <a:spcBef>
                <a:spcPts val="0"/>
              </a:spcBef>
              <a:spcAft>
                <a:spcPts val="0"/>
              </a:spcAft>
              <a:buSzPts val="12000"/>
              <a:buNone/>
              <a:defRPr sz="8997"/>
            </a:lvl3pPr>
            <a:lvl4pPr lvl="3" algn="ctr">
              <a:lnSpc>
                <a:spcPct val="100000"/>
              </a:lnSpc>
              <a:spcBef>
                <a:spcPts val="0"/>
              </a:spcBef>
              <a:spcAft>
                <a:spcPts val="0"/>
              </a:spcAft>
              <a:buSzPts val="12000"/>
              <a:buNone/>
              <a:defRPr sz="8997"/>
            </a:lvl4pPr>
            <a:lvl5pPr lvl="4" algn="ctr">
              <a:lnSpc>
                <a:spcPct val="100000"/>
              </a:lnSpc>
              <a:spcBef>
                <a:spcPts val="0"/>
              </a:spcBef>
              <a:spcAft>
                <a:spcPts val="0"/>
              </a:spcAft>
              <a:buSzPts val="12000"/>
              <a:buNone/>
              <a:defRPr sz="8997"/>
            </a:lvl5pPr>
            <a:lvl6pPr lvl="5" algn="ctr">
              <a:lnSpc>
                <a:spcPct val="100000"/>
              </a:lnSpc>
              <a:spcBef>
                <a:spcPts val="0"/>
              </a:spcBef>
              <a:spcAft>
                <a:spcPts val="0"/>
              </a:spcAft>
              <a:buSzPts val="12000"/>
              <a:buNone/>
              <a:defRPr sz="8997"/>
            </a:lvl6pPr>
            <a:lvl7pPr lvl="6" algn="ctr">
              <a:lnSpc>
                <a:spcPct val="100000"/>
              </a:lnSpc>
              <a:spcBef>
                <a:spcPts val="0"/>
              </a:spcBef>
              <a:spcAft>
                <a:spcPts val="0"/>
              </a:spcAft>
              <a:buSzPts val="12000"/>
              <a:buNone/>
              <a:defRPr sz="8997"/>
            </a:lvl7pPr>
            <a:lvl8pPr lvl="7" algn="ctr">
              <a:lnSpc>
                <a:spcPct val="100000"/>
              </a:lnSpc>
              <a:spcBef>
                <a:spcPts val="0"/>
              </a:spcBef>
              <a:spcAft>
                <a:spcPts val="0"/>
              </a:spcAft>
              <a:buSzPts val="12000"/>
              <a:buNone/>
              <a:defRPr sz="8997"/>
            </a:lvl8pPr>
            <a:lvl9pPr lvl="8" algn="ctr">
              <a:lnSpc>
                <a:spcPct val="100000"/>
              </a:lnSpc>
              <a:spcBef>
                <a:spcPts val="0"/>
              </a:spcBef>
              <a:spcAft>
                <a:spcPts val="0"/>
              </a:spcAft>
              <a:buSzPts val="12000"/>
              <a:buNone/>
              <a:defRPr sz="8997"/>
            </a:lvl9pPr>
          </a:lstStyle>
          <a:p>
            <a:r>
              <a:rPr lang="es-ES" smtClean="0"/>
              <a:t>Haga clic para modificar el estilo de título del patrón</a:t>
            </a:r>
            <a:endParaRPr/>
          </a:p>
        </p:txBody>
      </p:sp>
      <p:sp>
        <p:nvSpPr>
          <p:cNvPr id="91" name="Google Shape;91;p23"/>
          <p:cNvSpPr txBox="1">
            <a:spLocks noGrp="1"/>
          </p:cNvSpPr>
          <p:nvPr>
            <p:ph type="body" idx="1"/>
          </p:nvPr>
        </p:nvSpPr>
        <p:spPr>
          <a:xfrm>
            <a:off x="415492" y="4202967"/>
            <a:ext cx="11357841" cy="1734400"/>
          </a:xfrm>
          <a:prstGeom prst="rect">
            <a:avLst/>
          </a:prstGeom>
          <a:noFill/>
          <a:ln>
            <a:noFill/>
          </a:ln>
        </p:spPr>
        <p:txBody>
          <a:bodyPr spcFirstLastPara="1">
            <a:normAutofit/>
          </a:bodyPr>
          <a:lstStyle>
            <a:lvl1pPr marL="342803" lvl="0" indent="-257103" algn="ctr">
              <a:lnSpc>
                <a:spcPct val="115000"/>
              </a:lnSpc>
              <a:spcBef>
                <a:spcPts val="0"/>
              </a:spcBef>
              <a:spcAft>
                <a:spcPts val="0"/>
              </a:spcAft>
              <a:buSzPts val="1800"/>
              <a:buChar char="●"/>
              <a:defRPr/>
            </a:lvl1pPr>
            <a:lvl2pPr marL="685605" lvl="1" indent="-238059" algn="ctr">
              <a:lnSpc>
                <a:spcPct val="115000"/>
              </a:lnSpc>
              <a:spcBef>
                <a:spcPts val="0"/>
              </a:spcBef>
              <a:spcAft>
                <a:spcPts val="0"/>
              </a:spcAft>
              <a:buSzPts val="1400"/>
              <a:buChar char="○"/>
              <a:defRPr/>
            </a:lvl2pPr>
            <a:lvl3pPr marL="1028408" lvl="2" indent="-238059" algn="ctr">
              <a:lnSpc>
                <a:spcPct val="115000"/>
              </a:lnSpc>
              <a:spcBef>
                <a:spcPts val="0"/>
              </a:spcBef>
              <a:spcAft>
                <a:spcPts val="0"/>
              </a:spcAft>
              <a:buSzPts val="1400"/>
              <a:buChar char="■"/>
              <a:defRPr/>
            </a:lvl3pPr>
            <a:lvl4pPr marL="1371212" lvl="3" indent="-238059" algn="ctr">
              <a:lnSpc>
                <a:spcPct val="115000"/>
              </a:lnSpc>
              <a:spcBef>
                <a:spcPts val="0"/>
              </a:spcBef>
              <a:spcAft>
                <a:spcPts val="0"/>
              </a:spcAft>
              <a:buSzPts val="1400"/>
              <a:buChar char="●"/>
              <a:defRPr/>
            </a:lvl4pPr>
            <a:lvl5pPr marL="1714015" lvl="4" indent="-238059" algn="ctr">
              <a:lnSpc>
                <a:spcPct val="115000"/>
              </a:lnSpc>
              <a:spcBef>
                <a:spcPts val="0"/>
              </a:spcBef>
              <a:spcAft>
                <a:spcPts val="0"/>
              </a:spcAft>
              <a:buSzPts val="1400"/>
              <a:buChar char="○"/>
              <a:defRPr/>
            </a:lvl5pPr>
            <a:lvl6pPr marL="2056818" lvl="5" indent="-238059" algn="ctr">
              <a:lnSpc>
                <a:spcPct val="115000"/>
              </a:lnSpc>
              <a:spcBef>
                <a:spcPts val="0"/>
              </a:spcBef>
              <a:spcAft>
                <a:spcPts val="0"/>
              </a:spcAft>
              <a:buSzPts val="1400"/>
              <a:buChar char="■"/>
              <a:defRPr/>
            </a:lvl6pPr>
            <a:lvl7pPr marL="2399620" lvl="6" indent="-238059" algn="ctr">
              <a:lnSpc>
                <a:spcPct val="115000"/>
              </a:lnSpc>
              <a:spcBef>
                <a:spcPts val="0"/>
              </a:spcBef>
              <a:spcAft>
                <a:spcPts val="0"/>
              </a:spcAft>
              <a:buSzPts val="1400"/>
              <a:buChar char="●"/>
              <a:defRPr/>
            </a:lvl7pPr>
            <a:lvl8pPr marL="2742423" lvl="7" indent="-238059" algn="ctr">
              <a:lnSpc>
                <a:spcPct val="115000"/>
              </a:lnSpc>
              <a:spcBef>
                <a:spcPts val="0"/>
              </a:spcBef>
              <a:spcAft>
                <a:spcPts val="0"/>
              </a:spcAft>
              <a:buSzPts val="1400"/>
              <a:buChar char="○"/>
              <a:defRPr/>
            </a:lvl8pPr>
            <a:lvl9pPr marL="3085225" lvl="8" indent="-238059" algn="ctr">
              <a:lnSpc>
                <a:spcPct val="115000"/>
              </a:lnSpc>
              <a:spcBef>
                <a:spcPts val="0"/>
              </a:spcBef>
              <a:spcAft>
                <a:spcPts val="0"/>
              </a:spcAft>
              <a:buSzPts val="1400"/>
              <a:buChar char="■"/>
              <a:defRPr/>
            </a:lvl9pPr>
          </a:lstStyle>
          <a:p>
            <a:endParaRPr/>
          </a:p>
        </p:txBody>
      </p:sp>
      <p:sp>
        <p:nvSpPr>
          <p:cNvPr id="4" name="Google Shape;92;p23"/>
          <p:cNvSpPr txBox="1">
            <a:spLocks noGrp="1"/>
          </p:cNvSpPr>
          <p:nvPr>
            <p:ph type="sldNum" idx="10"/>
          </p:nvPr>
        </p:nvSpPr>
        <p:spPr/>
        <p:txBody>
          <a:bodyPr spcFirstLastPara="1">
            <a:normAutofit/>
          </a:bodyPr>
          <a:lstStyle>
            <a:lvl1pPr marL="0" marR="0" lvl="0" indent="0" algn="r" defTabSz="342797" eaLnBrk="0" hangingPunct="0">
              <a:lnSpc>
                <a:spcPct val="100000"/>
              </a:lnSpc>
              <a:spcBef>
                <a:spcPts val="0"/>
              </a:spcBef>
              <a:spcAft>
                <a:spcPts val="0"/>
              </a:spcAft>
              <a:buClr>
                <a:srgbClr val="000000"/>
              </a:buClr>
              <a:buSzPts val="1000"/>
              <a:buFont typeface="Arial"/>
              <a:buNone/>
              <a:defRPr sz="75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9pPr>
          </a:lstStyle>
          <a:p>
            <a:pPr>
              <a:defRPr/>
            </a:pPr>
            <a:fld id="{B1CAEA98-C5F1-4531-9B81-EC548A16AEC8}" type="slidenum">
              <a:rPr lang="es-419"/>
              <a:pPr>
                <a:defRPr/>
              </a:pPr>
              <a:t>‹Nº›</a:t>
            </a:fld>
            <a:endParaRPr dirty="0"/>
          </a:p>
        </p:txBody>
      </p:sp>
    </p:spTree>
    <p:extLst>
      <p:ext uri="{BB962C8B-B14F-4D97-AF65-F5344CB8AC3E}">
        <p14:creationId xmlns:p14="http://schemas.microsoft.com/office/powerpoint/2010/main" val="30292352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3"/>
        <p:cNvGrpSpPr/>
        <p:nvPr/>
      </p:nvGrpSpPr>
      <p:grpSpPr>
        <a:xfrm>
          <a:off x="0" y="0"/>
          <a:ext cx="0" cy="0"/>
          <a:chOff x="0" y="0"/>
          <a:chExt cx="0" cy="0"/>
        </a:xfrm>
      </p:grpSpPr>
      <p:sp>
        <p:nvSpPr>
          <p:cNvPr id="2" name="Google Shape;94;p24"/>
          <p:cNvSpPr txBox="1">
            <a:spLocks noGrp="1"/>
          </p:cNvSpPr>
          <p:nvPr>
            <p:ph type="sldNum" idx="10"/>
          </p:nvPr>
        </p:nvSpPr>
        <p:spPr/>
        <p:txBody>
          <a:bodyPr spcFirstLastPara="1">
            <a:normAutofit/>
          </a:bodyPr>
          <a:lstStyle>
            <a:lvl1pPr marL="0" marR="0" lvl="0" indent="0" algn="r" defTabSz="342797" eaLnBrk="0" hangingPunct="0">
              <a:lnSpc>
                <a:spcPct val="100000"/>
              </a:lnSpc>
              <a:spcBef>
                <a:spcPts val="0"/>
              </a:spcBef>
              <a:spcAft>
                <a:spcPts val="0"/>
              </a:spcAft>
              <a:buClr>
                <a:srgbClr val="000000"/>
              </a:buClr>
              <a:buSzPts val="1000"/>
              <a:buFont typeface="Arial"/>
              <a:buNone/>
              <a:defRPr sz="75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9pPr>
          </a:lstStyle>
          <a:p>
            <a:pPr>
              <a:defRPr/>
            </a:pPr>
            <a:fld id="{15444983-ECFD-406E-8C7D-3773EA2A6F2B}" type="slidenum">
              <a:rPr lang="es-419"/>
              <a:pPr>
                <a:defRPr/>
              </a:pPr>
              <a:t>‹Nº›</a:t>
            </a:fld>
            <a:endParaRPr dirty="0"/>
          </a:p>
        </p:txBody>
      </p:sp>
    </p:spTree>
    <p:extLst>
      <p:ext uri="{BB962C8B-B14F-4D97-AF65-F5344CB8AC3E}">
        <p14:creationId xmlns:p14="http://schemas.microsoft.com/office/powerpoint/2010/main" val="235731381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54"/>
        <p:cNvGrpSpPr/>
        <p:nvPr/>
      </p:nvGrpSpPr>
      <p:grpSpPr>
        <a:xfrm>
          <a:off x="0" y="0"/>
          <a:ext cx="0" cy="0"/>
          <a:chOff x="0" y="0"/>
          <a:chExt cx="0" cy="0"/>
        </a:xfrm>
      </p:grpSpPr>
      <p:sp>
        <p:nvSpPr>
          <p:cNvPr id="55" name="Google Shape;55;p14"/>
          <p:cNvSpPr txBox="1">
            <a:spLocks noGrp="1"/>
          </p:cNvSpPr>
          <p:nvPr>
            <p:ph type="ctrTitle"/>
          </p:nvPr>
        </p:nvSpPr>
        <p:spPr>
          <a:xfrm>
            <a:off x="415504" y="992767"/>
            <a:ext cx="11357841" cy="2736800"/>
          </a:xfrm>
          <a:prstGeom prst="rect">
            <a:avLst/>
          </a:prstGeom>
          <a:noFill/>
          <a:ln>
            <a:noFill/>
          </a:ln>
        </p:spPr>
        <p:txBody>
          <a:bodyPr spcFirstLastPara="1" anchor="b">
            <a:normAutofit/>
          </a:bodyPr>
          <a:lstStyle>
            <a:lvl1pPr lvl="0" algn="ctr">
              <a:lnSpc>
                <a:spcPct val="100000"/>
              </a:lnSpc>
              <a:spcBef>
                <a:spcPts val="0"/>
              </a:spcBef>
              <a:spcAft>
                <a:spcPts val="0"/>
              </a:spcAft>
              <a:buSzPts val="5200"/>
              <a:buNone/>
              <a:defRPr sz="5198"/>
            </a:lvl1pPr>
            <a:lvl2pPr lvl="1" algn="ctr">
              <a:lnSpc>
                <a:spcPct val="100000"/>
              </a:lnSpc>
              <a:spcBef>
                <a:spcPts val="0"/>
              </a:spcBef>
              <a:spcAft>
                <a:spcPts val="0"/>
              </a:spcAft>
              <a:buSzPts val="5200"/>
              <a:buNone/>
              <a:defRPr sz="5198"/>
            </a:lvl2pPr>
            <a:lvl3pPr lvl="2" algn="ctr">
              <a:lnSpc>
                <a:spcPct val="100000"/>
              </a:lnSpc>
              <a:spcBef>
                <a:spcPts val="0"/>
              </a:spcBef>
              <a:spcAft>
                <a:spcPts val="0"/>
              </a:spcAft>
              <a:buSzPts val="5200"/>
              <a:buNone/>
              <a:defRPr sz="5198"/>
            </a:lvl3pPr>
            <a:lvl4pPr lvl="3" algn="ctr">
              <a:lnSpc>
                <a:spcPct val="100000"/>
              </a:lnSpc>
              <a:spcBef>
                <a:spcPts val="0"/>
              </a:spcBef>
              <a:spcAft>
                <a:spcPts val="0"/>
              </a:spcAft>
              <a:buSzPts val="5200"/>
              <a:buNone/>
              <a:defRPr sz="5198"/>
            </a:lvl4pPr>
            <a:lvl5pPr lvl="4" algn="ctr">
              <a:lnSpc>
                <a:spcPct val="100000"/>
              </a:lnSpc>
              <a:spcBef>
                <a:spcPts val="0"/>
              </a:spcBef>
              <a:spcAft>
                <a:spcPts val="0"/>
              </a:spcAft>
              <a:buSzPts val="5200"/>
              <a:buNone/>
              <a:defRPr sz="5198"/>
            </a:lvl5pPr>
            <a:lvl6pPr lvl="5" algn="ctr">
              <a:lnSpc>
                <a:spcPct val="100000"/>
              </a:lnSpc>
              <a:spcBef>
                <a:spcPts val="0"/>
              </a:spcBef>
              <a:spcAft>
                <a:spcPts val="0"/>
              </a:spcAft>
              <a:buSzPts val="5200"/>
              <a:buNone/>
              <a:defRPr sz="5198"/>
            </a:lvl6pPr>
            <a:lvl7pPr lvl="6" algn="ctr">
              <a:lnSpc>
                <a:spcPct val="100000"/>
              </a:lnSpc>
              <a:spcBef>
                <a:spcPts val="0"/>
              </a:spcBef>
              <a:spcAft>
                <a:spcPts val="0"/>
              </a:spcAft>
              <a:buSzPts val="5200"/>
              <a:buNone/>
              <a:defRPr sz="5198"/>
            </a:lvl7pPr>
            <a:lvl8pPr lvl="7" algn="ctr">
              <a:lnSpc>
                <a:spcPct val="100000"/>
              </a:lnSpc>
              <a:spcBef>
                <a:spcPts val="0"/>
              </a:spcBef>
              <a:spcAft>
                <a:spcPts val="0"/>
              </a:spcAft>
              <a:buSzPts val="5200"/>
              <a:buNone/>
              <a:defRPr sz="5198"/>
            </a:lvl8pPr>
            <a:lvl9pPr lvl="8" algn="ctr">
              <a:lnSpc>
                <a:spcPct val="100000"/>
              </a:lnSpc>
              <a:spcBef>
                <a:spcPts val="0"/>
              </a:spcBef>
              <a:spcAft>
                <a:spcPts val="0"/>
              </a:spcAft>
              <a:buSzPts val="5200"/>
              <a:buNone/>
              <a:defRPr sz="5198"/>
            </a:lvl9pPr>
          </a:lstStyle>
          <a:p>
            <a:endParaRPr/>
          </a:p>
        </p:txBody>
      </p:sp>
      <p:sp>
        <p:nvSpPr>
          <p:cNvPr id="56" name="Google Shape;56;p14"/>
          <p:cNvSpPr txBox="1">
            <a:spLocks noGrp="1"/>
          </p:cNvSpPr>
          <p:nvPr>
            <p:ph type="subTitle" idx="1"/>
          </p:nvPr>
        </p:nvSpPr>
        <p:spPr>
          <a:xfrm>
            <a:off x="415492" y="3778833"/>
            <a:ext cx="11357841" cy="1056800"/>
          </a:xfrm>
          <a:prstGeom prst="rect">
            <a:avLst/>
          </a:prstGeom>
          <a:noFill/>
          <a:ln>
            <a:noFill/>
          </a:ln>
        </p:spPr>
        <p:txBody>
          <a:bodyPr spcFirstLastPara="1">
            <a:normAutofit/>
          </a:bodyPr>
          <a:lstStyle>
            <a:lvl1pPr lvl="0" algn="ctr">
              <a:lnSpc>
                <a:spcPct val="100000"/>
              </a:lnSpc>
              <a:spcBef>
                <a:spcPts val="0"/>
              </a:spcBef>
              <a:spcAft>
                <a:spcPts val="0"/>
              </a:spcAft>
              <a:buSzPts val="2800"/>
              <a:buNone/>
              <a:defRPr sz="2799"/>
            </a:lvl1pPr>
            <a:lvl2pPr lvl="1" algn="ctr">
              <a:lnSpc>
                <a:spcPct val="100000"/>
              </a:lnSpc>
              <a:spcBef>
                <a:spcPts val="0"/>
              </a:spcBef>
              <a:spcAft>
                <a:spcPts val="0"/>
              </a:spcAft>
              <a:buSzPts val="2800"/>
              <a:buNone/>
              <a:defRPr sz="2799"/>
            </a:lvl2pPr>
            <a:lvl3pPr lvl="2" algn="ctr">
              <a:lnSpc>
                <a:spcPct val="100000"/>
              </a:lnSpc>
              <a:spcBef>
                <a:spcPts val="0"/>
              </a:spcBef>
              <a:spcAft>
                <a:spcPts val="0"/>
              </a:spcAft>
              <a:buSzPts val="2800"/>
              <a:buNone/>
              <a:defRPr sz="2799"/>
            </a:lvl3pPr>
            <a:lvl4pPr lvl="3" algn="ctr">
              <a:lnSpc>
                <a:spcPct val="100000"/>
              </a:lnSpc>
              <a:spcBef>
                <a:spcPts val="0"/>
              </a:spcBef>
              <a:spcAft>
                <a:spcPts val="0"/>
              </a:spcAft>
              <a:buSzPts val="2800"/>
              <a:buNone/>
              <a:defRPr sz="2799"/>
            </a:lvl4pPr>
            <a:lvl5pPr lvl="4" algn="ctr">
              <a:lnSpc>
                <a:spcPct val="100000"/>
              </a:lnSpc>
              <a:spcBef>
                <a:spcPts val="0"/>
              </a:spcBef>
              <a:spcAft>
                <a:spcPts val="0"/>
              </a:spcAft>
              <a:buSzPts val="2800"/>
              <a:buNone/>
              <a:defRPr sz="2799"/>
            </a:lvl5pPr>
            <a:lvl6pPr lvl="5" algn="ctr">
              <a:lnSpc>
                <a:spcPct val="100000"/>
              </a:lnSpc>
              <a:spcBef>
                <a:spcPts val="0"/>
              </a:spcBef>
              <a:spcAft>
                <a:spcPts val="0"/>
              </a:spcAft>
              <a:buSzPts val="2800"/>
              <a:buNone/>
              <a:defRPr sz="2799"/>
            </a:lvl6pPr>
            <a:lvl7pPr lvl="6" algn="ctr">
              <a:lnSpc>
                <a:spcPct val="100000"/>
              </a:lnSpc>
              <a:spcBef>
                <a:spcPts val="0"/>
              </a:spcBef>
              <a:spcAft>
                <a:spcPts val="0"/>
              </a:spcAft>
              <a:buSzPts val="2800"/>
              <a:buNone/>
              <a:defRPr sz="2799"/>
            </a:lvl7pPr>
            <a:lvl8pPr lvl="7" algn="ctr">
              <a:lnSpc>
                <a:spcPct val="100000"/>
              </a:lnSpc>
              <a:spcBef>
                <a:spcPts val="0"/>
              </a:spcBef>
              <a:spcAft>
                <a:spcPts val="0"/>
              </a:spcAft>
              <a:buSzPts val="2800"/>
              <a:buNone/>
              <a:defRPr sz="2799"/>
            </a:lvl8pPr>
            <a:lvl9pPr lvl="8" algn="ctr">
              <a:lnSpc>
                <a:spcPct val="100000"/>
              </a:lnSpc>
              <a:spcBef>
                <a:spcPts val="0"/>
              </a:spcBef>
              <a:spcAft>
                <a:spcPts val="0"/>
              </a:spcAft>
              <a:buSzPts val="2800"/>
              <a:buNone/>
              <a:defRPr sz="2799"/>
            </a:lvl9pPr>
          </a:lstStyle>
          <a:p>
            <a:endParaRPr/>
          </a:p>
        </p:txBody>
      </p:sp>
      <p:sp>
        <p:nvSpPr>
          <p:cNvPr id="4" name="Google Shape;57;p14"/>
          <p:cNvSpPr txBox="1">
            <a:spLocks noGrp="1"/>
          </p:cNvSpPr>
          <p:nvPr>
            <p:ph type="sldNum" idx="10"/>
          </p:nvPr>
        </p:nvSpPr>
        <p:spPr/>
        <p:txBody>
          <a:bodyPr spcFirstLastPara="1">
            <a:normAutofit/>
          </a:bodyPr>
          <a:lstStyle>
            <a:lvl1pPr marL="0" marR="0" lvl="0" indent="0" algn="r" defTabSz="457063" eaLnBrk="0" hangingPunct="0">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a:defRPr/>
            </a:pPr>
            <a:fld id="{38AE5187-0EAE-4DE9-9D84-229058BA5F04}" type="slidenum">
              <a:rPr lang="es-419"/>
              <a:pPr>
                <a:defRPr/>
              </a:pPr>
              <a:t>‹Nº›</a:t>
            </a:fld>
            <a:endParaRPr dirty="0"/>
          </a:p>
        </p:txBody>
      </p:sp>
    </p:spTree>
    <p:extLst>
      <p:ext uri="{BB962C8B-B14F-4D97-AF65-F5344CB8AC3E}">
        <p14:creationId xmlns:p14="http://schemas.microsoft.com/office/powerpoint/2010/main" val="337793986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58"/>
        <p:cNvGrpSpPr/>
        <p:nvPr/>
      </p:nvGrpSpPr>
      <p:grpSpPr>
        <a:xfrm>
          <a:off x="0" y="0"/>
          <a:ext cx="0" cy="0"/>
          <a:chOff x="0" y="0"/>
          <a:chExt cx="0" cy="0"/>
        </a:xfrm>
      </p:grpSpPr>
      <p:sp>
        <p:nvSpPr>
          <p:cNvPr id="59" name="Google Shape;59;p15"/>
          <p:cNvSpPr txBox="1">
            <a:spLocks noGrp="1"/>
          </p:cNvSpPr>
          <p:nvPr>
            <p:ph type="title"/>
          </p:nvPr>
        </p:nvSpPr>
        <p:spPr>
          <a:xfrm>
            <a:off x="415492" y="593367"/>
            <a:ext cx="11357841" cy="763600"/>
          </a:xfrm>
          <a:prstGeom prst="rect">
            <a:avLst/>
          </a:prstGeom>
          <a:noFill/>
          <a:ln>
            <a:noFill/>
          </a:ln>
        </p:spPr>
        <p:txBody>
          <a:bodyPr spcFirstLastPara="1">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0" name="Google Shape;60;p15"/>
          <p:cNvSpPr txBox="1">
            <a:spLocks noGrp="1"/>
          </p:cNvSpPr>
          <p:nvPr>
            <p:ph type="body" idx="1"/>
          </p:nvPr>
        </p:nvSpPr>
        <p:spPr>
          <a:xfrm>
            <a:off x="415492" y="1536633"/>
            <a:ext cx="11357841" cy="4555200"/>
          </a:xfrm>
          <a:prstGeom prst="rect">
            <a:avLst/>
          </a:prstGeom>
          <a:noFill/>
          <a:ln>
            <a:noFill/>
          </a:ln>
        </p:spPr>
        <p:txBody>
          <a:bodyPr spcFirstLastPara="1">
            <a:normAutofit/>
          </a:bodyPr>
          <a:lstStyle>
            <a:lvl1pPr marL="457071" lvl="0" indent="-342803" algn="l">
              <a:lnSpc>
                <a:spcPct val="115000"/>
              </a:lnSpc>
              <a:spcBef>
                <a:spcPts val="0"/>
              </a:spcBef>
              <a:spcAft>
                <a:spcPts val="0"/>
              </a:spcAft>
              <a:buSzPts val="1800"/>
              <a:buChar char="●"/>
              <a:defRPr/>
            </a:lvl1pPr>
            <a:lvl2pPr marL="914141" lvl="1" indent="-317411" algn="l">
              <a:lnSpc>
                <a:spcPct val="115000"/>
              </a:lnSpc>
              <a:spcBef>
                <a:spcPts val="0"/>
              </a:spcBef>
              <a:spcAft>
                <a:spcPts val="0"/>
              </a:spcAft>
              <a:buSzPts val="1400"/>
              <a:buChar char="○"/>
              <a:defRPr/>
            </a:lvl2pPr>
            <a:lvl3pPr marL="1371212" lvl="2" indent="-317411" algn="l">
              <a:lnSpc>
                <a:spcPct val="115000"/>
              </a:lnSpc>
              <a:spcBef>
                <a:spcPts val="0"/>
              </a:spcBef>
              <a:spcAft>
                <a:spcPts val="0"/>
              </a:spcAft>
              <a:buSzPts val="1400"/>
              <a:buChar char="■"/>
              <a:defRPr/>
            </a:lvl3pPr>
            <a:lvl4pPr marL="1828281" lvl="3" indent="-317411" algn="l">
              <a:lnSpc>
                <a:spcPct val="115000"/>
              </a:lnSpc>
              <a:spcBef>
                <a:spcPts val="0"/>
              </a:spcBef>
              <a:spcAft>
                <a:spcPts val="0"/>
              </a:spcAft>
              <a:buSzPts val="1400"/>
              <a:buChar char="●"/>
              <a:defRPr/>
            </a:lvl4pPr>
            <a:lvl5pPr marL="2285352" lvl="4" indent="-317411" algn="l">
              <a:lnSpc>
                <a:spcPct val="115000"/>
              </a:lnSpc>
              <a:spcBef>
                <a:spcPts val="0"/>
              </a:spcBef>
              <a:spcAft>
                <a:spcPts val="0"/>
              </a:spcAft>
              <a:buSzPts val="1400"/>
              <a:buChar char="○"/>
              <a:defRPr/>
            </a:lvl5pPr>
            <a:lvl6pPr marL="2742423" lvl="5" indent="-317411" algn="l">
              <a:lnSpc>
                <a:spcPct val="115000"/>
              </a:lnSpc>
              <a:spcBef>
                <a:spcPts val="0"/>
              </a:spcBef>
              <a:spcAft>
                <a:spcPts val="0"/>
              </a:spcAft>
              <a:buSzPts val="1400"/>
              <a:buChar char="■"/>
              <a:defRPr/>
            </a:lvl6pPr>
            <a:lvl7pPr marL="3199493" lvl="6" indent="-317411" algn="l">
              <a:lnSpc>
                <a:spcPct val="115000"/>
              </a:lnSpc>
              <a:spcBef>
                <a:spcPts val="0"/>
              </a:spcBef>
              <a:spcAft>
                <a:spcPts val="0"/>
              </a:spcAft>
              <a:buSzPts val="1400"/>
              <a:buChar char="●"/>
              <a:defRPr/>
            </a:lvl7pPr>
            <a:lvl8pPr marL="3656564" lvl="7" indent="-317411" algn="l">
              <a:lnSpc>
                <a:spcPct val="115000"/>
              </a:lnSpc>
              <a:spcBef>
                <a:spcPts val="0"/>
              </a:spcBef>
              <a:spcAft>
                <a:spcPts val="0"/>
              </a:spcAft>
              <a:buSzPts val="1400"/>
              <a:buChar char="○"/>
              <a:defRPr/>
            </a:lvl8pPr>
            <a:lvl9pPr marL="4113634" lvl="8" indent="-317411" algn="l">
              <a:lnSpc>
                <a:spcPct val="115000"/>
              </a:lnSpc>
              <a:spcBef>
                <a:spcPts val="0"/>
              </a:spcBef>
              <a:spcAft>
                <a:spcPts val="0"/>
              </a:spcAft>
              <a:buSzPts val="1400"/>
              <a:buChar char="■"/>
              <a:defRPr/>
            </a:lvl9pPr>
          </a:lstStyle>
          <a:p>
            <a:endParaRPr/>
          </a:p>
        </p:txBody>
      </p:sp>
      <p:sp>
        <p:nvSpPr>
          <p:cNvPr id="4" name="Google Shape;61;p15"/>
          <p:cNvSpPr txBox="1">
            <a:spLocks noGrp="1"/>
          </p:cNvSpPr>
          <p:nvPr>
            <p:ph type="sldNum" idx="10"/>
          </p:nvPr>
        </p:nvSpPr>
        <p:spPr/>
        <p:txBody>
          <a:bodyPr spcFirstLastPara="1">
            <a:normAutofit/>
          </a:bodyPr>
          <a:lstStyle>
            <a:lvl1pPr marL="0" marR="0" lvl="0" indent="0" algn="r" defTabSz="457063" eaLnBrk="0" hangingPunct="0">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a:defRPr/>
            </a:pPr>
            <a:fld id="{AD8D5132-0DC8-4F65-928D-654CC7CFE5EE}" type="slidenum">
              <a:rPr lang="es-419"/>
              <a:pPr>
                <a:defRPr/>
              </a:pPr>
              <a:t>‹Nº›</a:t>
            </a:fld>
            <a:endParaRPr dirty="0"/>
          </a:p>
        </p:txBody>
      </p:sp>
    </p:spTree>
    <p:extLst>
      <p:ext uri="{BB962C8B-B14F-4D97-AF65-F5344CB8AC3E}">
        <p14:creationId xmlns:p14="http://schemas.microsoft.com/office/powerpoint/2010/main" val="369233593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62"/>
        <p:cNvGrpSpPr/>
        <p:nvPr/>
      </p:nvGrpSpPr>
      <p:grpSpPr>
        <a:xfrm>
          <a:off x="0" y="0"/>
          <a:ext cx="0" cy="0"/>
          <a:chOff x="0" y="0"/>
          <a:chExt cx="0" cy="0"/>
        </a:xfrm>
      </p:grpSpPr>
      <p:sp>
        <p:nvSpPr>
          <p:cNvPr id="63" name="Google Shape;63;p16"/>
          <p:cNvSpPr txBox="1">
            <a:spLocks noGrp="1"/>
          </p:cNvSpPr>
          <p:nvPr>
            <p:ph type="title"/>
          </p:nvPr>
        </p:nvSpPr>
        <p:spPr>
          <a:xfrm>
            <a:off x="415492" y="2867800"/>
            <a:ext cx="11357841" cy="1122400"/>
          </a:xfrm>
          <a:prstGeom prst="rect">
            <a:avLst/>
          </a:prstGeom>
          <a:noFill/>
          <a:ln>
            <a:noFill/>
          </a:ln>
        </p:spPr>
        <p:txBody>
          <a:bodyPr spcFirstLastPara="1" anchor="ctr">
            <a:normAutofit/>
          </a:bodyPr>
          <a:lstStyle>
            <a:lvl1pPr lvl="0" algn="ctr">
              <a:lnSpc>
                <a:spcPct val="100000"/>
              </a:lnSpc>
              <a:spcBef>
                <a:spcPts val="0"/>
              </a:spcBef>
              <a:spcAft>
                <a:spcPts val="0"/>
              </a:spcAft>
              <a:buSzPts val="3600"/>
              <a:buNone/>
              <a:defRPr sz="3599"/>
            </a:lvl1pPr>
            <a:lvl2pPr lvl="1" algn="ctr">
              <a:lnSpc>
                <a:spcPct val="100000"/>
              </a:lnSpc>
              <a:spcBef>
                <a:spcPts val="0"/>
              </a:spcBef>
              <a:spcAft>
                <a:spcPts val="0"/>
              </a:spcAft>
              <a:buSzPts val="3600"/>
              <a:buNone/>
              <a:defRPr sz="3599"/>
            </a:lvl2pPr>
            <a:lvl3pPr lvl="2" algn="ctr">
              <a:lnSpc>
                <a:spcPct val="100000"/>
              </a:lnSpc>
              <a:spcBef>
                <a:spcPts val="0"/>
              </a:spcBef>
              <a:spcAft>
                <a:spcPts val="0"/>
              </a:spcAft>
              <a:buSzPts val="3600"/>
              <a:buNone/>
              <a:defRPr sz="3599"/>
            </a:lvl3pPr>
            <a:lvl4pPr lvl="3" algn="ctr">
              <a:lnSpc>
                <a:spcPct val="100000"/>
              </a:lnSpc>
              <a:spcBef>
                <a:spcPts val="0"/>
              </a:spcBef>
              <a:spcAft>
                <a:spcPts val="0"/>
              </a:spcAft>
              <a:buSzPts val="3600"/>
              <a:buNone/>
              <a:defRPr sz="3599"/>
            </a:lvl4pPr>
            <a:lvl5pPr lvl="4" algn="ctr">
              <a:lnSpc>
                <a:spcPct val="100000"/>
              </a:lnSpc>
              <a:spcBef>
                <a:spcPts val="0"/>
              </a:spcBef>
              <a:spcAft>
                <a:spcPts val="0"/>
              </a:spcAft>
              <a:buSzPts val="3600"/>
              <a:buNone/>
              <a:defRPr sz="3599"/>
            </a:lvl5pPr>
            <a:lvl6pPr lvl="5" algn="ctr">
              <a:lnSpc>
                <a:spcPct val="100000"/>
              </a:lnSpc>
              <a:spcBef>
                <a:spcPts val="0"/>
              </a:spcBef>
              <a:spcAft>
                <a:spcPts val="0"/>
              </a:spcAft>
              <a:buSzPts val="3600"/>
              <a:buNone/>
              <a:defRPr sz="3599"/>
            </a:lvl6pPr>
            <a:lvl7pPr lvl="6" algn="ctr">
              <a:lnSpc>
                <a:spcPct val="100000"/>
              </a:lnSpc>
              <a:spcBef>
                <a:spcPts val="0"/>
              </a:spcBef>
              <a:spcAft>
                <a:spcPts val="0"/>
              </a:spcAft>
              <a:buSzPts val="3600"/>
              <a:buNone/>
              <a:defRPr sz="3599"/>
            </a:lvl7pPr>
            <a:lvl8pPr lvl="7" algn="ctr">
              <a:lnSpc>
                <a:spcPct val="100000"/>
              </a:lnSpc>
              <a:spcBef>
                <a:spcPts val="0"/>
              </a:spcBef>
              <a:spcAft>
                <a:spcPts val="0"/>
              </a:spcAft>
              <a:buSzPts val="3600"/>
              <a:buNone/>
              <a:defRPr sz="3599"/>
            </a:lvl8pPr>
            <a:lvl9pPr lvl="8" algn="ctr">
              <a:lnSpc>
                <a:spcPct val="100000"/>
              </a:lnSpc>
              <a:spcBef>
                <a:spcPts val="0"/>
              </a:spcBef>
              <a:spcAft>
                <a:spcPts val="0"/>
              </a:spcAft>
              <a:buSzPts val="3600"/>
              <a:buNone/>
              <a:defRPr sz="3599"/>
            </a:lvl9pPr>
          </a:lstStyle>
          <a:p>
            <a:endParaRPr/>
          </a:p>
        </p:txBody>
      </p:sp>
      <p:sp>
        <p:nvSpPr>
          <p:cNvPr id="3" name="Google Shape;64;p16"/>
          <p:cNvSpPr txBox="1">
            <a:spLocks noGrp="1"/>
          </p:cNvSpPr>
          <p:nvPr>
            <p:ph type="sldNum" idx="10"/>
          </p:nvPr>
        </p:nvSpPr>
        <p:spPr/>
        <p:txBody>
          <a:bodyPr spcFirstLastPara="1">
            <a:normAutofit/>
          </a:bodyPr>
          <a:lstStyle>
            <a:lvl1pPr marL="0" marR="0" lvl="0" indent="0" algn="r" defTabSz="457063" eaLnBrk="0" hangingPunct="0">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a:defRPr/>
            </a:pPr>
            <a:fld id="{2315CFB4-7B18-43EE-A730-49BF02076F41}" type="slidenum">
              <a:rPr lang="es-419"/>
              <a:pPr>
                <a:defRPr/>
              </a:pPr>
              <a:t>‹Nº›</a:t>
            </a:fld>
            <a:endParaRPr dirty="0"/>
          </a:p>
        </p:txBody>
      </p:sp>
    </p:spTree>
    <p:extLst>
      <p:ext uri="{BB962C8B-B14F-4D97-AF65-F5344CB8AC3E}">
        <p14:creationId xmlns:p14="http://schemas.microsoft.com/office/powerpoint/2010/main" val="972734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65"/>
        <p:cNvGrpSpPr/>
        <p:nvPr/>
      </p:nvGrpSpPr>
      <p:grpSpPr>
        <a:xfrm>
          <a:off x="0" y="0"/>
          <a:ext cx="0" cy="0"/>
          <a:chOff x="0" y="0"/>
          <a:chExt cx="0" cy="0"/>
        </a:xfrm>
      </p:grpSpPr>
      <p:sp>
        <p:nvSpPr>
          <p:cNvPr id="66" name="Google Shape;66;p17"/>
          <p:cNvSpPr txBox="1">
            <a:spLocks noGrp="1"/>
          </p:cNvSpPr>
          <p:nvPr>
            <p:ph type="title"/>
          </p:nvPr>
        </p:nvSpPr>
        <p:spPr>
          <a:xfrm>
            <a:off x="415492" y="593367"/>
            <a:ext cx="11357841" cy="763600"/>
          </a:xfrm>
          <a:prstGeom prst="rect">
            <a:avLst/>
          </a:prstGeom>
          <a:noFill/>
          <a:ln>
            <a:noFill/>
          </a:ln>
        </p:spPr>
        <p:txBody>
          <a:bodyPr spcFirstLastPara="1">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7" name="Google Shape;67;p17"/>
          <p:cNvSpPr txBox="1">
            <a:spLocks noGrp="1"/>
          </p:cNvSpPr>
          <p:nvPr>
            <p:ph type="body" idx="1"/>
          </p:nvPr>
        </p:nvSpPr>
        <p:spPr>
          <a:xfrm>
            <a:off x="415492" y="1536633"/>
            <a:ext cx="5331811" cy="4555200"/>
          </a:xfrm>
          <a:prstGeom prst="rect">
            <a:avLst/>
          </a:prstGeom>
          <a:noFill/>
          <a:ln>
            <a:noFill/>
          </a:ln>
        </p:spPr>
        <p:txBody>
          <a:bodyPr spcFirstLastPara="1">
            <a:normAutofit/>
          </a:bodyPr>
          <a:lstStyle>
            <a:lvl1pPr marL="457071" lvl="0" indent="-317411" algn="l">
              <a:lnSpc>
                <a:spcPct val="115000"/>
              </a:lnSpc>
              <a:spcBef>
                <a:spcPts val="0"/>
              </a:spcBef>
              <a:spcAft>
                <a:spcPts val="0"/>
              </a:spcAft>
              <a:buSzPts val="1400"/>
              <a:buChar char="●"/>
              <a:defRPr sz="1400"/>
            </a:lvl1pPr>
            <a:lvl2pPr marL="914141" lvl="1" indent="-304714" algn="l">
              <a:lnSpc>
                <a:spcPct val="115000"/>
              </a:lnSpc>
              <a:spcBef>
                <a:spcPts val="0"/>
              </a:spcBef>
              <a:spcAft>
                <a:spcPts val="0"/>
              </a:spcAft>
              <a:buSzPts val="1200"/>
              <a:buChar char="○"/>
              <a:defRPr sz="1200"/>
            </a:lvl2pPr>
            <a:lvl3pPr marL="1371212" lvl="2" indent="-304714" algn="l">
              <a:lnSpc>
                <a:spcPct val="115000"/>
              </a:lnSpc>
              <a:spcBef>
                <a:spcPts val="0"/>
              </a:spcBef>
              <a:spcAft>
                <a:spcPts val="0"/>
              </a:spcAft>
              <a:buSzPts val="1200"/>
              <a:buChar char="■"/>
              <a:defRPr sz="1200"/>
            </a:lvl3pPr>
            <a:lvl4pPr marL="1828281" lvl="3" indent="-304714" algn="l">
              <a:lnSpc>
                <a:spcPct val="115000"/>
              </a:lnSpc>
              <a:spcBef>
                <a:spcPts val="0"/>
              </a:spcBef>
              <a:spcAft>
                <a:spcPts val="0"/>
              </a:spcAft>
              <a:buSzPts val="1200"/>
              <a:buChar char="●"/>
              <a:defRPr sz="1200"/>
            </a:lvl4pPr>
            <a:lvl5pPr marL="2285352" lvl="4" indent="-304714" algn="l">
              <a:lnSpc>
                <a:spcPct val="115000"/>
              </a:lnSpc>
              <a:spcBef>
                <a:spcPts val="0"/>
              </a:spcBef>
              <a:spcAft>
                <a:spcPts val="0"/>
              </a:spcAft>
              <a:buSzPts val="1200"/>
              <a:buChar char="○"/>
              <a:defRPr sz="1200"/>
            </a:lvl5pPr>
            <a:lvl6pPr marL="2742423" lvl="5" indent="-304714" algn="l">
              <a:lnSpc>
                <a:spcPct val="115000"/>
              </a:lnSpc>
              <a:spcBef>
                <a:spcPts val="0"/>
              </a:spcBef>
              <a:spcAft>
                <a:spcPts val="0"/>
              </a:spcAft>
              <a:buSzPts val="1200"/>
              <a:buChar char="■"/>
              <a:defRPr sz="1200"/>
            </a:lvl6pPr>
            <a:lvl7pPr marL="3199493" lvl="6" indent="-304714" algn="l">
              <a:lnSpc>
                <a:spcPct val="115000"/>
              </a:lnSpc>
              <a:spcBef>
                <a:spcPts val="0"/>
              </a:spcBef>
              <a:spcAft>
                <a:spcPts val="0"/>
              </a:spcAft>
              <a:buSzPts val="1200"/>
              <a:buChar char="●"/>
              <a:defRPr sz="1200"/>
            </a:lvl7pPr>
            <a:lvl8pPr marL="3656564" lvl="7" indent="-304714" algn="l">
              <a:lnSpc>
                <a:spcPct val="115000"/>
              </a:lnSpc>
              <a:spcBef>
                <a:spcPts val="0"/>
              </a:spcBef>
              <a:spcAft>
                <a:spcPts val="0"/>
              </a:spcAft>
              <a:buSzPts val="1200"/>
              <a:buChar char="○"/>
              <a:defRPr sz="1200"/>
            </a:lvl8pPr>
            <a:lvl9pPr marL="4113634" lvl="8" indent="-304714" algn="l">
              <a:lnSpc>
                <a:spcPct val="115000"/>
              </a:lnSpc>
              <a:spcBef>
                <a:spcPts val="0"/>
              </a:spcBef>
              <a:spcAft>
                <a:spcPts val="0"/>
              </a:spcAft>
              <a:buSzPts val="1200"/>
              <a:buChar char="■"/>
              <a:defRPr sz="1200"/>
            </a:lvl9pPr>
          </a:lstStyle>
          <a:p>
            <a:endParaRPr/>
          </a:p>
        </p:txBody>
      </p:sp>
      <p:sp>
        <p:nvSpPr>
          <p:cNvPr id="68" name="Google Shape;68;p17"/>
          <p:cNvSpPr txBox="1">
            <a:spLocks noGrp="1"/>
          </p:cNvSpPr>
          <p:nvPr>
            <p:ph type="body" idx="2"/>
          </p:nvPr>
        </p:nvSpPr>
        <p:spPr>
          <a:xfrm>
            <a:off x="6441522" y="1536633"/>
            <a:ext cx="5331811" cy="4555200"/>
          </a:xfrm>
          <a:prstGeom prst="rect">
            <a:avLst/>
          </a:prstGeom>
          <a:noFill/>
          <a:ln>
            <a:noFill/>
          </a:ln>
        </p:spPr>
        <p:txBody>
          <a:bodyPr spcFirstLastPara="1">
            <a:normAutofit/>
          </a:bodyPr>
          <a:lstStyle>
            <a:lvl1pPr marL="457071" lvl="0" indent="-317411" algn="l">
              <a:lnSpc>
                <a:spcPct val="115000"/>
              </a:lnSpc>
              <a:spcBef>
                <a:spcPts val="0"/>
              </a:spcBef>
              <a:spcAft>
                <a:spcPts val="0"/>
              </a:spcAft>
              <a:buSzPts val="1400"/>
              <a:buChar char="●"/>
              <a:defRPr sz="1400"/>
            </a:lvl1pPr>
            <a:lvl2pPr marL="914141" lvl="1" indent="-304714" algn="l">
              <a:lnSpc>
                <a:spcPct val="115000"/>
              </a:lnSpc>
              <a:spcBef>
                <a:spcPts val="0"/>
              </a:spcBef>
              <a:spcAft>
                <a:spcPts val="0"/>
              </a:spcAft>
              <a:buSzPts val="1200"/>
              <a:buChar char="○"/>
              <a:defRPr sz="1200"/>
            </a:lvl2pPr>
            <a:lvl3pPr marL="1371212" lvl="2" indent="-304714" algn="l">
              <a:lnSpc>
                <a:spcPct val="115000"/>
              </a:lnSpc>
              <a:spcBef>
                <a:spcPts val="0"/>
              </a:spcBef>
              <a:spcAft>
                <a:spcPts val="0"/>
              </a:spcAft>
              <a:buSzPts val="1200"/>
              <a:buChar char="■"/>
              <a:defRPr sz="1200"/>
            </a:lvl3pPr>
            <a:lvl4pPr marL="1828281" lvl="3" indent="-304714" algn="l">
              <a:lnSpc>
                <a:spcPct val="115000"/>
              </a:lnSpc>
              <a:spcBef>
                <a:spcPts val="0"/>
              </a:spcBef>
              <a:spcAft>
                <a:spcPts val="0"/>
              </a:spcAft>
              <a:buSzPts val="1200"/>
              <a:buChar char="●"/>
              <a:defRPr sz="1200"/>
            </a:lvl4pPr>
            <a:lvl5pPr marL="2285352" lvl="4" indent="-304714" algn="l">
              <a:lnSpc>
                <a:spcPct val="115000"/>
              </a:lnSpc>
              <a:spcBef>
                <a:spcPts val="0"/>
              </a:spcBef>
              <a:spcAft>
                <a:spcPts val="0"/>
              </a:spcAft>
              <a:buSzPts val="1200"/>
              <a:buChar char="○"/>
              <a:defRPr sz="1200"/>
            </a:lvl5pPr>
            <a:lvl6pPr marL="2742423" lvl="5" indent="-304714" algn="l">
              <a:lnSpc>
                <a:spcPct val="115000"/>
              </a:lnSpc>
              <a:spcBef>
                <a:spcPts val="0"/>
              </a:spcBef>
              <a:spcAft>
                <a:spcPts val="0"/>
              </a:spcAft>
              <a:buSzPts val="1200"/>
              <a:buChar char="■"/>
              <a:defRPr sz="1200"/>
            </a:lvl6pPr>
            <a:lvl7pPr marL="3199493" lvl="6" indent="-304714" algn="l">
              <a:lnSpc>
                <a:spcPct val="115000"/>
              </a:lnSpc>
              <a:spcBef>
                <a:spcPts val="0"/>
              </a:spcBef>
              <a:spcAft>
                <a:spcPts val="0"/>
              </a:spcAft>
              <a:buSzPts val="1200"/>
              <a:buChar char="●"/>
              <a:defRPr sz="1200"/>
            </a:lvl7pPr>
            <a:lvl8pPr marL="3656564" lvl="7" indent="-304714" algn="l">
              <a:lnSpc>
                <a:spcPct val="115000"/>
              </a:lnSpc>
              <a:spcBef>
                <a:spcPts val="0"/>
              </a:spcBef>
              <a:spcAft>
                <a:spcPts val="0"/>
              </a:spcAft>
              <a:buSzPts val="1200"/>
              <a:buChar char="○"/>
              <a:defRPr sz="1200"/>
            </a:lvl8pPr>
            <a:lvl9pPr marL="4113634" lvl="8" indent="-304714" algn="l">
              <a:lnSpc>
                <a:spcPct val="115000"/>
              </a:lnSpc>
              <a:spcBef>
                <a:spcPts val="0"/>
              </a:spcBef>
              <a:spcAft>
                <a:spcPts val="0"/>
              </a:spcAft>
              <a:buSzPts val="1200"/>
              <a:buChar char="■"/>
              <a:defRPr sz="1200"/>
            </a:lvl9pPr>
          </a:lstStyle>
          <a:p>
            <a:endParaRPr/>
          </a:p>
        </p:txBody>
      </p:sp>
      <p:sp>
        <p:nvSpPr>
          <p:cNvPr id="5" name="Google Shape;69;p17"/>
          <p:cNvSpPr txBox="1">
            <a:spLocks noGrp="1"/>
          </p:cNvSpPr>
          <p:nvPr>
            <p:ph type="sldNum" idx="10"/>
          </p:nvPr>
        </p:nvSpPr>
        <p:spPr/>
        <p:txBody>
          <a:bodyPr spcFirstLastPara="1">
            <a:normAutofit/>
          </a:bodyPr>
          <a:lstStyle>
            <a:lvl1pPr marL="0" marR="0" lvl="0" indent="0" algn="r" defTabSz="457063" eaLnBrk="0" hangingPunct="0">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a:defRPr/>
            </a:pPr>
            <a:fld id="{CD6F7E71-4B84-4B50-98A7-C19AD2FCCADE}" type="slidenum">
              <a:rPr lang="es-419"/>
              <a:pPr>
                <a:defRPr/>
              </a:pPr>
              <a:t>‹Nº›</a:t>
            </a:fld>
            <a:endParaRPr dirty="0"/>
          </a:p>
        </p:txBody>
      </p:sp>
    </p:spTree>
    <p:extLst>
      <p:ext uri="{BB962C8B-B14F-4D97-AF65-F5344CB8AC3E}">
        <p14:creationId xmlns:p14="http://schemas.microsoft.com/office/powerpoint/2010/main" val="23766585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70"/>
        <p:cNvGrpSpPr/>
        <p:nvPr/>
      </p:nvGrpSpPr>
      <p:grpSpPr>
        <a:xfrm>
          <a:off x="0" y="0"/>
          <a:ext cx="0" cy="0"/>
          <a:chOff x="0" y="0"/>
          <a:chExt cx="0" cy="0"/>
        </a:xfrm>
      </p:grpSpPr>
      <p:sp>
        <p:nvSpPr>
          <p:cNvPr id="71" name="Google Shape;71;p18"/>
          <p:cNvSpPr txBox="1">
            <a:spLocks noGrp="1"/>
          </p:cNvSpPr>
          <p:nvPr>
            <p:ph type="title"/>
          </p:nvPr>
        </p:nvSpPr>
        <p:spPr>
          <a:xfrm>
            <a:off x="415492" y="593367"/>
            <a:ext cx="11357841" cy="763600"/>
          </a:xfrm>
          <a:prstGeom prst="rect">
            <a:avLst/>
          </a:prstGeom>
          <a:noFill/>
          <a:ln>
            <a:noFill/>
          </a:ln>
        </p:spPr>
        <p:txBody>
          <a:bodyPr spcFirstLastPara="1">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 name="Google Shape;72;p18"/>
          <p:cNvSpPr txBox="1">
            <a:spLocks noGrp="1"/>
          </p:cNvSpPr>
          <p:nvPr>
            <p:ph type="sldNum" idx="10"/>
          </p:nvPr>
        </p:nvSpPr>
        <p:spPr/>
        <p:txBody>
          <a:bodyPr spcFirstLastPara="1">
            <a:normAutofit/>
          </a:bodyPr>
          <a:lstStyle>
            <a:lvl1pPr marL="0" marR="0" lvl="0" indent="0" algn="r" defTabSz="457063" eaLnBrk="0" hangingPunct="0">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a:defRPr/>
            </a:pPr>
            <a:fld id="{1F660014-8918-48D7-A230-12B4413AC70E}" type="slidenum">
              <a:rPr lang="es-419"/>
              <a:pPr>
                <a:defRPr/>
              </a:pPr>
              <a:t>‹Nº›</a:t>
            </a:fld>
            <a:endParaRPr dirty="0"/>
          </a:p>
        </p:txBody>
      </p:sp>
    </p:spTree>
    <p:extLst>
      <p:ext uri="{BB962C8B-B14F-4D97-AF65-F5344CB8AC3E}">
        <p14:creationId xmlns:p14="http://schemas.microsoft.com/office/powerpoint/2010/main" val="269285603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73"/>
        <p:cNvGrpSpPr/>
        <p:nvPr/>
      </p:nvGrpSpPr>
      <p:grpSpPr>
        <a:xfrm>
          <a:off x="0" y="0"/>
          <a:ext cx="0" cy="0"/>
          <a:chOff x="0" y="0"/>
          <a:chExt cx="0" cy="0"/>
        </a:xfrm>
      </p:grpSpPr>
      <p:sp>
        <p:nvSpPr>
          <p:cNvPr id="74" name="Google Shape;74;p19"/>
          <p:cNvSpPr txBox="1">
            <a:spLocks noGrp="1"/>
          </p:cNvSpPr>
          <p:nvPr>
            <p:ph type="title"/>
          </p:nvPr>
        </p:nvSpPr>
        <p:spPr>
          <a:xfrm>
            <a:off x="415493" y="740800"/>
            <a:ext cx="3743025" cy="1007600"/>
          </a:xfrm>
          <a:prstGeom prst="rect">
            <a:avLst/>
          </a:prstGeom>
          <a:noFill/>
          <a:ln>
            <a:noFill/>
          </a:ln>
        </p:spPr>
        <p:txBody>
          <a:bodyPr spcFirstLastPara="1" anchor="b">
            <a:normAutofit/>
          </a:bodyPr>
          <a:lstStyle>
            <a:lvl1pPr lvl="0" algn="l">
              <a:lnSpc>
                <a:spcPct val="100000"/>
              </a:lnSpc>
              <a:spcBef>
                <a:spcPts val="0"/>
              </a:spcBef>
              <a:spcAft>
                <a:spcPts val="0"/>
              </a:spcAft>
              <a:buSzPts val="2400"/>
              <a:buNone/>
              <a:defRPr sz="2399"/>
            </a:lvl1pPr>
            <a:lvl2pPr lvl="1" algn="l">
              <a:lnSpc>
                <a:spcPct val="100000"/>
              </a:lnSpc>
              <a:spcBef>
                <a:spcPts val="0"/>
              </a:spcBef>
              <a:spcAft>
                <a:spcPts val="0"/>
              </a:spcAft>
              <a:buSzPts val="2400"/>
              <a:buNone/>
              <a:defRPr sz="2399"/>
            </a:lvl2pPr>
            <a:lvl3pPr lvl="2" algn="l">
              <a:lnSpc>
                <a:spcPct val="100000"/>
              </a:lnSpc>
              <a:spcBef>
                <a:spcPts val="0"/>
              </a:spcBef>
              <a:spcAft>
                <a:spcPts val="0"/>
              </a:spcAft>
              <a:buSzPts val="2400"/>
              <a:buNone/>
              <a:defRPr sz="2399"/>
            </a:lvl3pPr>
            <a:lvl4pPr lvl="3" algn="l">
              <a:lnSpc>
                <a:spcPct val="100000"/>
              </a:lnSpc>
              <a:spcBef>
                <a:spcPts val="0"/>
              </a:spcBef>
              <a:spcAft>
                <a:spcPts val="0"/>
              </a:spcAft>
              <a:buSzPts val="2400"/>
              <a:buNone/>
              <a:defRPr sz="2399"/>
            </a:lvl4pPr>
            <a:lvl5pPr lvl="4" algn="l">
              <a:lnSpc>
                <a:spcPct val="100000"/>
              </a:lnSpc>
              <a:spcBef>
                <a:spcPts val="0"/>
              </a:spcBef>
              <a:spcAft>
                <a:spcPts val="0"/>
              </a:spcAft>
              <a:buSzPts val="2400"/>
              <a:buNone/>
              <a:defRPr sz="2399"/>
            </a:lvl5pPr>
            <a:lvl6pPr lvl="5" algn="l">
              <a:lnSpc>
                <a:spcPct val="100000"/>
              </a:lnSpc>
              <a:spcBef>
                <a:spcPts val="0"/>
              </a:spcBef>
              <a:spcAft>
                <a:spcPts val="0"/>
              </a:spcAft>
              <a:buSzPts val="2400"/>
              <a:buNone/>
              <a:defRPr sz="2399"/>
            </a:lvl6pPr>
            <a:lvl7pPr lvl="6" algn="l">
              <a:lnSpc>
                <a:spcPct val="100000"/>
              </a:lnSpc>
              <a:spcBef>
                <a:spcPts val="0"/>
              </a:spcBef>
              <a:spcAft>
                <a:spcPts val="0"/>
              </a:spcAft>
              <a:buSzPts val="2400"/>
              <a:buNone/>
              <a:defRPr sz="2399"/>
            </a:lvl7pPr>
            <a:lvl8pPr lvl="7" algn="l">
              <a:lnSpc>
                <a:spcPct val="100000"/>
              </a:lnSpc>
              <a:spcBef>
                <a:spcPts val="0"/>
              </a:spcBef>
              <a:spcAft>
                <a:spcPts val="0"/>
              </a:spcAft>
              <a:buSzPts val="2400"/>
              <a:buNone/>
              <a:defRPr sz="2399"/>
            </a:lvl8pPr>
            <a:lvl9pPr lvl="8" algn="l">
              <a:lnSpc>
                <a:spcPct val="100000"/>
              </a:lnSpc>
              <a:spcBef>
                <a:spcPts val="0"/>
              </a:spcBef>
              <a:spcAft>
                <a:spcPts val="0"/>
              </a:spcAft>
              <a:buSzPts val="2400"/>
              <a:buNone/>
              <a:defRPr sz="2399"/>
            </a:lvl9pPr>
          </a:lstStyle>
          <a:p>
            <a:endParaRPr/>
          </a:p>
        </p:txBody>
      </p:sp>
      <p:sp>
        <p:nvSpPr>
          <p:cNvPr id="75" name="Google Shape;75;p19"/>
          <p:cNvSpPr txBox="1">
            <a:spLocks noGrp="1"/>
          </p:cNvSpPr>
          <p:nvPr>
            <p:ph type="body" idx="1"/>
          </p:nvPr>
        </p:nvSpPr>
        <p:spPr>
          <a:xfrm>
            <a:off x="415493" y="1852800"/>
            <a:ext cx="3743025" cy="4239200"/>
          </a:xfrm>
          <a:prstGeom prst="rect">
            <a:avLst/>
          </a:prstGeom>
          <a:noFill/>
          <a:ln>
            <a:noFill/>
          </a:ln>
        </p:spPr>
        <p:txBody>
          <a:bodyPr spcFirstLastPara="1">
            <a:normAutofit/>
          </a:bodyPr>
          <a:lstStyle>
            <a:lvl1pPr marL="457071" lvl="0" indent="-304714" algn="l">
              <a:lnSpc>
                <a:spcPct val="115000"/>
              </a:lnSpc>
              <a:spcBef>
                <a:spcPts val="0"/>
              </a:spcBef>
              <a:spcAft>
                <a:spcPts val="0"/>
              </a:spcAft>
              <a:buSzPts val="1200"/>
              <a:buChar char="●"/>
              <a:defRPr sz="1200"/>
            </a:lvl1pPr>
            <a:lvl2pPr marL="914141" lvl="1" indent="-304714" algn="l">
              <a:lnSpc>
                <a:spcPct val="115000"/>
              </a:lnSpc>
              <a:spcBef>
                <a:spcPts val="0"/>
              </a:spcBef>
              <a:spcAft>
                <a:spcPts val="0"/>
              </a:spcAft>
              <a:buSzPts val="1200"/>
              <a:buChar char="○"/>
              <a:defRPr sz="1200"/>
            </a:lvl2pPr>
            <a:lvl3pPr marL="1371212" lvl="2" indent="-304714" algn="l">
              <a:lnSpc>
                <a:spcPct val="115000"/>
              </a:lnSpc>
              <a:spcBef>
                <a:spcPts val="0"/>
              </a:spcBef>
              <a:spcAft>
                <a:spcPts val="0"/>
              </a:spcAft>
              <a:buSzPts val="1200"/>
              <a:buChar char="■"/>
              <a:defRPr sz="1200"/>
            </a:lvl3pPr>
            <a:lvl4pPr marL="1828281" lvl="3" indent="-304714" algn="l">
              <a:lnSpc>
                <a:spcPct val="115000"/>
              </a:lnSpc>
              <a:spcBef>
                <a:spcPts val="0"/>
              </a:spcBef>
              <a:spcAft>
                <a:spcPts val="0"/>
              </a:spcAft>
              <a:buSzPts val="1200"/>
              <a:buChar char="●"/>
              <a:defRPr sz="1200"/>
            </a:lvl4pPr>
            <a:lvl5pPr marL="2285352" lvl="4" indent="-304714" algn="l">
              <a:lnSpc>
                <a:spcPct val="115000"/>
              </a:lnSpc>
              <a:spcBef>
                <a:spcPts val="0"/>
              </a:spcBef>
              <a:spcAft>
                <a:spcPts val="0"/>
              </a:spcAft>
              <a:buSzPts val="1200"/>
              <a:buChar char="○"/>
              <a:defRPr sz="1200"/>
            </a:lvl5pPr>
            <a:lvl6pPr marL="2742423" lvl="5" indent="-304714" algn="l">
              <a:lnSpc>
                <a:spcPct val="115000"/>
              </a:lnSpc>
              <a:spcBef>
                <a:spcPts val="0"/>
              </a:spcBef>
              <a:spcAft>
                <a:spcPts val="0"/>
              </a:spcAft>
              <a:buSzPts val="1200"/>
              <a:buChar char="■"/>
              <a:defRPr sz="1200"/>
            </a:lvl6pPr>
            <a:lvl7pPr marL="3199493" lvl="6" indent="-304714" algn="l">
              <a:lnSpc>
                <a:spcPct val="115000"/>
              </a:lnSpc>
              <a:spcBef>
                <a:spcPts val="0"/>
              </a:spcBef>
              <a:spcAft>
                <a:spcPts val="0"/>
              </a:spcAft>
              <a:buSzPts val="1200"/>
              <a:buChar char="●"/>
              <a:defRPr sz="1200"/>
            </a:lvl7pPr>
            <a:lvl8pPr marL="3656564" lvl="7" indent="-304714" algn="l">
              <a:lnSpc>
                <a:spcPct val="115000"/>
              </a:lnSpc>
              <a:spcBef>
                <a:spcPts val="0"/>
              </a:spcBef>
              <a:spcAft>
                <a:spcPts val="0"/>
              </a:spcAft>
              <a:buSzPts val="1200"/>
              <a:buChar char="○"/>
              <a:defRPr sz="1200"/>
            </a:lvl8pPr>
            <a:lvl9pPr marL="4113634" lvl="8" indent="-304714" algn="l">
              <a:lnSpc>
                <a:spcPct val="115000"/>
              </a:lnSpc>
              <a:spcBef>
                <a:spcPts val="0"/>
              </a:spcBef>
              <a:spcAft>
                <a:spcPts val="0"/>
              </a:spcAft>
              <a:buSzPts val="1200"/>
              <a:buChar char="■"/>
              <a:defRPr sz="1200"/>
            </a:lvl9pPr>
          </a:lstStyle>
          <a:p>
            <a:endParaRPr/>
          </a:p>
        </p:txBody>
      </p:sp>
      <p:sp>
        <p:nvSpPr>
          <p:cNvPr id="4" name="Google Shape;76;p19"/>
          <p:cNvSpPr txBox="1">
            <a:spLocks noGrp="1"/>
          </p:cNvSpPr>
          <p:nvPr>
            <p:ph type="sldNum" idx="10"/>
          </p:nvPr>
        </p:nvSpPr>
        <p:spPr/>
        <p:txBody>
          <a:bodyPr spcFirstLastPara="1">
            <a:normAutofit/>
          </a:bodyPr>
          <a:lstStyle>
            <a:lvl1pPr marL="0" marR="0" lvl="0" indent="0" algn="r" defTabSz="457063" eaLnBrk="0" hangingPunct="0">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a:defRPr/>
            </a:pPr>
            <a:fld id="{D84DA975-9CD6-452D-AD01-4A4BAAA58CA6}" type="slidenum">
              <a:rPr lang="es-419"/>
              <a:pPr>
                <a:defRPr/>
              </a:pPr>
              <a:t>‹Nº›</a:t>
            </a:fld>
            <a:endParaRPr dirty="0"/>
          </a:p>
        </p:txBody>
      </p:sp>
    </p:spTree>
    <p:extLst>
      <p:ext uri="{BB962C8B-B14F-4D97-AF65-F5344CB8AC3E}">
        <p14:creationId xmlns:p14="http://schemas.microsoft.com/office/powerpoint/2010/main" val="347360326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77"/>
        <p:cNvGrpSpPr/>
        <p:nvPr/>
      </p:nvGrpSpPr>
      <p:grpSpPr>
        <a:xfrm>
          <a:off x="0" y="0"/>
          <a:ext cx="0" cy="0"/>
          <a:chOff x="0" y="0"/>
          <a:chExt cx="0" cy="0"/>
        </a:xfrm>
      </p:grpSpPr>
      <p:sp>
        <p:nvSpPr>
          <p:cNvPr id="78" name="Google Shape;78;p20"/>
          <p:cNvSpPr txBox="1">
            <a:spLocks noGrp="1"/>
          </p:cNvSpPr>
          <p:nvPr>
            <p:ph type="title"/>
          </p:nvPr>
        </p:nvSpPr>
        <p:spPr>
          <a:xfrm>
            <a:off x="653497" y="600200"/>
            <a:ext cx="8488189" cy="5454400"/>
          </a:xfrm>
          <a:prstGeom prst="rect">
            <a:avLst/>
          </a:prstGeom>
          <a:noFill/>
          <a:ln>
            <a:noFill/>
          </a:ln>
        </p:spPr>
        <p:txBody>
          <a:bodyPr spcFirstLastPara="1" anchor="ctr">
            <a:normAutofit/>
          </a:bodyPr>
          <a:lstStyle>
            <a:lvl1pPr lvl="0" algn="l">
              <a:lnSpc>
                <a:spcPct val="100000"/>
              </a:lnSpc>
              <a:spcBef>
                <a:spcPts val="0"/>
              </a:spcBef>
              <a:spcAft>
                <a:spcPts val="0"/>
              </a:spcAft>
              <a:buSzPts val="4800"/>
              <a:buNone/>
              <a:defRPr sz="4799"/>
            </a:lvl1pPr>
            <a:lvl2pPr lvl="1" algn="l">
              <a:lnSpc>
                <a:spcPct val="100000"/>
              </a:lnSpc>
              <a:spcBef>
                <a:spcPts val="0"/>
              </a:spcBef>
              <a:spcAft>
                <a:spcPts val="0"/>
              </a:spcAft>
              <a:buSzPts val="4800"/>
              <a:buNone/>
              <a:defRPr sz="4799"/>
            </a:lvl2pPr>
            <a:lvl3pPr lvl="2" algn="l">
              <a:lnSpc>
                <a:spcPct val="100000"/>
              </a:lnSpc>
              <a:spcBef>
                <a:spcPts val="0"/>
              </a:spcBef>
              <a:spcAft>
                <a:spcPts val="0"/>
              </a:spcAft>
              <a:buSzPts val="4800"/>
              <a:buNone/>
              <a:defRPr sz="4799"/>
            </a:lvl3pPr>
            <a:lvl4pPr lvl="3" algn="l">
              <a:lnSpc>
                <a:spcPct val="100000"/>
              </a:lnSpc>
              <a:spcBef>
                <a:spcPts val="0"/>
              </a:spcBef>
              <a:spcAft>
                <a:spcPts val="0"/>
              </a:spcAft>
              <a:buSzPts val="4800"/>
              <a:buNone/>
              <a:defRPr sz="4799"/>
            </a:lvl4pPr>
            <a:lvl5pPr lvl="4" algn="l">
              <a:lnSpc>
                <a:spcPct val="100000"/>
              </a:lnSpc>
              <a:spcBef>
                <a:spcPts val="0"/>
              </a:spcBef>
              <a:spcAft>
                <a:spcPts val="0"/>
              </a:spcAft>
              <a:buSzPts val="4800"/>
              <a:buNone/>
              <a:defRPr sz="4799"/>
            </a:lvl5pPr>
            <a:lvl6pPr lvl="5" algn="l">
              <a:lnSpc>
                <a:spcPct val="100000"/>
              </a:lnSpc>
              <a:spcBef>
                <a:spcPts val="0"/>
              </a:spcBef>
              <a:spcAft>
                <a:spcPts val="0"/>
              </a:spcAft>
              <a:buSzPts val="4800"/>
              <a:buNone/>
              <a:defRPr sz="4799"/>
            </a:lvl6pPr>
            <a:lvl7pPr lvl="6" algn="l">
              <a:lnSpc>
                <a:spcPct val="100000"/>
              </a:lnSpc>
              <a:spcBef>
                <a:spcPts val="0"/>
              </a:spcBef>
              <a:spcAft>
                <a:spcPts val="0"/>
              </a:spcAft>
              <a:buSzPts val="4800"/>
              <a:buNone/>
              <a:defRPr sz="4799"/>
            </a:lvl7pPr>
            <a:lvl8pPr lvl="7" algn="l">
              <a:lnSpc>
                <a:spcPct val="100000"/>
              </a:lnSpc>
              <a:spcBef>
                <a:spcPts val="0"/>
              </a:spcBef>
              <a:spcAft>
                <a:spcPts val="0"/>
              </a:spcAft>
              <a:buSzPts val="4800"/>
              <a:buNone/>
              <a:defRPr sz="4799"/>
            </a:lvl8pPr>
            <a:lvl9pPr lvl="8" algn="l">
              <a:lnSpc>
                <a:spcPct val="100000"/>
              </a:lnSpc>
              <a:spcBef>
                <a:spcPts val="0"/>
              </a:spcBef>
              <a:spcAft>
                <a:spcPts val="0"/>
              </a:spcAft>
              <a:buSzPts val="4800"/>
              <a:buNone/>
              <a:defRPr sz="4799"/>
            </a:lvl9pPr>
          </a:lstStyle>
          <a:p>
            <a:endParaRPr/>
          </a:p>
        </p:txBody>
      </p:sp>
      <p:sp>
        <p:nvSpPr>
          <p:cNvPr id="3" name="Google Shape;79;p20"/>
          <p:cNvSpPr txBox="1">
            <a:spLocks noGrp="1"/>
          </p:cNvSpPr>
          <p:nvPr>
            <p:ph type="sldNum" idx="10"/>
          </p:nvPr>
        </p:nvSpPr>
        <p:spPr/>
        <p:txBody>
          <a:bodyPr spcFirstLastPara="1">
            <a:normAutofit/>
          </a:bodyPr>
          <a:lstStyle>
            <a:lvl1pPr marL="0" marR="0" lvl="0" indent="0" algn="r" defTabSz="457063" eaLnBrk="0" hangingPunct="0">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a:defRPr/>
            </a:pPr>
            <a:fld id="{255E2166-8C3A-4C38-A420-43723F24BF49}" type="slidenum">
              <a:rPr lang="es-419"/>
              <a:pPr>
                <a:defRPr/>
              </a:pPr>
              <a:t>‹Nº›</a:t>
            </a:fld>
            <a:endParaRPr dirty="0"/>
          </a:p>
        </p:txBody>
      </p:sp>
    </p:spTree>
    <p:extLst>
      <p:ext uri="{BB962C8B-B14F-4D97-AF65-F5344CB8AC3E}">
        <p14:creationId xmlns:p14="http://schemas.microsoft.com/office/powerpoint/2010/main" val="30790117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962834" y="4406903"/>
            <a:ext cx="10360501" cy="1362074"/>
          </a:xfrm>
        </p:spPr>
        <p:txBody>
          <a:bodyPr anchor="t"/>
          <a:lstStyle>
            <a:lvl1pPr algn="l">
              <a:defRPr sz="5400" b="1" cap="all"/>
            </a:lvl1pPr>
          </a:lstStyle>
          <a:p>
            <a:r>
              <a:rPr lang="es-ES_tradnl" smtClean="0"/>
              <a:t>Clic para editar título</a:t>
            </a:r>
            <a:endParaRPr lang="es-ES"/>
          </a:p>
        </p:txBody>
      </p:sp>
      <p:sp>
        <p:nvSpPr>
          <p:cNvPr id="3" name="Marcador de texto 2"/>
          <p:cNvSpPr>
            <a:spLocks noGrp="1"/>
          </p:cNvSpPr>
          <p:nvPr>
            <p:ph type="body" idx="1" hasCustomPrompt="1"/>
          </p:nvPr>
        </p:nvSpPr>
        <p:spPr>
          <a:xfrm>
            <a:off x="962834" y="2906714"/>
            <a:ext cx="10360501" cy="1500186"/>
          </a:xfrm>
        </p:spPr>
        <p:txBody>
          <a:bodyPr anchor="b"/>
          <a:lstStyle>
            <a:lvl1pPr marL="0" indent="0">
              <a:buNone/>
              <a:defRPr sz="2700">
                <a:solidFill>
                  <a:schemeClr val="tx1">
                    <a:tint val="75000"/>
                  </a:schemeClr>
                </a:solidFill>
              </a:defRPr>
            </a:lvl1pPr>
            <a:lvl2pPr marL="614680" indent="0">
              <a:buNone/>
              <a:defRPr sz="2400">
                <a:solidFill>
                  <a:schemeClr val="tx1">
                    <a:tint val="75000"/>
                  </a:schemeClr>
                </a:solidFill>
              </a:defRPr>
            </a:lvl2pPr>
            <a:lvl3pPr marL="1229360" indent="0">
              <a:buNone/>
              <a:defRPr sz="2200">
                <a:solidFill>
                  <a:schemeClr val="tx1">
                    <a:tint val="75000"/>
                  </a:schemeClr>
                </a:solidFill>
              </a:defRPr>
            </a:lvl3pPr>
            <a:lvl4pPr marL="1844040" indent="0">
              <a:buNone/>
              <a:defRPr sz="1900">
                <a:solidFill>
                  <a:schemeClr val="tx1">
                    <a:tint val="75000"/>
                  </a:schemeClr>
                </a:solidFill>
              </a:defRPr>
            </a:lvl4pPr>
            <a:lvl5pPr marL="2458720" indent="0">
              <a:buNone/>
              <a:defRPr sz="1900">
                <a:solidFill>
                  <a:schemeClr val="tx1">
                    <a:tint val="75000"/>
                  </a:schemeClr>
                </a:solidFill>
              </a:defRPr>
            </a:lvl5pPr>
            <a:lvl6pPr marL="3074035" indent="0">
              <a:buNone/>
              <a:defRPr sz="1900">
                <a:solidFill>
                  <a:schemeClr val="tx1">
                    <a:tint val="75000"/>
                  </a:schemeClr>
                </a:solidFill>
              </a:defRPr>
            </a:lvl6pPr>
            <a:lvl7pPr marL="3688715" indent="0">
              <a:buNone/>
              <a:defRPr sz="1900">
                <a:solidFill>
                  <a:schemeClr val="tx1">
                    <a:tint val="75000"/>
                  </a:schemeClr>
                </a:solidFill>
              </a:defRPr>
            </a:lvl7pPr>
            <a:lvl8pPr marL="4303395" indent="0">
              <a:buNone/>
              <a:defRPr sz="1900">
                <a:solidFill>
                  <a:schemeClr val="tx1">
                    <a:tint val="75000"/>
                  </a:schemeClr>
                </a:solidFill>
              </a:defRPr>
            </a:lvl8pPr>
            <a:lvl9pPr marL="4918075" indent="0">
              <a:buNone/>
              <a:defRPr sz="1900">
                <a:solidFill>
                  <a:schemeClr val="tx1">
                    <a:tint val="75000"/>
                  </a:schemeClr>
                </a:solidFill>
              </a:defRPr>
            </a:lvl9pPr>
          </a:lstStyle>
          <a:p>
            <a:pPr lvl="0"/>
            <a:r>
              <a:rPr lang="es-ES_tradnl" smtClean="0"/>
              <a:t>Haga clic para modificar el estilo de texto del patrón</a:t>
            </a:r>
          </a:p>
        </p:txBody>
      </p:sp>
      <p:sp>
        <p:nvSpPr>
          <p:cNvPr id="4" name="Marcador de fecha 3"/>
          <p:cNvSpPr>
            <a:spLocks noGrp="1"/>
          </p:cNvSpPr>
          <p:nvPr>
            <p:ph type="dt" sz="half" idx="10"/>
          </p:nvPr>
        </p:nvSpPr>
        <p:spPr/>
        <p:txBody>
          <a:bodyPr/>
          <a:lstStyle/>
          <a:p>
            <a:fld id="{C57E9F6A-76A7-47ED-93DA-5F758BC3A0B4}" type="datetime1">
              <a:rPr lang="es-ES" smtClean="0"/>
              <a:t>29/07/2026</a:t>
            </a:fld>
            <a:endParaRPr lang="es-ES" dirty="0"/>
          </a:p>
        </p:txBody>
      </p:sp>
      <p:sp>
        <p:nvSpPr>
          <p:cNvPr id="5" name="Marcador de pie de página 4"/>
          <p:cNvSpPr>
            <a:spLocks noGrp="1"/>
          </p:cNvSpPr>
          <p:nvPr>
            <p:ph type="ftr" sz="quarter" idx="11"/>
          </p:nvPr>
        </p:nvSpPr>
        <p:spPr/>
        <p:txBody>
          <a:bodyPr/>
          <a:lstStyle/>
          <a:p>
            <a:endParaRPr lang="es-ES" dirty="0"/>
          </a:p>
        </p:txBody>
      </p:sp>
      <p:sp>
        <p:nvSpPr>
          <p:cNvPr id="6" name="Marcador de número de diapositiva 5"/>
          <p:cNvSpPr>
            <a:spLocks noGrp="1"/>
          </p:cNvSpPr>
          <p:nvPr>
            <p:ph type="sldNum" sz="quarter" idx="12"/>
          </p:nvPr>
        </p:nvSpPr>
        <p:spPr/>
        <p:txBody>
          <a:bodyPr/>
          <a:lstStyle/>
          <a:p>
            <a:fld id="{339DE33B-29C3-A64D-9297-00A5A1600F58}" type="slidenum">
              <a:rPr lang="es-ES" smtClean="0"/>
              <a:t>‹Nº›</a:t>
            </a:fld>
            <a:endParaRPr lang="es-E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80"/>
        <p:cNvGrpSpPr/>
        <p:nvPr/>
      </p:nvGrpSpPr>
      <p:grpSpPr>
        <a:xfrm>
          <a:off x="0" y="0"/>
          <a:ext cx="0" cy="0"/>
          <a:chOff x="0" y="0"/>
          <a:chExt cx="0" cy="0"/>
        </a:xfrm>
      </p:grpSpPr>
      <p:sp>
        <p:nvSpPr>
          <p:cNvPr id="5" name="Google Shape;81;p21"/>
          <p:cNvSpPr>
            <a:spLocks noChangeArrowheads="1"/>
          </p:cNvSpPr>
          <p:nvPr/>
        </p:nvSpPr>
        <p:spPr bwMode="auto">
          <a:xfrm>
            <a:off x="6094412" y="0"/>
            <a:ext cx="6094413" cy="6858000"/>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01" tIns="91401" rIns="91401" bIns="91401" anchor="ctr"/>
          <a:lstStyle>
            <a:lvl1pPr>
              <a:defRPr>
                <a:solidFill>
                  <a:schemeClr val="tx1"/>
                </a:solidFill>
                <a:latin typeface="Arial" panose="020B0604020202020204" pitchFamily="34" charset="0"/>
                <a:ea typeface="ヒラギノ角ゴ Pro W3" charset="-128"/>
              </a:defRPr>
            </a:lvl1pPr>
            <a:lvl2pPr marL="742950" indent="-285750">
              <a:defRPr>
                <a:solidFill>
                  <a:schemeClr val="tx1"/>
                </a:solidFill>
                <a:latin typeface="Arial" panose="020B0604020202020204" pitchFamily="34" charset="0"/>
                <a:ea typeface="ヒラギノ角ゴ Pro W3" charset="-128"/>
              </a:defRPr>
            </a:lvl2pPr>
            <a:lvl3pPr marL="1143000" indent="-228600">
              <a:defRPr>
                <a:solidFill>
                  <a:schemeClr val="tx1"/>
                </a:solidFill>
                <a:latin typeface="Arial" panose="020B0604020202020204" pitchFamily="34" charset="0"/>
                <a:ea typeface="ヒラギノ角ゴ Pro W3" charset="-128"/>
              </a:defRPr>
            </a:lvl3pPr>
            <a:lvl4pPr marL="1600200" indent="-228600">
              <a:defRPr>
                <a:solidFill>
                  <a:schemeClr val="tx1"/>
                </a:solidFill>
                <a:latin typeface="Arial" panose="020B0604020202020204" pitchFamily="34" charset="0"/>
                <a:ea typeface="ヒラギノ角ゴ Pro W3" charset="-128"/>
              </a:defRPr>
            </a:lvl4pPr>
            <a:lvl5pPr marL="2057400" indent="-228600">
              <a:defRPr>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ヒラギノ角ゴ Pro W3" charset="-128"/>
              </a:defRPr>
            </a:lvl9pPr>
          </a:lstStyle>
          <a:p>
            <a:pPr defTabSz="914126" fontAlgn="base">
              <a:spcBef>
                <a:spcPct val="0"/>
              </a:spcBef>
              <a:spcAft>
                <a:spcPct val="0"/>
              </a:spcAft>
              <a:buClr>
                <a:srgbClr val="000000"/>
              </a:buClr>
              <a:buSzPts val="1400"/>
              <a:buFont typeface="Arial" panose="020B0604020202020204" pitchFamily="34" charset="0"/>
              <a:buNone/>
              <a:defRPr/>
            </a:pPr>
            <a:endParaRPr lang="es-CL" altLang="es-CL" sz="1400" smtClean="0">
              <a:solidFill>
                <a:srgbClr val="000000"/>
              </a:solidFill>
              <a:cs typeface="Arial" panose="020B0604020202020204" pitchFamily="34" charset="0"/>
              <a:sym typeface="Arial" panose="020B0604020202020204" pitchFamily="34" charset="0"/>
            </a:endParaRPr>
          </a:p>
        </p:txBody>
      </p:sp>
      <p:sp>
        <p:nvSpPr>
          <p:cNvPr id="82" name="Google Shape;82;p21"/>
          <p:cNvSpPr txBox="1">
            <a:spLocks noGrp="1"/>
          </p:cNvSpPr>
          <p:nvPr>
            <p:ph type="title"/>
          </p:nvPr>
        </p:nvSpPr>
        <p:spPr>
          <a:xfrm>
            <a:off x="353908" y="1644233"/>
            <a:ext cx="5392195" cy="1976400"/>
          </a:xfrm>
          <a:prstGeom prst="rect">
            <a:avLst/>
          </a:prstGeom>
          <a:noFill/>
          <a:ln>
            <a:noFill/>
          </a:ln>
        </p:spPr>
        <p:txBody>
          <a:bodyPr spcFirstLastPara="1" anchor="b">
            <a:normAutofit/>
          </a:bodyPr>
          <a:lstStyle>
            <a:lvl1pPr lvl="0" algn="ctr">
              <a:lnSpc>
                <a:spcPct val="100000"/>
              </a:lnSpc>
              <a:spcBef>
                <a:spcPts val="0"/>
              </a:spcBef>
              <a:spcAft>
                <a:spcPts val="0"/>
              </a:spcAft>
              <a:buSzPts val="4200"/>
              <a:buNone/>
              <a:defRPr sz="4199"/>
            </a:lvl1pPr>
            <a:lvl2pPr lvl="1" algn="ctr">
              <a:lnSpc>
                <a:spcPct val="100000"/>
              </a:lnSpc>
              <a:spcBef>
                <a:spcPts val="0"/>
              </a:spcBef>
              <a:spcAft>
                <a:spcPts val="0"/>
              </a:spcAft>
              <a:buSzPts val="4200"/>
              <a:buNone/>
              <a:defRPr sz="4199"/>
            </a:lvl2pPr>
            <a:lvl3pPr lvl="2" algn="ctr">
              <a:lnSpc>
                <a:spcPct val="100000"/>
              </a:lnSpc>
              <a:spcBef>
                <a:spcPts val="0"/>
              </a:spcBef>
              <a:spcAft>
                <a:spcPts val="0"/>
              </a:spcAft>
              <a:buSzPts val="4200"/>
              <a:buNone/>
              <a:defRPr sz="4199"/>
            </a:lvl3pPr>
            <a:lvl4pPr lvl="3" algn="ctr">
              <a:lnSpc>
                <a:spcPct val="100000"/>
              </a:lnSpc>
              <a:spcBef>
                <a:spcPts val="0"/>
              </a:spcBef>
              <a:spcAft>
                <a:spcPts val="0"/>
              </a:spcAft>
              <a:buSzPts val="4200"/>
              <a:buNone/>
              <a:defRPr sz="4199"/>
            </a:lvl4pPr>
            <a:lvl5pPr lvl="4" algn="ctr">
              <a:lnSpc>
                <a:spcPct val="100000"/>
              </a:lnSpc>
              <a:spcBef>
                <a:spcPts val="0"/>
              </a:spcBef>
              <a:spcAft>
                <a:spcPts val="0"/>
              </a:spcAft>
              <a:buSzPts val="4200"/>
              <a:buNone/>
              <a:defRPr sz="4199"/>
            </a:lvl5pPr>
            <a:lvl6pPr lvl="5" algn="ctr">
              <a:lnSpc>
                <a:spcPct val="100000"/>
              </a:lnSpc>
              <a:spcBef>
                <a:spcPts val="0"/>
              </a:spcBef>
              <a:spcAft>
                <a:spcPts val="0"/>
              </a:spcAft>
              <a:buSzPts val="4200"/>
              <a:buNone/>
              <a:defRPr sz="4199"/>
            </a:lvl6pPr>
            <a:lvl7pPr lvl="6" algn="ctr">
              <a:lnSpc>
                <a:spcPct val="100000"/>
              </a:lnSpc>
              <a:spcBef>
                <a:spcPts val="0"/>
              </a:spcBef>
              <a:spcAft>
                <a:spcPts val="0"/>
              </a:spcAft>
              <a:buSzPts val="4200"/>
              <a:buNone/>
              <a:defRPr sz="4199"/>
            </a:lvl7pPr>
            <a:lvl8pPr lvl="7" algn="ctr">
              <a:lnSpc>
                <a:spcPct val="100000"/>
              </a:lnSpc>
              <a:spcBef>
                <a:spcPts val="0"/>
              </a:spcBef>
              <a:spcAft>
                <a:spcPts val="0"/>
              </a:spcAft>
              <a:buSzPts val="4200"/>
              <a:buNone/>
              <a:defRPr sz="4199"/>
            </a:lvl8pPr>
            <a:lvl9pPr lvl="8" algn="ctr">
              <a:lnSpc>
                <a:spcPct val="100000"/>
              </a:lnSpc>
              <a:spcBef>
                <a:spcPts val="0"/>
              </a:spcBef>
              <a:spcAft>
                <a:spcPts val="0"/>
              </a:spcAft>
              <a:buSzPts val="4200"/>
              <a:buNone/>
              <a:defRPr sz="4199"/>
            </a:lvl9pPr>
          </a:lstStyle>
          <a:p>
            <a:endParaRPr/>
          </a:p>
        </p:txBody>
      </p:sp>
      <p:sp>
        <p:nvSpPr>
          <p:cNvPr id="83" name="Google Shape;83;p21"/>
          <p:cNvSpPr txBox="1">
            <a:spLocks noGrp="1"/>
          </p:cNvSpPr>
          <p:nvPr>
            <p:ph type="subTitle" idx="1"/>
          </p:nvPr>
        </p:nvSpPr>
        <p:spPr>
          <a:xfrm>
            <a:off x="353908" y="3737433"/>
            <a:ext cx="5392195" cy="1646800"/>
          </a:xfrm>
          <a:prstGeom prst="rect">
            <a:avLst/>
          </a:prstGeom>
          <a:noFill/>
          <a:ln>
            <a:noFill/>
          </a:ln>
        </p:spPr>
        <p:txBody>
          <a:bodyPr spcFirstLastPara="1">
            <a:normAutofit/>
          </a:bodyPr>
          <a:lstStyle>
            <a:lvl1pPr lvl="0" algn="ctr">
              <a:lnSpc>
                <a:spcPct val="100000"/>
              </a:lnSpc>
              <a:spcBef>
                <a:spcPts val="0"/>
              </a:spcBef>
              <a:spcAft>
                <a:spcPts val="0"/>
              </a:spcAft>
              <a:buSzPts val="2100"/>
              <a:buNone/>
              <a:defRPr sz="2099"/>
            </a:lvl1pPr>
            <a:lvl2pPr lvl="1" algn="ctr">
              <a:lnSpc>
                <a:spcPct val="100000"/>
              </a:lnSpc>
              <a:spcBef>
                <a:spcPts val="0"/>
              </a:spcBef>
              <a:spcAft>
                <a:spcPts val="0"/>
              </a:spcAft>
              <a:buSzPts val="2100"/>
              <a:buNone/>
              <a:defRPr sz="2099"/>
            </a:lvl2pPr>
            <a:lvl3pPr lvl="2" algn="ctr">
              <a:lnSpc>
                <a:spcPct val="100000"/>
              </a:lnSpc>
              <a:spcBef>
                <a:spcPts val="0"/>
              </a:spcBef>
              <a:spcAft>
                <a:spcPts val="0"/>
              </a:spcAft>
              <a:buSzPts val="2100"/>
              <a:buNone/>
              <a:defRPr sz="2099"/>
            </a:lvl3pPr>
            <a:lvl4pPr lvl="3" algn="ctr">
              <a:lnSpc>
                <a:spcPct val="100000"/>
              </a:lnSpc>
              <a:spcBef>
                <a:spcPts val="0"/>
              </a:spcBef>
              <a:spcAft>
                <a:spcPts val="0"/>
              </a:spcAft>
              <a:buSzPts val="2100"/>
              <a:buNone/>
              <a:defRPr sz="2099"/>
            </a:lvl4pPr>
            <a:lvl5pPr lvl="4" algn="ctr">
              <a:lnSpc>
                <a:spcPct val="100000"/>
              </a:lnSpc>
              <a:spcBef>
                <a:spcPts val="0"/>
              </a:spcBef>
              <a:spcAft>
                <a:spcPts val="0"/>
              </a:spcAft>
              <a:buSzPts val="2100"/>
              <a:buNone/>
              <a:defRPr sz="2099"/>
            </a:lvl5pPr>
            <a:lvl6pPr lvl="5" algn="ctr">
              <a:lnSpc>
                <a:spcPct val="100000"/>
              </a:lnSpc>
              <a:spcBef>
                <a:spcPts val="0"/>
              </a:spcBef>
              <a:spcAft>
                <a:spcPts val="0"/>
              </a:spcAft>
              <a:buSzPts val="2100"/>
              <a:buNone/>
              <a:defRPr sz="2099"/>
            </a:lvl6pPr>
            <a:lvl7pPr lvl="6" algn="ctr">
              <a:lnSpc>
                <a:spcPct val="100000"/>
              </a:lnSpc>
              <a:spcBef>
                <a:spcPts val="0"/>
              </a:spcBef>
              <a:spcAft>
                <a:spcPts val="0"/>
              </a:spcAft>
              <a:buSzPts val="2100"/>
              <a:buNone/>
              <a:defRPr sz="2099"/>
            </a:lvl7pPr>
            <a:lvl8pPr lvl="7" algn="ctr">
              <a:lnSpc>
                <a:spcPct val="100000"/>
              </a:lnSpc>
              <a:spcBef>
                <a:spcPts val="0"/>
              </a:spcBef>
              <a:spcAft>
                <a:spcPts val="0"/>
              </a:spcAft>
              <a:buSzPts val="2100"/>
              <a:buNone/>
              <a:defRPr sz="2099"/>
            </a:lvl8pPr>
            <a:lvl9pPr lvl="8" algn="ctr">
              <a:lnSpc>
                <a:spcPct val="100000"/>
              </a:lnSpc>
              <a:spcBef>
                <a:spcPts val="0"/>
              </a:spcBef>
              <a:spcAft>
                <a:spcPts val="0"/>
              </a:spcAft>
              <a:buSzPts val="2100"/>
              <a:buNone/>
              <a:defRPr sz="2099"/>
            </a:lvl9pPr>
          </a:lstStyle>
          <a:p>
            <a:endParaRPr/>
          </a:p>
        </p:txBody>
      </p:sp>
      <p:sp>
        <p:nvSpPr>
          <p:cNvPr id="84" name="Google Shape;84;p21"/>
          <p:cNvSpPr txBox="1">
            <a:spLocks noGrp="1"/>
          </p:cNvSpPr>
          <p:nvPr>
            <p:ph type="body" idx="2"/>
          </p:nvPr>
        </p:nvSpPr>
        <p:spPr>
          <a:xfrm>
            <a:off x="6584285" y="965433"/>
            <a:ext cx="5114668" cy="4926800"/>
          </a:xfrm>
          <a:prstGeom prst="rect">
            <a:avLst/>
          </a:prstGeom>
          <a:noFill/>
          <a:ln>
            <a:noFill/>
          </a:ln>
        </p:spPr>
        <p:txBody>
          <a:bodyPr spcFirstLastPara="1" anchor="ctr">
            <a:normAutofit/>
          </a:bodyPr>
          <a:lstStyle>
            <a:lvl1pPr marL="457071" lvl="0" indent="-342803" algn="l">
              <a:lnSpc>
                <a:spcPct val="115000"/>
              </a:lnSpc>
              <a:spcBef>
                <a:spcPts val="0"/>
              </a:spcBef>
              <a:spcAft>
                <a:spcPts val="0"/>
              </a:spcAft>
              <a:buSzPts val="1800"/>
              <a:buChar char="●"/>
              <a:defRPr/>
            </a:lvl1pPr>
            <a:lvl2pPr marL="914141" lvl="1" indent="-317411" algn="l">
              <a:lnSpc>
                <a:spcPct val="115000"/>
              </a:lnSpc>
              <a:spcBef>
                <a:spcPts val="0"/>
              </a:spcBef>
              <a:spcAft>
                <a:spcPts val="0"/>
              </a:spcAft>
              <a:buSzPts val="1400"/>
              <a:buChar char="○"/>
              <a:defRPr/>
            </a:lvl2pPr>
            <a:lvl3pPr marL="1371212" lvl="2" indent="-317411" algn="l">
              <a:lnSpc>
                <a:spcPct val="115000"/>
              </a:lnSpc>
              <a:spcBef>
                <a:spcPts val="0"/>
              </a:spcBef>
              <a:spcAft>
                <a:spcPts val="0"/>
              </a:spcAft>
              <a:buSzPts val="1400"/>
              <a:buChar char="■"/>
              <a:defRPr/>
            </a:lvl3pPr>
            <a:lvl4pPr marL="1828281" lvl="3" indent="-317411" algn="l">
              <a:lnSpc>
                <a:spcPct val="115000"/>
              </a:lnSpc>
              <a:spcBef>
                <a:spcPts val="0"/>
              </a:spcBef>
              <a:spcAft>
                <a:spcPts val="0"/>
              </a:spcAft>
              <a:buSzPts val="1400"/>
              <a:buChar char="●"/>
              <a:defRPr/>
            </a:lvl4pPr>
            <a:lvl5pPr marL="2285352" lvl="4" indent="-317411" algn="l">
              <a:lnSpc>
                <a:spcPct val="115000"/>
              </a:lnSpc>
              <a:spcBef>
                <a:spcPts val="0"/>
              </a:spcBef>
              <a:spcAft>
                <a:spcPts val="0"/>
              </a:spcAft>
              <a:buSzPts val="1400"/>
              <a:buChar char="○"/>
              <a:defRPr/>
            </a:lvl5pPr>
            <a:lvl6pPr marL="2742423" lvl="5" indent="-317411" algn="l">
              <a:lnSpc>
                <a:spcPct val="115000"/>
              </a:lnSpc>
              <a:spcBef>
                <a:spcPts val="0"/>
              </a:spcBef>
              <a:spcAft>
                <a:spcPts val="0"/>
              </a:spcAft>
              <a:buSzPts val="1400"/>
              <a:buChar char="■"/>
              <a:defRPr/>
            </a:lvl6pPr>
            <a:lvl7pPr marL="3199493" lvl="6" indent="-317411" algn="l">
              <a:lnSpc>
                <a:spcPct val="115000"/>
              </a:lnSpc>
              <a:spcBef>
                <a:spcPts val="0"/>
              </a:spcBef>
              <a:spcAft>
                <a:spcPts val="0"/>
              </a:spcAft>
              <a:buSzPts val="1400"/>
              <a:buChar char="●"/>
              <a:defRPr/>
            </a:lvl7pPr>
            <a:lvl8pPr marL="3656564" lvl="7" indent="-317411" algn="l">
              <a:lnSpc>
                <a:spcPct val="115000"/>
              </a:lnSpc>
              <a:spcBef>
                <a:spcPts val="0"/>
              </a:spcBef>
              <a:spcAft>
                <a:spcPts val="0"/>
              </a:spcAft>
              <a:buSzPts val="1400"/>
              <a:buChar char="○"/>
              <a:defRPr/>
            </a:lvl8pPr>
            <a:lvl9pPr marL="4113634" lvl="8" indent="-317411" algn="l">
              <a:lnSpc>
                <a:spcPct val="115000"/>
              </a:lnSpc>
              <a:spcBef>
                <a:spcPts val="0"/>
              </a:spcBef>
              <a:spcAft>
                <a:spcPts val="0"/>
              </a:spcAft>
              <a:buSzPts val="1400"/>
              <a:buChar char="■"/>
              <a:defRPr/>
            </a:lvl9pPr>
          </a:lstStyle>
          <a:p>
            <a:endParaRPr/>
          </a:p>
        </p:txBody>
      </p:sp>
      <p:sp>
        <p:nvSpPr>
          <p:cNvPr id="6" name="Google Shape;85;p21"/>
          <p:cNvSpPr txBox="1">
            <a:spLocks noGrp="1"/>
          </p:cNvSpPr>
          <p:nvPr>
            <p:ph type="sldNum" idx="10"/>
          </p:nvPr>
        </p:nvSpPr>
        <p:spPr/>
        <p:txBody>
          <a:bodyPr spcFirstLastPara="1">
            <a:normAutofit/>
          </a:bodyPr>
          <a:lstStyle>
            <a:lvl1pPr marL="0" marR="0" lvl="0" indent="0" algn="r" defTabSz="457063" eaLnBrk="0" hangingPunct="0">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a:defRPr/>
            </a:pPr>
            <a:fld id="{395E93AA-BF0B-46C9-95CE-FD06A67B3232}" type="slidenum">
              <a:rPr lang="es-419"/>
              <a:pPr>
                <a:defRPr/>
              </a:pPr>
              <a:t>‹Nº›</a:t>
            </a:fld>
            <a:endParaRPr dirty="0"/>
          </a:p>
        </p:txBody>
      </p:sp>
    </p:spTree>
    <p:extLst>
      <p:ext uri="{BB962C8B-B14F-4D97-AF65-F5344CB8AC3E}">
        <p14:creationId xmlns:p14="http://schemas.microsoft.com/office/powerpoint/2010/main" val="57700803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86"/>
        <p:cNvGrpSpPr/>
        <p:nvPr/>
      </p:nvGrpSpPr>
      <p:grpSpPr>
        <a:xfrm>
          <a:off x="0" y="0"/>
          <a:ext cx="0" cy="0"/>
          <a:chOff x="0" y="0"/>
          <a:chExt cx="0" cy="0"/>
        </a:xfrm>
      </p:grpSpPr>
      <p:sp>
        <p:nvSpPr>
          <p:cNvPr id="87" name="Google Shape;87;p22"/>
          <p:cNvSpPr txBox="1">
            <a:spLocks noGrp="1"/>
          </p:cNvSpPr>
          <p:nvPr>
            <p:ph type="body" idx="1"/>
          </p:nvPr>
        </p:nvSpPr>
        <p:spPr>
          <a:xfrm>
            <a:off x="415493" y="5640767"/>
            <a:ext cx="7996317" cy="806800"/>
          </a:xfrm>
          <a:prstGeom prst="rect">
            <a:avLst/>
          </a:prstGeom>
          <a:noFill/>
          <a:ln>
            <a:noFill/>
          </a:ln>
        </p:spPr>
        <p:txBody>
          <a:bodyPr spcFirstLastPara="1" anchor="ctr">
            <a:normAutofit/>
          </a:bodyPr>
          <a:lstStyle>
            <a:lvl1pPr marL="457071" lvl="0" indent="-228535" algn="l">
              <a:lnSpc>
                <a:spcPct val="100000"/>
              </a:lnSpc>
              <a:spcBef>
                <a:spcPts val="0"/>
              </a:spcBef>
              <a:spcAft>
                <a:spcPts val="0"/>
              </a:spcAft>
              <a:buSzPts val="1800"/>
              <a:buNone/>
              <a:defRPr/>
            </a:lvl1pPr>
          </a:lstStyle>
          <a:p>
            <a:endParaRPr/>
          </a:p>
        </p:txBody>
      </p:sp>
      <p:sp>
        <p:nvSpPr>
          <p:cNvPr id="3" name="Google Shape;88;p22"/>
          <p:cNvSpPr txBox="1">
            <a:spLocks noGrp="1"/>
          </p:cNvSpPr>
          <p:nvPr>
            <p:ph type="sldNum" idx="10"/>
          </p:nvPr>
        </p:nvSpPr>
        <p:spPr/>
        <p:txBody>
          <a:bodyPr spcFirstLastPara="1">
            <a:normAutofit/>
          </a:bodyPr>
          <a:lstStyle>
            <a:lvl1pPr marL="0" marR="0" lvl="0" indent="0" algn="r" defTabSz="457063" eaLnBrk="0" hangingPunct="0">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a:defRPr/>
            </a:pPr>
            <a:fld id="{CF603C15-6A7F-4597-ACEF-1646676C2F93}" type="slidenum">
              <a:rPr lang="es-419"/>
              <a:pPr>
                <a:defRPr/>
              </a:pPr>
              <a:t>‹Nº›</a:t>
            </a:fld>
            <a:endParaRPr dirty="0"/>
          </a:p>
        </p:txBody>
      </p:sp>
    </p:spTree>
    <p:extLst>
      <p:ext uri="{BB962C8B-B14F-4D97-AF65-F5344CB8AC3E}">
        <p14:creationId xmlns:p14="http://schemas.microsoft.com/office/powerpoint/2010/main" val="303574638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89"/>
        <p:cNvGrpSpPr/>
        <p:nvPr/>
      </p:nvGrpSpPr>
      <p:grpSpPr>
        <a:xfrm>
          <a:off x="0" y="0"/>
          <a:ext cx="0" cy="0"/>
          <a:chOff x="0" y="0"/>
          <a:chExt cx="0" cy="0"/>
        </a:xfrm>
      </p:grpSpPr>
      <p:sp>
        <p:nvSpPr>
          <p:cNvPr id="90" name="Google Shape;90;p23"/>
          <p:cNvSpPr txBox="1">
            <a:spLocks noGrp="1"/>
          </p:cNvSpPr>
          <p:nvPr>
            <p:ph type="title"/>
          </p:nvPr>
        </p:nvSpPr>
        <p:spPr>
          <a:xfrm>
            <a:off x="415492" y="1474833"/>
            <a:ext cx="11357841" cy="2618000"/>
          </a:xfrm>
          <a:prstGeom prst="rect">
            <a:avLst/>
          </a:prstGeom>
          <a:noFill/>
          <a:ln>
            <a:noFill/>
          </a:ln>
        </p:spPr>
        <p:txBody>
          <a:bodyPr spcFirstLastPara="1" anchor="b">
            <a:normAutofit/>
          </a:bodyPr>
          <a:lstStyle>
            <a:lvl1pPr lvl="0" algn="ctr">
              <a:lnSpc>
                <a:spcPct val="100000"/>
              </a:lnSpc>
              <a:spcBef>
                <a:spcPts val="0"/>
              </a:spcBef>
              <a:spcAft>
                <a:spcPts val="0"/>
              </a:spcAft>
              <a:buSzPts val="12000"/>
              <a:buNone/>
              <a:defRPr sz="11996"/>
            </a:lvl1pPr>
            <a:lvl2pPr lvl="1" algn="ctr">
              <a:lnSpc>
                <a:spcPct val="100000"/>
              </a:lnSpc>
              <a:spcBef>
                <a:spcPts val="0"/>
              </a:spcBef>
              <a:spcAft>
                <a:spcPts val="0"/>
              </a:spcAft>
              <a:buSzPts val="12000"/>
              <a:buNone/>
              <a:defRPr sz="11996"/>
            </a:lvl2pPr>
            <a:lvl3pPr lvl="2" algn="ctr">
              <a:lnSpc>
                <a:spcPct val="100000"/>
              </a:lnSpc>
              <a:spcBef>
                <a:spcPts val="0"/>
              </a:spcBef>
              <a:spcAft>
                <a:spcPts val="0"/>
              </a:spcAft>
              <a:buSzPts val="12000"/>
              <a:buNone/>
              <a:defRPr sz="11996"/>
            </a:lvl3pPr>
            <a:lvl4pPr lvl="3" algn="ctr">
              <a:lnSpc>
                <a:spcPct val="100000"/>
              </a:lnSpc>
              <a:spcBef>
                <a:spcPts val="0"/>
              </a:spcBef>
              <a:spcAft>
                <a:spcPts val="0"/>
              </a:spcAft>
              <a:buSzPts val="12000"/>
              <a:buNone/>
              <a:defRPr sz="11996"/>
            </a:lvl4pPr>
            <a:lvl5pPr lvl="4" algn="ctr">
              <a:lnSpc>
                <a:spcPct val="100000"/>
              </a:lnSpc>
              <a:spcBef>
                <a:spcPts val="0"/>
              </a:spcBef>
              <a:spcAft>
                <a:spcPts val="0"/>
              </a:spcAft>
              <a:buSzPts val="12000"/>
              <a:buNone/>
              <a:defRPr sz="11996"/>
            </a:lvl5pPr>
            <a:lvl6pPr lvl="5" algn="ctr">
              <a:lnSpc>
                <a:spcPct val="100000"/>
              </a:lnSpc>
              <a:spcBef>
                <a:spcPts val="0"/>
              </a:spcBef>
              <a:spcAft>
                <a:spcPts val="0"/>
              </a:spcAft>
              <a:buSzPts val="12000"/>
              <a:buNone/>
              <a:defRPr sz="11996"/>
            </a:lvl6pPr>
            <a:lvl7pPr lvl="6" algn="ctr">
              <a:lnSpc>
                <a:spcPct val="100000"/>
              </a:lnSpc>
              <a:spcBef>
                <a:spcPts val="0"/>
              </a:spcBef>
              <a:spcAft>
                <a:spcPts val="0"/>
              </a:spcAft>
              <a:buSzPts val="12000"/>
              <a:buNone/>
              <a:defRPr sz="11996"/>
            </a:lvl7pPr>
            <a:lvl8pPr lvl="7" algn="ctr">
              <a:lnSpc>
                <a:spcPct val="100000"/>
              </a:lnSpc>
              <a:spcBef>
                <a:spcPts val="0"/>
              </a:spcBef>
              <a:spcAft>
                <a:spcPts val="0"/>
              </a:spcAft>
              <a:buSzPts val="12000"/>
              <a:buNone/>
              <a:defRPr sz="11996"/>
            </a:lvl8pPr>
            <a:lvl9pPr lvl="8" algn="ctr">
              <a:lnSpc>
                <a:spcPct val="100000"/>
              </a:lnSpc>
              <a:spcBef>
                <a:spcPts val="0"/>
              </a:spcBef>
              <a:spcAft>
                <a:spcPts val="0"/>
              </a:spcAft>
              <a:buSzPts val="12000"/>
              <a:buNone/>
              <a:defRPr sz="11996"/>
            </a:lvl9pPr>
          </a:lstStyle>
          <a:p>
            <a:r>
              <a:rPr lang="es-ES" smtClean="0"/>
              <a:t>Haga clic para modificar el estilo de título del patrón</a:t>
            </a:r>
            <a:endParaRPr/>
          </a:p>
        </p:txBody>
      </p:sp>
      <p:sp>
        <p:nvSpPr>
          <p:cNvPr id="91" name="Google Shape;91;p23"/>
          <p:cNvSpPr txBox="1">
            <a:spLocks noGrp="1"/>
          </p:cNvSpPr>
          <p:nvPr>
            <p:ph type="body" idx="1"/>
          </p:nvPr>
        </p:nvSpPr>
        <p:spPr>
          <a:xfrm>
            <a:off x="415492" y="4202967"/>
            <a:ext cx="11357841" cy="1734400"/>
          </a:xfrm>
          <a:prstGeom prst="rect">
            <a:avLst/>
          </a:prstGeom>
          <a:noFill/>
          <a:ln>
            <a:noFill/>
          </a:ln>
        </p:spPr>
        <p:txBody>
          <a:bodyPr spcFirstLastPara="1">
            <a:normAutofit/>
          </a:bodyPr>
          <a:lstStyle>
            <a:lvl1pPr marL="457071" lvl="0" indent="-342803" algn="ctr">
              <a:lnSpc>
                <a:spcPct val="115000"/>
              </a:lnSpc>
              <a:spcBef>
                <a:spcPts val="0"/>
              </a:spcBef>
              <a:spcAft>
                <a:spcPts val="0"/>
              </a:spcAft>
              <a:buSzPts val="1800"/>
              <a:buChar char="●"/>
              <a:defRPr/>
            </a:lvl1pPr>
            <a:lvl2pPr marL="914141" lvl="1" indent="-317411" algn="ctr">
              <a:lnSpc>
                <a:spcPct val="115000"/>
              </a:lnSpc>
              <a:spcBef>
                <a:spcPts val="0"/>
              </a:spcBef>
              <a:spcAft>
                <a:spcPts val="0"/>
              </a:spcAft>
              <a:buSzPts val="1400"/>
              <a:buChar char="○"/>
              <a:defRPr/>
            </a:lvl2pPr>
            <a:lvl3pPr marL="1371212" lvl="2" indent="-317411" algn="ctr">
              <a:lnSpc>
                <a:spcPct val="115000"/>
              </a:lnSpc>
              <a:spcBef>
                <a:spcPts val="0"/>
              </a:spcBef>
              <a:spcAft>
                <a:spcPts val="0"/>
              </a:spcAft>
              <a:buSzPts val="1400"/>
              <a:buChar char="■"/>
              <a:defRPr/>
            </a:lvl3pPr>
            <a:lvl4pPr marL="1828281" lvl="3" indent="-317411" algn="ctr">
              <a:lnSpc>
                <a:spcPct val="115000"/>
              </a:lnSpc>
              <a:spcBef>
                <a:spcPts val="0"/>
              </a:spcBef>
              <a:spcAft>
                <a:spcPts val="0"/>
              </a:spcAft>
              <a:buSzPts val="1400"/>
              <a:buChar char="●"/>
              <a:defRPr/>
            </a:lvl4pPr>
            <a:lvl5pPr marL="2285352" lvl="4" indent="-317411" algn="ctr">
              <a:lnSpc>
                <a:spcPct val="115000"/>
              </a:lnSpc>
              <a:spcBef>
                <a:spcPts val="0"/>
              </a:spcBef>
              <a:spcAft>
                <a:spcPts val="0"/>
              </a:spcAft>
              <a:buSzPts val="1400"/>
              <a:buChar char="○"/>
              <a:defRPr/>
            </a:lvl5pPr>
            <a:lvl6pPr marL="2742423" lvl="5" indent="-317411" algn="ctr">
              <a:lnSpc>
                <a:spcPct val="115000"/>
              </a:lnSpc>
              <a:spcBef>
                <a:spcPts val="0"/>
              </a:spcBef>
              <a:spcAft>
                <a:spcPts val="0"/>
              </a:spcAft>
              <a:buSzPts val="1400"/>
              <a:buChar char="■"/>
              <a:defRPr/>
            </a:lvl6pPr>
            <a:lvl7pPr marL="3199493" lvl="6" indent="-317411" algn="ctr">
              <a:lnSpc>
                <a:spcPct val="115000"/>
              </a:lnSpc>
              <a:spcBef>
                <a:spcPts val="0"/>
              </a:spcBef>
              <a:spcAft>
                <a:spcPts val="0"/>
              </a:spcAft>
              <a:buSzPts val="1400"/>
              <a:buChar char="●"/>
              <a:defRPr/>
            </a:lvl7pPr>
            <a:lvl8pPr marL="3656564" lvl="7" indent="-317411" algn="ctr">
              <a:lnSpc>
                <a:spcPct val="115000"/>
              </a:lnSpc>
              <a:spcBef>
                <a:spcPts val="0"/>
              </a:spcBef>
              <a:spcAft>
                <a:spcPts val="0"/>
              </a:spcAft>
              <a:buSzPts val="1400"/>
              <a:buChar char="○"/>
              <a:defRPr/>
            </a:lvl8pPr>
            <a:lvl9pPr marL="4113634" lvl="8" indent="-317411" algn="ctr">
              <a:lnSpc>
                <a:spcPct val="115000"/>
              </a:lnSpc>
              <a:spcBef>
                <a:spcPts val="0"/>
              </a:spcBef>
              <a:spcAft>
                <a:spcPts val="0"/>
              </a:spcAft>
              <a:buSzPts val="1400"/>
              <a:buChar char="■"/>
              <a:defRPr/>
            </a:lvl9pPr>
          </a:lstStyle>
          <a:p>
            <a:endParaRPr/>
          </a:p>
        </p:txBody>
      </p:sp>
      <p:sp>
        <p:nvSpPr>
          <p:cNvPr id="4" name="Google Shape;92;p23"/>
          <p:cNvSpPr txBox="1">
            <a:spLocks noGrp="1"/>
          </p:cNvSpPr>
          <p:nvPr>
            <p:ph type="sldNum" idx="10"/>
          </p:nvPr>
        </p:nvSpPr>
        <p:spPr/>
        <p:txBody>
          <a:bodyPr spcFirstLastPara="1">
            <a:normAutofit/>
          </a:bodyPr>
          <a:lstStyle>
            <a:lvl1pPr marL="0" marR="0" lvl="0" indent="0" algn="r" defTabSz="457063" eaLnBrk="0" hangingPunct="0">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a:defRPr/>
            </a:pPr>
            <a:fld id="{B1CAEA98-C5F1-4531-9B81-EC548A16AEC8}" type="slidenum">
              <a:rPr lang="es-419"/>
              <a:pPr>
                <a:defRPr/>
              </a:pPr>
              <a:t>‹Nº›</a:t>
            </a:fld>
            <a:endParaRPr dirty="0"/>
          </a:p>
        </p:txBody>
      </p:sp>
    </p:spTree>
    <p:extLst>
      <p:ext uri="{BB962C8B-B14F-4D97-AF65-F5344CB8AC3E}">
        <p14:creationId xmlns:p14="http://schemas.microsoft.com/office/powerpoint/2010/main" val="322749577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3"/>
        <p:cNvGrpSpPr/>
        <p:nvPr/>
      </p:nvGrpSpPr>
      <p:grpSpPr>
        <a:xfrm>
          <a:off x="0" y="0"/>
          <a:ext cx="0" cy="0"/>
          <a:chOff x="0" y="0"/>
          <a:chExt cx="0" cy="0"/>
        </a:xfrm>
      </p:grpSpPr>
      <p:sp>
        <p:nvSpPr>
          <p:cNvPr id="2" name="Google Shape;94;p24"/>
          <p:cNvSpPr txBox="1">
            <a:spLocks noGrp="1"/>
          </p:cNvSpPr>
          <p:nvPr>
            <p:ph type="sldNum" idx="10"/>
          </p:nvPr>
        </p:nvSpPr>
        <p:spPr/>
        <p:txBody>
          <a:bodyPr spcFirstLastPara="1">
            <a:normAutofit/>
          </a:bodyPr>
          <a:lstStyle>
            <a:lvl1pPr marL="0" marR="0" lvl="0" indent="0" algn="r" defTabSz="457063" eaLnBrk="0" hangingPunct="0">
              <a:lnSpc>
                <a:spcPct val="100000"/>
              </a:lnSpc>
              <a:spcBef>
                <a:spcPts val="0"/>
              </a:spcBef>
              <a:spcAft>
                <a:spcPts val="0"/>
              </a:spcAft>
              <a:buClr>
                <a:srgbClr val="000000"/>
              </a:buClr>
              <a:buSzPts val="1000"/>
              <a:buFont typeface="Arial"/>
              <a:buNone/>
              <a:defRPr sz="1000"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a:defRPr/>
            </a:pPr>
            <a:fld id="{15444983-ECFD-406E-8C7D-3773EA2A6F2B}" type="slidenum">
              <a:rPr lang="es-419"/>
              <a:pPr>
                <a:defRPr/>
              </a:pPr>
              <a:t>‹Nº›</a:t>
            </a:fld>
            <a:endParaRPr dirty="0"/>
          </a:p>
        </p:txBody>
      </p:sp>
    </p:spTree>
    <p:extLst>
      <p:ext uri="{BB962C8B-B14F-4D97-AF65-F5344CB8AC3E}">
        <p14:creationId xmlns:p14="http://schemas.microsoft.com/office/powerpoint/2010/main" val="2436931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hasCustomPrompt="1"/>
          </p:nvPr>
        </p:nvSpPr>
        <p:spPr/>
        <p:txBody>
          <a:bodyPr/>
          <a:lstStyle/>
          <a:p>
            <a:r>
              <a:rPr lang="es-ES_tradnl" smtClean="0"/>
              <a:t>Clic para editar título</a:t>
            </a:r>
            <a:endParaRPr lang="es-ES"/>
          </a:p>
        </p:txBody>
      </p:sp>
      <p:sp>
        <p:nvSpPr>
          <p:cNvPr id="3" name="Marcador de contenido 2"/>
          <p:cNvSpPr>
            <a:spLocks noGrp="1"/>
          </p:cNvSpPr>
          <p:nvPr>
            <p:ph sz="half" idx="1" hasCustomPrompt="1"/>
          </p:nvPr>
        </p:nvSpPr>
        <p:spPr>
          <a:xfrm>
            <a:off x="609441" y="1600202"/>
            <a:ext cx="5383398" cy="4525963"/>
          </a:xfrm>
        </p:spPr>
        <p:txBody>
          <a:bodyPr/>
          <a:lstStyle>
            <a:lvl1pPr>
              <a:defRPr sz="38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contenido 3"/>
          <p:cNvSpPr>
            <a:spLocks noGrp="1"/>
          </p:cNvSpPr>
          <p:nvPr>
            <p:ph sz="half" idx="2" hasCustomPrompt="1"/>
          </p:nvPr>
        </p:nvSpPr>
        <p:spPr>
          <a:xfrm>
            <a:off x="6195986" y="1600202"/>
            <a:ext cx="5383398" cy="4525963"/>
          </a:xfrm>
        </p:spPr>
        <p:txBody>
          <a:bodyPr/>
          <a:lstStyle>
            <a:lvl1pPr>
              <a:defRPr sz="38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fecha 4"/>
          <p:cNvSpPr>
            <a:spLocks noGrp="1"/>
          </p:cNvSpPr>
          <p:nvPr>
            <p:ph type="dt" sz="half" idx="10"/>
          </p:nvPr>
        </p:nvSpPr>
        <p:spPr/>
        <p:txBody>
          <a:bodyPr/>
          <a:lstStyle/>
          <a:p>
            <a:fld id="{D2F8A90B-63EA-4AA5-B00A-29E02DC37FBE}" type="datetime1">
              <a:rPr lang="es-ES" smtClean="0"/>
              <a:t>29/07/2026</a:t>
            </a:fld>
            <a:endParaRPr lang="es-ES" dirty="0"/>
          </a:p>
        </p:txBody>
      </p:sp>
      <p:sp>
        <p:nvSpPr>
          <p:cNvPr id="6" name="Marcador de pie de página 5"/>
          <p:cNvSpPr>
            <a:spLocks noGrp="1"/>
          </p:cNvSpPr>
          <p:nvPr>
            <p:ph type="ftr" sz="quarter" idx="11"/>
          </p:nvPr>
        </p:nvSpPr>
        <p:spPr/>
        <p:txBody>
          <a:bodyPr/>
          <a:lstStyle/>
          <a:p>
            <a:endParaRPr lang="es-ES" dirty="0"/>
          </a:p>
        </p:txBody>
      </p:sp>
      <p:sp>
        <p:nvSpPr>
          <p:cNvPr id="7" name="Marcador de número de diapositiva 6"/>
          <p:cNvSpPr>
            <a:spLocks noGrp="1"/>
          </p:cNvSpPr>
          <p:nvPr>
            <p:ph type="sldNum" sz="quarter" idx="12"/>
          </p:nvPr>
        </p:nvSpPr>
        <p:spPr/>
        <p:txBody>
          <a:bodyPr/>
          <a:lstStyle/>
          <a:p>
            <a:fld id="{339DE33B-29C3-A64D-9297-00A5A1600F58}" type="slidenum">
              <a:rPr lang="es-ES" smtClean="0"/>
              <a:t>‹Nº›</a:t>
            </a:fld>
            <a:endParaRPr lang="es-E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hasCustomPrompt="1"/>
          </p:nvPr>
        </p:nvSpPr>
        <p:spPr/>
        <p:txBody>
          <a:bodyPr/>
          <a:lstStyle>
            <a:lvl1pPr>
              <a:defRPr/>
            </a:lvl1pPr>
          </a:lstStyle>
          <a:p>
            <a:r>
              <a:rPr lang="es-ES_tradnl" smtClean="0"/>
              <a:t>Clic para editar título</a:t>
            </a:r>
            <a:endParaRPr lang="es-ES"/>
          </a:p>
        </p:txBody>
      </p:sp>
      <p:sp>
        <p:nvSpPr>
          <p:cNvPr id="3" name="Marcador de texto 2"/>
          <p:cNvSpPr>
            <a:spLocks noGrp="1"/>
          </p:cNvSpPr>
          <p:nvPr>
            <p:ph type="body" idx="1" hasCustomPrompt="1"/>
          </p:nvPr>
        </p:nvSpPr>
        <p:spPr>
          <a:xfrm>
            <a:off x="609441" y="1535114"/>
            <a:ext cx="5385514" cy="639762"/>
          </a:xfrm>
        </p:spPr>
        <p:txBody>
          <a:bodyPr anchor="b"/>
          <a:lstStyle>
            <a:lvl1pPr marL="0" indent="0">
              <a:buNone/>
              <a:defRPr sz="3200" b="1"/>
            </a:lvl1pPr>
            <a:lvl2pPr marL="614680" indent="0">
              <a:buNone/>
              <a:defRPr sz="2700" b="1"/>
            </a:lvl2pPr>
            <a:lvl3pPr marL="1229360" indent="0">
              <a:buNone/>
              <a:defRPr sz="2400" b="1"/>
            </a:lvl3pPr>
            <a:lvl4pPr marL="1844040" indent="0">
              <a:buNone/>
              <a:defRPr sz="2200" b="1"/>
            </a:lvl4pPr>
            <a:lvl5pPr marL="2458720" indent="0">
              <a:buNone/>
              <a:defRPr sz="2200" b="1"/>
            </a:lvl5pPr>
            <a:lvl6pPr marL="3074035" indent="0">
              <a:buNone/>
              <a:defRPr sz="2200" b="1"/>
            </a:lvl6pPr>
            <a:lvl7pPr marL="3688715" indent="0">
              <a:buNone/>
              <a:defRPr sz="2200" b="1"/>
            </a:lvl7pPr>
            <a:lvl8pPr marL="4303395" indent="0">
              <a:buNone/>
              <a:defRPr sz="2200" b="1"/>
            </a:lvl8pPr>
            <a:lvl9pPr marL="4918075" indent="0">
              <a:buNone/>
              <a:defRPr sz="2200" b="1"/>
            </a:lvl9pPr>
          </a:lstStyle>
          <a:p>
            <a:pPr lvl="0"/>
            <a:r>
              <a:rPr lang="es-ES_tradnl" smtClean="0"/>
              <a:t>Haga clic para modificar el estilo de texto del patrón</a:t>
            </a:r>
          </a:p>
        </p:txBody>
      </p:sp>
      <p:sp>
        <p:nvSpPr>
          <p:cNvPr id="4" name="Marcador de contenido 3"/>
          <p:cNvSpPr>
            <a:spLocks noGrp="1"/>
          </p:cNvSpPr>
          <p:nvPr>
            <p:ph sz="half" idx="2" hasCustomPrompt="1"/>
          </p:nvPr>
        </p:nvSpPr>
        <p:spPr>
          <a:xfrm>
            <a:off x="609441" y="2174875"/>
            <a:ext cx="5385514" cy="3951288"/>
          </a:xfrm>
        </p:spPr>
        <p:txBody>
          <a:bodyPr/>
          <a:lstStyle>
            <a:lvl1pPr>
              <a:defRPr sz="3200"/>
            </a:lvl1pPr>
            <a:lvl2pPr>
              <a:defRPr sz="2700"/>
            </a:lvl2pPr>
            <a:lvl3pPr>
              <a:defRPr sz="2400"/>
            </a:lvl3pPr>
            <a:lvl4pPr>
              <a:defRPr sz="2200"/>
            </a:lvl4pPr>
            <a:lvl5pPr>
              <a:defRPr sz="2200"/>
            </a:lvl5pPr>
            <a:lvl6pPr>
              <a:defRPr sz="2200"/>
            </a:lvl6pPr>
            <a:lvl7pPr>
              <a:defRPr sz="2200"/>
            </a:lvl7pPr>
            <a:lvl8pPr>
              <a:defRPr sz="2200"/>
            </a:lvl8pPr>
            <a:lvl9pPr>
              <a:defRPr sz="22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5" name="Marcador de texto 4"/>
          <p:cNvSpPr>
            <a:spLocks noGrp="1"/>
          </p:cNvSpPr>
          <p:nvPr>
            <p:ph type="body" sz="quarter" idx="3" hasCustomPrompt="1"/>
          </p:nvPr>
        </p:nvSpPr>
        <p:spPr>
          <a:xfrm>
            <a:off x="6191756" y="1535114"/>
            <a:ext cx="5387630" cy="639762"/>
          </a:xfrm>
        </p:spPr>
        <p:txBody>
          <a:bodyPr anchor="b"/>
          <a:lstStyle>
            <a:lvl1pPr marL="0" indent="0">
              <a:buNone/>
              <a:defRPr sz="3200" b="1"/>
            </a:lvl1pPr>
            <a:lvl2pPr marL="614680" indent="0">
              <a:buNone/>
              <a:defRPr sz="2700" b="1"/>
            </a:lvl2pPr>
            <a:lvl3pPr marL="1229360" indent="0">
              <a:buNone/>
              <a:defRPr sz="2400" b="1"/>
            </a:lvl3pPr>
            <a:lvl4pPr marL="1844040" indent="0">
              <a:buNone/>
              <a:defRPr sz="2200" b="1"/>
            </a:lvl4pPr>
            <a:lvl5pPr marL="2458720" indent="0">
              <a:buNone/>
              <a:defRPr sz="2200" b="1"/>
            </a:lvl5pPr>
            <a:lvl6pPr marL="3074035" indent="0">
              <a:buNone/>
              <a:defRPr sz="2200" b="1"/>
            </a:lvl6pPr>
            <a:lvl7pPr marL="3688715" indent="0">
              <a:buNone/>
              <a:defRPr sz="2200" b="1"/>
            </a:lvl7pPr>
            <a:lvl8pPr marL="4303395" indent="0">
              <a:buNone/>
              <a:defRPr sz="2200" b="1"/>
            </a:lvl8pPr>
            <a:lvl9pPr marL="4918075" indent="0">
              <a:buNone/>
              <a:defRPr sz="2200" b="1"/>
            </a:lvl9pPr>
          </a:lstStyle>
          <a:p>
            <a:pPr lvl="0"/>
            <a:r>
              <a:rPr lang="es-ES_tradnl" smtClean="0"/>
              <a:t>Haga clic para modificar el estilo de texto del patrón</a:t>
            </a:r>
          </a:p>
        </p:txBody>
      </p:sp>
      <p:sp>
        <p:nvSpPr>
          <p:cNvPr id="6" name="Marcador de contenido 5"/>
          <p:cNvSpPr>
            <a:spLocks noGrp="1"/>
          </p:cNvSpPr>
          <p:nvPr>
            <p:ph sz="quarter" idx="4" hasCustomPrompt="1"/>
          </p:nvPr>
        </p:nvSpPr>
        <p:spPr>
          <a:xfrm>
            <a:off x="6191756" y="2174875"/>
            <a:ext cx="5387630" cy="3951288"/>
          </a:xfrm>
        </p:spPr>
        <p:txBody>
          <a:bodyPr/>
          <a:lstStyle>
            <a:lvl1pPr>
              <a:defRPr sz="3200"/>
            </a:lvl1pPr>
            <a:lvl2pPr>
              <a:defRPr sz="2700"/>
            </a:lvl2pPr>
            <a:lvl3pPr>
              <a:defRPr sz="2400"/>
            </a:lvl3pPr>
            <a:lvl4pPr>
              <a:defRPr sz="2200"/>
            </a:lvl4pPr>
            <a:lvl5pPr>
              <a:defRPr sz="2200"/>
            </a:lvl5pPr>
            <a:lvl6pPr>
              <a:defRPr sz="2200"/>
            </a:lvl6pPr>
            <a:lvl7pPr>
              <a:defRPr sz="2200"/>
            </a:lvl7pPr>
            <a:lvl8pPr>
              <a:defRPr sz="2200"/>
            </a:lvl8pPr>
            <a:lvl9pPr>
              <a:defRPr sz="22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7" name="Marcador de fecha 6"/>
          <p:cNvSpPr>
            <a:spLocks noGrp="1"/>
          </p:cNvSpPr>
          <p:nvPr>
            <p:ph type="dt" sz="half" idx="10"/>
          </p:nvPr>
        </p:nvSpPr>
        <p:spPr/>
        <p:txBody>
          <a:bodyPr/>
          <a:lstStyle/>
          <a:p>
            <a:fld id="{2C9F49D4-07F9-465E-B11F-F6BF42BA2BC8}" type="datetime1">
              <a:rPr lang="es-ES" smtClean="0"/>
              <a:t>29/07/2026</a:t>
            </a:fld>
            <a:endParaRPr lang="es-ES" dirty="0"/>
          </a:p>
        </p:txBody>
      </p:sp>
      <p:sp>
        <p:nvSpPr>
          <p:cNvPr id="8" name="Marcador de pie de página 7"/>
          <p:cNvSpPr>
            <a:spLocks noGrp="1"/>
          </p:cNvSpPr>
          <p:nvPr>
            <p:ph type="ftr" sz="quarter" idx="11"/>
          </p:nvPr>
        </p:nvSpPr>
        <p:spPr/>
        <p:txBody>
          <a:bodyPr/>
          <a:lstStyle/>
          <a:p>
            <a:endParaRPr lang="es-ES" dirty="0"/>
          </a:p>
        </p:txBody>
      </p:sp>
      <p:sp>
        <p:nvSpPr>
          <p:cNvPr id="9" name="Marcador de número de diapositiva 8"/>
          <p:cNvSpPr>
            <a:spLocks noGrp="1"/>
          </p:cNvSpPr>
          <p:nvPr>
            <p:ph type="sldNum" sz="quarter" idx="12"/>
          </p:nvPr>
        </p:nvSpPr>
        <p:spPr/>
        <p:txBody>
          <a:bodyPr/>
          <a:lstStyle/>
          <a:p>
            <a:fld id="{339DE33B-29C3-A64D-9297-00A5A1600F58}" type="slidenum">
              <a:rPr lang="es-ES" smtClean="0"/>
              <a:t>‹Nº›</a:t>
            </a:fld>
            <a:endParaRPr lang="es-E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hasCustomPrompt="1"/>
          </p:nvPr>
        </p:nvSpPr>
        <p:spPr/>
        <p:txBody>
          <a:bodyPr/>
          <a:lstStyle/>
          <a:p>
            <a:r>
              <a:rPr lang="es-ES_tradnl" smtClean="0"/>
              <a:t>Clic para editar título</a:t>
            </a:r>
            <a:endParaRPr lang="es-ES"/>
          </a:p>
        </p:txBody>
      </p:sp>
      <p:sp>
        <p:nvSpPr>
          <p:cNvPr id="3" name="Marcador de fecha 2"/>
          <p:cNvSpPr>
            <a:spLocks noGrp="1"/>
          </p:cNvSpPr>
          <p:nvPr>
            <p:ph type="dt" sz="half" idx="10"/>
          </p:nvPr>
        </p:nvSpPr>
        <p:spPr/>
        <p:txBody>
          <a:bodyPr/>
          <a:lstStyle/>
          <a:p>
            <a:fld id="{764B0525-9C5F-454A-8313-CCFB08AF08E9}" type="datetime1">
              <a:rPr lang="es-ES" smtClean="0"/>
              <a:t>29/07/2026</a:t>
            </a:fld>
            <a:endParaRPr lang="es-ES" dirty="0"/>
          </a:p>
        </p:txBody>
      </p:sp>
      <p:sp>
        <p:nvSpPr>
          <p:cNvPr id="4" name="Marcador de pie de página 3"/>
          <p:cNvSpPr>
            <a:spLocks noGrp="1"/>
          </p:cNvSpPr>
          <p:nvPr>
            <p:ph type="ftr" sz="quarter" idx="11"/>
          </p:nvPr>
        </p:nvSpPr>
        <p:spPr/>
        <p:txBody>
          <a:bodyPr/>
          <a:lstStyle/>
          <a:p>
            <a:endParaRPr lang="es-ES" dirty="0"/>
          </a:p>
        </p:txBody>
      </p:sp>
      <p:sp>
        <p:nvSpPr>
          <p:cNvPr id="5" name="Marcador de número de diapositiva 4"/>
          <p:cNvSpPr>
            <a:spLocks noGrp="1"/>
          </p:cNvSpPr>
          <p:nvPr>
            <p:ph type="sldNum" sz="quarter" idx="12"/>
          </p:nvPr>
        </p:nvSpPr>
        <p:spPr/>
        <p:txBody>
          <a:bodyPr/>
          <a:lstStyle/>
          <a:p>
            <a:fld id="{339DE33B-29C3-A64D-9297-00A5A1600F58}" type="slidenum">
              <a:rPr lang="es-ES" smtClean="0"/>
              <a:t>‹Nº›</a:t>
            </a:fld>
            <a:endParaRPr lang="es-E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663257B3-2244-400D-A07C-853C288B6A2F}" type="datetime1">
              <a:rPr lang="es-ES" smtClean="0"/>
              <a:t>29/07/2026</a:t>
            </a:fld>
            <a:endParaRPr lang="es-ES" dirty="0"/>
          </a:p>
        </p:txBody>
      </p:sp>
      <p:sp>
        <p:nvSpPr>
          <p:cNvPr id="3" name="Marcador de pie de página 2"/>
          <p:cNvSpPr>
            <a:spLocks noGrp="1"/>
          </p:cNvSpPr>
          <p:nvPr>
            <p:ph type="ftr" sz="quarter" idx="11"/>
          </p:nvPr>
        </p:nvSpPr>
        <p:spPr/>
        <p:txBody>
          <a:bodyPr/>
          <a:lstStyle/>
          <a:p>
            <a:endParaRPr lang="es-ES" dirty="0"/>
          </a:p>
        </p:txBody>
      </p:sp>
      <p:sp>
        <p:nvSpPr>
          <p:cNvPr id="4" name="Marcador de número de diapositiva 3"/>
          <p:cNvSpPr>
            <a:spLocks noGrp="1"/>
          </p:cNvSpPr>
          <p:nvPr>
            <p:ph type="sldNum" sz="quarter" idx="12"/>
          </p:nvPr>
        </p:nvSpPr>
        <p:spPr/>
        <p:txBody>
          <a:bodyPr/>
          <a:lstStyle/>
          <a:p>
            <a:fld id="{339DE33B-29C3-A64D-9297-00A5A1600F58}" type="slidenum">
              <a:rPr lang="es-ES" smtClean="0"/>
              <a:t>‹Nº›</a:t>
            </a:fld>
            <a:endParaRPr lang="es-E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609444" y="273049"/>
            <a:ext cx="4010039" cy="1162051"/>
          </a:xfrm>
        </p:spPr>
        <p:txBody>
          <a:bodyPr anchor="b"/>
          <a:lstStyle>
            <a:lvl1pPr algn="l">
              <a:defRPr sz="2700" b="1"/>
            </a:lvl1pPr>
          </a:lstStyle>
          <a:p>
            <a:r>
              <a:rPr lang="es-ES_tradnl" smtClean="0"/>
              <a:t>Clic para editar título</a:t>
            </a:r>
            <a:endParaRPr lang="es-ES"/>
          </a:p>
        </p:txBody>
      </p:sp>
      <p:sp>
        <p:nvSpPr>
          <p:cNvPr id="3" name="Marcador de contenido 2"/>
          <p:cNvSpPr>
            <a:spLocks noGrp="1"/>
          </p:cNvSpPr>
          <p:nvPr>
            <p:ph idx="1" hasCustomPrompt="1"/>
          </p:nvPr>
        </p:nvSpPr>
        <p:spPr>
          <a:xfrm>
            <a:off x="4765492" y="273051"/>
            <a:ext cx="6813892" cy="5853114"/>
          </a:xfrm>
        </p:spPr>
        <p:txBody>
          <a:bodyPr/>
          <a:lstStyle>
            <a:lvl1pPr>
              <a:defRPr sz="4300"/>
            </a:lvl1pPr>
            <a:lvl2pPr>
              <a:defRPr sz="3800"/>
            </a:lvl2pPr>
            <a:lvl3pPr>
              <a:defRPr sz="3200"/>
            </a:lvl3pPr>
            <a:lvl4pPr>
              <a:defRPr sz="2700"/>
            </a:lvl4pPr>
            <a:lvl5pPr>
              <a:defRPr sz="2700"/>
            </a:lvl5pPr>
            <a:lvl6pPr>
              <a:defRPr sz="2700"/>
            </a:lvl6pPr>
            <a:lvl7pPr>
              <a:defRPr sz="2700"/>
            </a:lvl7pPr>
            <a:lvl8pPr>
              <a:defRPr sz="2700"/>
            </a:lvl8pPr>
            <a:lvl9pPr>
              <a:defRPr sz="27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texto 3"/>
          <p:cNvSpPr>
            <a:spLocks noGrp="1"/>
          </p:cNvSpPr>
          <p:nvPr>
            <p:ph type="body" sz="half" idx="2" hasCustomPrompt="1"/>
          </p:nvPr>
        </p:nvSpPr>
        <p:spPr>
          <a:xfrm>
            <a:off x="609444" y="1435102"/>
            <a:ext cx="4010039" cy="4691063"/>
          </a:xfrm>
        </p:spPr>
        <p:txBody>
          <a:bodyPr/>
          <a:lstStyle>
            <a:lvl1pPr marL="0" indent="0">
              <a:buNone/>
              <a:defRPr sz="1900"/>
            </a:lvl1pPr>
            <a:lvl2pPr marL="614680" indent="0">
              <a:buNone/>
              <a:defRPr sz="1600"/>
            </a:lvl2pPr>
            <a:lvl3pPr marL="1229360" indent="0">
              <a:buNone/>
              <a:defRPr sz="1300"/>
            </a:lvl3pPr>
            <a:lvl4pPr marL="1844040" indent="0">
              <a:buNone/>
              <a:defRPr sz="1200"/>
            </a:lvl4pPr>
            <a:lvl5pPr marL="2458720" indent="0">
              <a:buNone/>
              <a:defRPr sz="1200"/>
            </a:lvl5pPr>
            <a:lvl6pPr marL="3074035" indent="0">
              <a:buNone/>
              <a:defRPr sz="1200"/>
            </a:lvl6pPr>
            <a:lvl7pPr marL="3688715" indent="0">
              <a:buNone/>
              <a:defRPr sz="1200"/>
            </a:lvl7pPr>
            <a:lvl8pPr marL="4303395" indent="0">
              <a:buNone/>
              <a:defRPr sz="1200"/>
            </a:lvl8pPr>
            <a:lvl9pPr marL="4918075" indent="0">
              <a:buNone/>
              <a:defRPr sz="1200"/>
            </a:lvl9pPr>
          </a:lstStyle>
          <a:p>
            <a:pPr lvl="0"/>
            <a:r>
              <a:rPr lang="es-ES_tradnl" smtClean="0"/>
              <a:t>Haga clic para modificar el estilo de texto del patrón</a:t>
            </a:r>
          </a:p>
        </p:txBody>
      </p:sp>
      <p:sp>
        <p:nvSpPr>
          <p:cNvPr id="5" name="Marcador de fecha 4"/>
          <p:cNvSpPr>
            <a:spLocks noGrp="1"/>
          </p:cNvSpPr>
          <p:nvPr>
            <p:ph type="dt" sz="half" idx="10"/>
          </p:nvPr>
        </p:nvSpPr>
        <p:spPr/>
        <p:txBody>
          <a:bodyPr/>
          <a:lstStyle/>
          <a:p>
            <a:fld id="{8B0935F8-664E-46C5-AAE8-857C5A4CE53B}" type="datetime1">
              <a:rPr lang="es-ES" smtClean="0"/>
              <a:t>29/07/2026</a:t>
            </a:fld>
            <a:endParaRPr lang="es-ES" dirty="0"/>
          </a:p>
        </p:txBody>
      </p:sp>
      <p:sp>
        <p:nvSpPr>
          <p:cNvPr id="6" name="Marcador de pie de página 5"/>
          <p:cNvSpPr>
            <a:spLocks noGrp="1"/>
          </p:cNvSpPr>
          <p:nvPr>
            <p:ph type="ftr" sz="quarter" idx="11"/>
          </p:nvPr>
        </p:nvSpPr>
        <p:spPr/>
        <p:txBody>
          <a:bodyPr/>
          <a:lstStyle/>
          <a:p>
            <a:endParaRPr lang="es-ES" dirty="0"/>
          </a:p>
        </p:txBody>
      </p:sp>
      <p:sp>
        <p:nvSpPr>
          <p:cNvPr id="7" name="Marcador de número de diapositiva 6"/>
          <p:cNvSpPr>
            <a:spLocks noGrp="1"/>
          </p:cNvSpPr>
          <p:nvPr>
            <p:ph type="sldNum" sz="quarter" idx="12"/>
          </p:nvPr>
        </p:nvSpPr>
        <p:spPr/>
        <p:txBody>
          <a:bodyPr/>
          <a:lstStyle/>
          <a:p>
            <a:fld id="{339DE33B-29C3-A64D-9297-00A5A1600F58}" type="slidenum">
              <a:rPr lang="es-ES" smtClean="0"/>
              <a:t>‹Nº›</a:t>
            </a:fld>
            <a:endParaRPr lang="es-E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2389096" y="4800600"/>
            <a:ext cx="7313295" cy="566738"/>
          </a:xfrm>
        </p:spPr>
        <p:txBody>
          <a:bodyPr anchor="b"/>
          <a:lstStyle>
            <a:lvl1pPr algn="l">
              <a:defRPr sz="2700" b="1"/>
            </a:lvl1pPr>
          </a:lstStyle>
          <a:p>
            <a:r>
              <a:rPr lang="es-ES_tradnl" smtClean="0"/>
              <a:t>Clic para editar título</a:t>
            </a:r>
            <a:endParaRPr lang="es-ES"/>
          </a:p>
        </p:txBody>
      </p:sp>
      <p:sp>
        <p:nvSpPr>
          <p:cNvPr id="3" name="Marcador de posición de imagen 2"/>
          <p:cNvSpPr>
            <a:spLocks noGrp="1"/>
          </p:cNvSpPr>
          <p:nvPr>
            <p:ph type="pic" idx="1"/>
          </p:nvPr>
        </p:nvSpPr>
        <p:spPr>
          <a:xfrm>
            <a:off x="2389096" y="612775"/>
            <a:ext cx="7313295" cy="4114800"/>
          </a:xfrm>
        </p:spPr>
        <p:txBody>
          <a:bodyPr/>
          <a:lstStyle>
            <a:lvl1pPr marL="0" indent="0">
              <a:buNone/>
              <a:defRPr sz="4300"/>
            </a:lvl1pPr>
            <a:lvl2pPr marL="614680" indent="0">
              <a:buNone/>
              <a:defRPr sz="3800"/>
            </a:lvl2pPr>
            <a:lvl3pPr marL="1229360" indent="0">
              <a:buNone/>
              <a:defRPr sz="3200"/>
            </a:lvl3pPr>
            <a:lvl4pPr marL="1844040" indent="0">
              <a:buNone/>
              <a:defRPr sz="2700"/>
            </a:lvl4pPr>
            <a:lvl5pPr marL="2458720" indent="0">
              <a:buNone/>
              <a:defRPr sz="2700"/>
            </a:lvl5pPr>
            <a:lvl6pPr marL="3074035" indent="0">
              <a:buNone/>
              <a:defRPr sz="2700"/>
            </a:lvl6pPr>
            <a:lvl7pPr marL="3688715" indent="0">
              <a:buNone/>
              <a:defRPr sz="2700"/>
            </a:lvl7pPr>
            <a:lvl8pPr marL="4303395" indent="0">
              <a:buNone/>
              <a:defRPr sz="2700"/>
            </a:lvl8pPr>
            <a:lvl9pPr marL="4918075" indent="0">
              <a:buNone/>
              <a:defRPr sz="2700"/>
            </a:lvl9pPr>
          </a:lstStyle>
          <a:p>
            <a:endParaRPr lang="es-ES" dirty="0"/>
          </a:p>
        </p:txBody>
      </p:sp>
      <p:sp>
        <p:nvSpPr>
          <p:cNvPr id="4" name="Marcador de texto 3"/>
          <p:cNvSpPr>
            <a:spLocks noGrp="1"/>
          </p:cNvSpPr>
          <p:nvPr>
            <p:ph type="body" sz="half" idx="2" hasCustomPrompt="1"/>
          </p:nvPr>
        </p:nvSpPr>
        <p:spPr>
          <a:xfrm>
            <a:off x="2389096" y="5367339"/>
            <a:ext cx="7313295" cy="804863"/>
          </a:xfrm>
        </p:spPr>
        <p:txBody>
          <a:bodyPr/>
          <a:lstStyle>
            <a:lvl1pPr marL="0" indent="0">
              <a:buNone/>
              <a:defRPr sz="1900"/>
            </a:lvl1pPr>
            <a:lvl2pPr marL="614680" indent="0">
              <a:buNone/>
              <a:defRPr sz="1600"/>
            </a:lvl2pPr>
            <a:lvl3pPr marL="1229360" indent="0">
              <a:buNone/>
              <a:defRPr sz="1300"/>
            </a:lvl3pPr>
            <a:lvl4pPr marL="1844040" indent="0">
              <a:buNone/>
              <a:defRPr sz="1200"/>
            </a:lvl4pPr>
            <a:lvl5pPr marL="2458720" indent="0">
              <a:buNone/>
              <a:defRPr sz="1200"/>
            </a:lvl5pPr>
            <a:lvl6pPr marL="3074035" indent="0">
              <a:buNone/>
              <a:defRPr sz="1200"/>
            </a:lvl6pPr>
            <a:lvl7pPr marL="3688715" indent="0">
              <a:buNone/>
              <a:defRPr sz="1200"/>
            </a:lvl7pPr>
            <a:lvl8pPr marL="4303395" indent="0">
              <a:buNone/>
              <a:defRPr sz="1200"/>
            </a:lvl8pPr>
            <a:lvl9pPr marL="4918075" indent="0">
              <a:buNone/>
              <a:defRPr sz="1200"/>
            </a:lvl9pPr>
          </a:lstStyle>
          <a:p>
            <a:pPr lvl="0"/>
            <a:r>
              <a:rPr lang="es-ES_tradnl" smtClean="0"/>
              <a:t>Haga clic para modificar el estilo de texto del patrón</a:t>
            </a:r>
          </a:p>
        </p:txBody>
      </p:sp>
      <p:sp>
        <p:nvSpPr>
          <p:cNvPr id="5" name="Marcador de fecha 4"/>
          <p:cNvSpPr>
            <a:spLocks noGrp="1"/>
          </p:cNvSpPr>
          <p:nvPr>
            <p:ph type="dt" sz="half" idx="10"/>
          </p:nvPr>
        </p:nvSpPr>
        <p:spPr/>
        <p:txBody>
          <a:bodyPr/>
          <a:lstStyle/>
          <a:p>
            <a:fld id="{62F96DC2-B52C-4E2B-A1C9-FBE9796427FD}" type="datetime1">
              <a:rPr lang="es-ES" smtClean="0"/>
              <a:t>29/07/2026</a:t>
            </a:fld>
            <a:endParaRPr lang="es-ES" dirty="0"/>
          </a:p>
        </p:txBody>
      </p:sp>
      <p:sp>
        <p:nvSpPr>
          <p:cNvPr id="6" name="Marcador de pie de página 5"/>
          <p:cNvSpPr>
            <a:spLocks noGrp="1"/>
          </p:cNvSpPr>
          <p:nvPr>
            <p:ph type="ftr" sz="quarter" idx="11"/>
          </p:nvPr>
        </p:nvSpPr>
        <p:spPr/>
        <p:txBody>
          <a:bodyPr/>
          <a:lstStyle/>
          <a:p>
            <a:endParaRPr lang="es-ES" dirty="0"/>
          </a:p>
        </p:txBody>
      </p:sp>
      <p:sp>
        <p:nvSpPr>
          <p:cNvPr id="7" name="Marcador de número de diapositiva 6"/>
          <p:cNvSpPr>
            <a:spLocks noGrp="1"/>
          </p:cNvSpPr>
          <p:nvPr>
            <p:ph type="sldNum" sz="quarter" idx="12"/>
          </p:nvPr>
        </p:nvSpPr>
        <p:spPr/>
        <p:txBody>
          <a:bodyPr/>
          <a:lstStyle/>
          <a:p>
            <a:fld id="{339DE33B-29C3-A64D-9297-00A5A1600F58}" type="slidenum">
              <a:rPr lang="es-ES" smtClean="0"/>
              <a:t>‹Nº›</a:t>
            </a:fld>
            <a:endParaRPr lang="es-E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609442" y="274639"/>
            <a:ext cx="10969943" cy="1143000"/>
          </a:xfrm>
          <a:prstGeom prst="rect">
            <a:avLst/>
          </a:prstGeom>
        </p:spPr>
        <p:txBody>
          <a:bodyPr vert="horz" lIns="122950" tIns="61475" rIns="122950" bIns="61475" rtlCol="0" anchor="ctr">
            <a:normAutofit/>
          </a:bodyPr>
          <a:lstStyle/>
          <a:p>
            <a:r>
              <a:rPr lang="es-ES_tradnl" smtClean="0"/>
              <a:t>Clic para editar título</a:t>
            </a:r>
            <a:endParaRPr lang="es-ES"/>
          </a:p>
        </p:txBody>
      </p:sp>
      <p:sp>
        <p:nvSpPr>
          <p:cNvPr id="3" name="Marcador de texto 2"/>
          <p:cNvSpPr>
            <a:spLocks noGrp="1"/>
          </p:cNvSpPr>
          <p:nvPr>
            <p:ph type="body" idx="1"/>
          </p:nvPr>
        </p:nvSpPr>
        <p:spPr>
          <a:xfrm>
            <a:off x="609442" y="1600202"/>
            <a:ext cx="10969943" cy="4525963"/>
          </a:xfrm>
          <a:prstGeom prst="rect">
            <a:avLst/>
          </a:prstGeom>
        </p:spPr>
        <p:txBody>
          <a:bodyPr vert="horz" lIns="122950" tIns="61475" rIns="122950" bIns="61475" rtlCol="0">
            <a:normAutofit/>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
          </a:p>
        </p:txBody>
      </p:sp>
      <p:sp>
        <p:nvSpPr>
          <p:cNvPr id="4" name="Marcador de fecha 3"/>
          <p:cNvSpPr>
            <a:spLocks noGrp="1"/>
          </p:cNvSpPr>
          <p:nvPr>
            <p:ph type="dt" sz="half" idx="2"/>
          </p:nvPr>
        </p:nvSpPr>
        <p:spPr>
          <a:xfrm>
            <a:off x="609441" y="6356351"/>
            <a:ext cx="2844059" cy="365125"/>
          </a:xfrm>
          <a:prstGeom prst="rect">
            <a:avLst/>
          </a:prstGeom>
        </p:spPr>
        <p:txBody>
          <a:bodyPr vert="horz" lIns="122950" tIns="61475" rIns="122950" bIns="61475" rtlCol="0" anchor="ctr"/>
          <a:lstStyle>
            <a:lvl1pPr algn="l">
              <a:defRPr sz="1600">
                <a:solidFill>
                  <a:schemeClr val="tx1">
                    <a:tint val="75000"/>
                  </a:schemeClr>
                </a:solidFill>
              </a:defRPr>
            </a:lvl1pPr>
          </a:lstStyle>
          <a:p>
            <a:fld id="{DB841B86-48A2-4098-B0A0-00DDE7A63F82}" type="datetime1">
              <a:rPr lang="es-ES" smtClean="0"/>
              <a:t>29/07/2026</a:t>
            </a:fld>
            <a:endParaRPr lang="es-ES" dirty="0"/>
          </a:p>
        </p:txBody>
      </p:sp>
      <p:sp>
        <p:nvSpPr>
          <p:cNvPr id="5" name="Marcador de pie de página 4"/>
          <p:cNvSpPr>
            <a:spLocks noGrp="1"/>
          </p:cNvSpPr>
          <p:nvPr>
            <p:ph type="ftr" sz="quarter" idx="3"/>
          </p:nvPr>
        </p:nvSpPr>
        <p:spPr>
          <a:xfrm>
            <a:off x="4164516" y="6356351"/>
            <a:ext cx="3859795" cy="365125"/>
          </a:xfrm>
          <a:prstGeom prst="rect">
            <a:avLst/>
          </a:prstGeom>
        </p:spPr>
        <p:txBody>
          <a:bodyPr vert="horz" lIns="122950" tIns="61475" rIns="122950" bIns="61475" rtlCol="0" anchor="ctr"/>
          <a:lstStyle>
            <a:lvl1pPr algn="ctr">
              <a:defRPr sz="1600">
                <a:solidFill>
                  <a:schemeClr val="tx1">
                    <a:tint val="75000"/>
                  </a:schemeClr>
                </a:solidFill>
              </a:defRPr>
            </a:lvl1pPr>
          </a:lstStyle>
          <a:p>
            <a:endParaRPr lang="es-ES" dirty="0"/>
          </a:p>
        </p:txBody>
      </p:sp>
      <p:sp>
        <p:nvSpPr>
          <p:cNvPr id="6" name="Marcador de número de diapositiva 5"/>
          <p:cNvSpPr>
            <a:spLocks noGrp="1"/>
          </p:cNvSpPr>
          <p:nvPr>
            <p:ph type="sldNum" sz="quarter" idx="4"/>
          </p:nvPr>
        </p:nvSpPr>
        <p:spPr>
          <a:xfrm>
            <a:off x="8735326" y="6356351"/>
            <a:ext cx="2844059" cy="365125"/>
          </a:xfrm>
          <a:prstGeom prst="rect">
            <a:avLst/>
          </a:prstGeom>
        </p:spPr>
        <p:txBody>
          <a:bodyPr vert="horz" lIns="122950" tIns="61475" rIns="122950" bIns="61475" rtlCol="0" anchor="ctr"/>
          <a:lstStyle>
            <a:lvl1pPr algn="r">
              <a:defRPr sz="1600">
                <a:solidFill>
                  <a:schemeClr val="tx1">
                    <a:tint val="75000"/>
                  </a:schemeClr>
                </a:solidFill>
              </a:defRPr>
            </a:lvl1pPr>
          </a:lstStyle>
          <a:p>
            <a:fld id="{339DE33B-29C3-A64D-9297-00A5A1600F58}" type="slidenum">
              <a:rPr lang="es-ES" smtClean="0"/>
              <a:t>‹Nº›</a:t>
            </a:fld>
            <a:endParaRPr lang="es-E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614680" rtl="0" eaLnBrk="1" latinLnBrk="0" hangingPunct="1">
        <a:spcBef>
          <a:spcPct val="0"/>
        </a:spcBef>
        <a:buNone/>
        <a:defRPr sz="5900" kern="1200">
          <a:solidFill>
            <a:schemeClr val="tx1"/>
          </a:solidFill>
          <a:latin typeface="+mj-lt"/>
          <a:ea typeface="+mj-ea"/>
          <a:cs typeface="+mj-cs"/>
        </a:defRPr>
      </a:lvl1pPr>
    </p:titleStyle>
    <p:bodyStyle>
      <a:lvl1pPr marL="461010" indent="-461010" algn="l" defTabSz="614680" rtl="0" eaLnBrk="1" latinLnBrk="0" hangingPunct="1">
        <a:spcBef>
          <a:spcPct val="20000"/>
        </a:spcBef>
        <a:buFont typeface="Arial" panose="020B0604020202020204"/>
        <a:buChar char="•"/>
        <a:defRPr sz="4300" kern="1200">
          <a:solidFill>
            <a:schemeClr val="tx1"/>
          </a:solidFill>
          <a:latin typeface="+mn-lt"/>
          <a:ea typeface="+mn-ea"/>
          <a:cs typeface="+mn-cs"/>
        </a:defRPr>
      </a:lvl1pPr>
      <a:lvl2pPr marL="998855" indent="-384175" algn="l" defTabSz="614680" rtl="0" eaLnBrk="1" latinLnBrk="0" hangingPunct="1">
        <a:spcBef>
          <a:spcPct val="20000"/>
        </a:spcBef>
        <a:buFont typeface="Arial" panose="020B0604020202020204"/>
        <a:buChar char="–"/>
        <a:defRPr sz="3800" kern="1200">
          <a:solidFill>
            <a:schemeClr val="tx1"/>
          </a:solidFill>
          <a:latin typeface="+mn-lt"/>
          <a:ea typeface="+mn-ea"/>
          <a:cs typeface="+mn-cs"/>
        </a:defRPr>
      </a:lvl2pPr>
      <a:lvl3pPr marL="1536700" indent="-307340" algn="l" defTabSz="614680" rtl="0" eaLnBrk="1" latinLnBrk="0" hangingPunct="1">
        <a:spcBef>
          <a:spcPct val="20000"/>
        </a:spcBef>
        <a:buFont typeface="Arial" panose="020B0604020202020204"/>
        <a:buChar char="•"/>
        <a:defRPr sz="3200" kern="1200">
          <a:solidFill>
            <a:schemeClr val="tx1"/>
          </a:solidFill>
          <a:latin typeface="+mn-lt"/>
          <a:ea typeface="+mn-ea"/>
          <a:cs typeface="+mn-cs"/>
        </a:defRPr>
      </a:lvl3pPr>
      <a:lvl4pPr marL="2151380" indent="-307340" algn="l" defTabSz="614680" rtl="0" eaLnBrk="1" latinLnBrk="0" hangingPunct="1">
        <a:spcBef>
          <a:spcPct val="20000"/>
        </a:spcBef>
        <a:buFont typeface="Arial" panose="020B0604020202020204"/>
        <a:buChar char="–"/>
        <a:defRPr sz="2700" kern="1200">
          <a:solidFill>
            <a:schemeClr val="tx1"/>
          </a:solidFill>
          <a:latin typeface="+mn-lt"/>
          <a:ea typeface="+mn-ea"/>
          <a:cs typeface="+mn-cs"/>
        </a:defRPr>
      </a:lvl4pPr>
      <a:lvl5pPr marL="2766695" indent="-307340" algn="l" defTabSz="614680" rtl="0" eaLnBrk="1" latinLnBrk="0" hangingPunct="1">
        <a:spcBef>
          <a:spcPct val="20000"/>
        </a:spcBef>
        <a:buFont typeface="Arial" panose="020B0604020202020204"/>
        <a:buChar char="»"/>
        <a:defRPr sz="2700" kern="1200">
          <a:solidFill>
            <a:schemeClr val="tx1"/>
          </a:solidFill>
          <a:latin typeface="+mn-lt"/>
          <a:ea typeface="+mn-ea"/>
          <a:cs typeface="+mn-cs"/>
        </a:defRPr>
      </a:lvl5pPr>
      <a:lvl6pPr marL="3381375" indent="-307340" algn="l" defTabSz="614680" rtl="0" eaLnBrk="1" latinLnBrk="0" hangingPunct="1">
        <a:spcBef>
          <a:spcPct val="20000"/>
        </a:spcBef>
        <a:buFont typeface="Arial" panose="020B0604020202020204"/>
        <a:buChar char="•"/>
        <a:defRPr sz="2700" kern="1200">
          <a:solidFill>
            <a:schemeClr val="tx1"/>
          </a:solidFill>
          <a:latin typeface="+mn-lt"/>
          <a:ea typeface="+mn-ea"/>
          <a:cs typeface="+mn-cs"/>
        </a:defRPr>
      </a:lvl6pPr>
      <a:lvl7pPr marL="3996055" indent="-307340" algn="l" defTabSz="614680" rtl="0" eaLnBrk="1" latinLnBrk="0" hangingPunct="1">
        <a:spcBef>
          <a:spcPct val="20000"/>
        </a:spcBef>
        <a:buFont typeface="Arial" panose="020B0604020202020204"/>
        <a:buChar char="•"/>
        <a:defRPr sz="2700" kern="1200">
          <a:solidFill>
            <a:schemeClr val="tx1"/>
          </a:solidFill>
          <a:latin typeface="+mn-lt"/>
          <a:ea typeface="+mn-ea"/>
          <a:cs typeface="+mn-cs"/>
        </a:defRPr>
      </a:lvl7pPr>
      <a:lvl8pPr marL="4610735" indent="-307340" algn="l" defTabSz="614680" rtl="0" eaLnBrk="1" latinLnBrk="0" hangingPunct="1">
        <a:spcBef>
          <a:spcPct val="20000"/>
        </a:spcBef>
        <a:buFont typeface="Arial" panose="020B0604020202020204"/>
        <a:buChar char="•"/>
        <a:defRPr sz="2700" kern="1200">
          <a:solidFill>
            <a:schemeClr val="tx1"/>
          </a:solidFill>
          <a:latin typeface="+mn-lt"/>
          <a:ea typeface="+mn-ea"/>
          <a:cs typeface="+mn-cs"/>
        </a:defRPr>
      </a:lvl8pPr>
      <a:lvl9pPr marL="5225415" indent="-307340" algn="l" defTabSz="614680" rtl="0" eaLnBrk="1" latinLnBrk="0" hangingPunct="1">
        <a:spcBef>
          <a:spcPct val="20000"/>
        </a:spcBef>
        <a:buFont typeface="Arial" panose="020B0604020202020204"/>
        <a:buChar char="•"/>
        <a:defRPr sz="2700" kern="1200">
          <a:solidFill>
            <a:schemeClr val="tx1"/>
          </a:solidFill>
          <a:latin typeface="+mn-lt"/>
          <a:ea typeface="+mn-ea"/>
          <a:cs typeface="+mn-cs"/>
        </a:defRPr>
      </a:lvl9pPr>
    </p:bodyStyle>
    <p:otherStyle>
      <a:defPPr>
        <a:defRPr lang="es-ES"/>
      </a:defPPr>
      <a:lvl1pPr marL="0" algn="l" defTabSz="614680" rtl="0" eaLnBrk="1" latinLnBrk="0" hangingPunct="1">
        <a:defRPr sz="2400" kern="1200">
          <a:solidFill>
            <a:schemeClr val="tx1"/>
          </a:solidFill>
          <a:latin typeface="+mn-lt"/>
          <a:ea typeface="+mn-ea"/>
          <a:cs typeface="+mn-cs"/>
        </a:defRPr>
      </a:lvl1pPr>
      <a:lvl2pPr marL="614680" algn="l" defTabSz="614680" rtl="0" eaLnBrk="1" latinLnBrk="0" hangingPunct="1">
        <a:defRPr sz="2400" kern="1200">
          <a:solidFill>
            <a:schemeClr val="tx1"/>
          </a:solidFill>
          <a:latin typeface="+mn-lt"/>
          <a:ea typeface="+mn-ea"/>
          <a:cs typeface="+mn-cs"/>
        </a:defRPr>
      </a:lvl2pPr>
      <a:lvl3pPr marL="1229360" algn="l" defTabSz="614680" rtl="0" eaLnBrk="1" latinLnBrk="0" hangingPunct="1">
        <a:defRPr sz="2400" kern="1200">
          <a:solidFill>
            <a:schemeClr val="tx1"/>
          </a:solidFill>
          <a:latin typeface="+mn-lt"/>
          <a:ea typeface="+mn-ea"/>
          <a:cs typeface="+mn-cs"/>
        </a:defRPr>
      </a:lvl3pPr>
      <a:lvl4pPr marL="1844040" algn="l" defTabSz="614680" rtl="0" eaLnBrk="1" latinLnBrk="0" hangingPunct="1">
        <a:defRPr sz="2400" kern="1200">
          <a:solidFill>
            <a:schemeClr val="tx1"/>
          </a:solidFill>
          <a:latin typeface="+mn-lt"/>
          <a:ea typeface="+mn-ea"/>
          <a:cs typeface="+mn-cs"/>
        </a:defRPr>
      </a:lvl4pPr>
      <a:lvl5pPr marL="2458720" algn="l" defTabSz="614680" rtl="0" eaLnBrk="1" latinLnBrk="0" hangingPunct="1">
        <a:defRPr sz="2400" kern="1200">
          <a:solidFill>
            <a:schemeClr val="tx1"/>
          </a:solidFill>
          <a:latin typeface="+mn-lt"/>
          <a:ea typeface="+mn-ea"/>
          <a:cs typeface="+mn-cs"/>
        </a:defRPr>
      </a:lvl5pPr>
      <a:lvl6pPr marL="3074035" algn="l" defTabSz="614680" rtl="0" eaLnBrk="1" latinLnBrk="0" hangingPunct="1">
        <a:defRPr sz="2400" kern="1200">
          <a:solidFill>
            <a:schemeClr val="tx1"/>
          </a:solidFill>
          <a:latin typeface="+mn-lt"/>
          <a:ea typeface="+mn-ea"/>
          <a:cs typeface="+mn-cs"/>
        </a:defRPr>
      </a:lvl6pPr>
      <a:lvl7pPr marL="3688715" algn="l" defTabSz="614680" rtl="0" eaLnBrk="1" latinLnBrk="0" hangingPunct="1">
        <a:defRPr sz="2400" kern="1200">
          <a:solidFill>
            <a:schemeClr val="tx1"/>
          </a:solidFill>
          <a:latin typeface="+mn-lt"/>
          <a:ea typeface="+mn-ea"/>
          <a:cs typeface="+mn-cs"/>
        </a:defRPr>
      </a:lvl7pPr>
      <a:lvl8pPr marL="4303395" algn="l" defTabSz="614680" rtl="0" eaLnBrk="1" latinLnBrk="0" hangingPunct="1">
        <a:defRPr sz="2400" kern="1200">
          <a:solidFill>
            <a:schemeClr val="tx1"/>
          </a:solidFill>
          <a:latin typeface="+mn-lt"/>
          <a:ea typeface="+mn-ea"/>
          <a:cs typeface="+mn-cs"/>
        </a:defRPr>
      </a:lvl8pPr>
      <a:lvl9pPr marL="4918075" algn="l" defTabSz="61468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Google Shape;51;p13"/>
          <p:cNvSpPr txBox="1">
            <a:spLocks noGrp="1"/>
          </p:cNvSpPr>
          <p:nvPr>
            <p:ph type="title"/>
          </p:nvPr>
        </p:nvSpPr>
        <p:spPr bwMode="auto">
          <a:xfrm>
            <a:off x="414760" y="593725"/>
            <a:ext cx="11359308" cy="763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p>
            <a:pPr lvl="0"/>
            <a:endParaRPr lang="es-CL" altLang="es-CL" smtClean="0">
              <a:sym typeface="Arial" panose="020B0604020202020204" pitchFamily="34" charset="0"/>
            </a:endParaRPr>
          </a:p>
        </p:txBody>
      </p:sp>
      <p:sp>
        <p:nvSpPr>
          <p:cNvPr id="4099" name="Google Shape;52;p13"/>
          <p:cNvSpPr txBox="1">
            <a:spLocks noGrp="1"/>
          </p:cNvSpPr>
          <p:nvPr>
            <p:ph type="body" idx="1"/>
          </p:nvPr>
        </p:nvSpPr>
        <p:spPr bwMode="auto">
          <a:xfrm>
            <a:off x="414760" y="1536700"/>
            <a:ext cx="11359308" cy="455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p>
            <a:pPr lvl="0"/>
            <a:endParaRPr lang="es-CL" altLang="es-CL" smtClean="0">
              <a:sym typeface="Arial" panose="020B0604020202020204" pitchFamily="34" charset="0"/>
            </a:endParaRPr>
          </a:p>
        </p:txBody>
      </p:sp>
      <p:sp>
        <p:nvSpPr>
          <p:cNvPr id="4100" name="Google Shape;53;p13"/>
          <p:cNvSpPr txBox="1">
            <a:spLocks noGrp="1"/>
          </p:cNvSpPr>
          <p:nvPr>
            <p:ph type="sldNum" idx="12"/>
          </p:nvPr>
        </p:nvSpPr>
        <p:spPr bwMode="auto">
          <a:xfrm>
            <a:off x="11293712" y="6218242"/>
            <a:ext cx="732176"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ctr" anchorCtr="0" compatLnSpc="1">
            <a:prstTxWarp prst="textNoShape">
              <a:avLst/>
            </a:prstTxWarp>
          </a:bodyPr>
          <a:lstStyle>
            <a:lvl1pPr algn="r" defTabSz="685594" eaLnBrk="1" hangingPunct="1">
              <a:buClr>
                <a:srgbClr val="000000"/>
              </a:buClr>
              <a:buSzPts val="1000"/>
              <a:buFont typeface="Arial" panose="020B0604020202020204" pitchFamily="34" charset="0"/>
              <a:buNone/>
              <a:defRPr sz="750">
                <a:solidFill>
                  <a:srgbClr val="595959"/>
                </a:solidFill>
                <a:cs typeface="Arial" panose="020B0604020202020204" pitchFamily="34" charset="0"/>
                <a:sym typeface="Arial" panose="020B0604020202020204" pitchFamily="34" charset="0"/>
              </a:defRPr>
            </a:lvl1pPr>
          </a:lstStyle>
          <a:p>
            <a:pPr fontAlgn="base">
              <a:spcBef>
                <a:spcPct val="0"/>
              </a:spcBef>
              <a:spcAft>
                <a:spcPct val="0"/>
              </a:spcAft>
              <a:defRPr/>
            </a:pPr>
            <a:fld id="{4B28EEC2-44C6-41CC-817C-4B2681C580C8}" type="slidenum">
              <a:rPr lang="es-419" altLang="es-CL">
                <a:ea typeface="ヒラギノ角ゴ Pro W3" charset="-128"/>
              </a:rPr>
              <a:pPr fontAlgn="base">
                <a:spcBef>
                  <a:spcPct val="0"/>
                </a:spcBef>
                <a:spcAft>
                  <a:spcPct val="0"/>
                </a:spcAft>
                <a:defRPr/>
              </a:pPr>
              <a:t>‹Nº›</a:t>
            </a:fld>
            <a:endParaRPr lang="es-419" altLang="es-CL">
              <a:ea typeface="ヒラギノ角ゴ Pro W3" charset="-128"/>
            </a:endParaRPr>
          </a:p>
        </p:txBody>
      </p:sp>
    </p:spTree>
    <p:extLst>
      <p:ext uri="{BB962C8B-B14F-4D97-AF65-F5344CB8AC3E}">
        <p14:creationId xmlns:p14="http://schemas.microsoft.com/office/powerpoint/2010/main" val="1858741697"/>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05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Google Shape;51;p13"/>
          <p:cNvSpPr txBox="1">
            <a:spLocks noGrp="1"/>
          </p:cNvSpPr>
          <p:nvPr>
            <p:ph type="title"/>
          </p:nvPr>
        </p:nvSpPr>
        <p:spPr bwMode="auto">
          <a:xfrm>
            <a:off x="414759" y="593725"/>
            <a:ext cx="11359308" cy="763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p>
            <a:pPr lvl="0"/>
            <a:endParaRPr lang="es-CL" altLang="es-CL" smtClean="0">
              <a:sym typeface="Arial" panose="020B0604020202020204" pitchFamily="34" charset="0"/>
            </a:endParaRPr>
          </a:p>
        </p:txBody>
      </p:sp>
      <p:sp>
        <p:nvSpPr>
          <p:cNvPr id="4099" name="Google Shape;52;p13"/>
          <p:cNvSpPr txBox="1">
            <a:spLocks noGrp="1"/>
          </p:cNvSpPr>
          <p:nvPr>
            <p:ph type="body" idx="1"/>
          </p:nvPr>
        </p:nvSpPr>
        <p:spPr bwMode="auto">
          <a:xfrm>
            <a:off x="414759" y="1536700"/>
            <a:ext cx="11359308" cy="455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p>
            <a:pPr lvl="0"/>
            <a:endParaRPr lang="es-CL" altLang="es-CL" smtClean="0">
              <a:sym typeface="Arial" panose="020B0604020202020204" pitchFamily="34" charset="0"/>
            </a:endParaRPr>
          </a:p>
        </p:txBody>
      </p:sp>
      <p:sp>
        <p:nvSpPr>
          <p:cNvPr id="4100" name="Google Shape;53;p13"/>
          <p:cNvSpPr txBox="1">
            <a:spLocks noGrp="1"/>
          </p:cNvSpPr>
          <p:nvPr>
            <p:ph type="sldNum" idx="12"/>
          </p:nvPr>
        </p:nvSpPr>
        <p:spPr bwMode="auto">
          <a:xfrm>
            <a:off x="11293710" y="6218240"/>
            <a:ext cx="732176"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ctr" anchorCtr="0" compatLnSpc="1">
            <a:prstTxWarp prst="textNoShape">
              <a:avLst/>
            </a:prstTxWarp>
          </a:bodyPr>
          <a:lstStyle>
            <a:lvl1pPr algn="r" defTabSz="914126" eaLnBrk="1" hangingPunct="1">
              <a:buClr>
                <a:srgbClr val="000000"/>
              </a:buClr>
              <a:buSzPts val="1000"/>
              <a:buFont typeface="Arial" panose="020B0604020202020204" pitchFamily="34" charset="0"/>
              <a:buNone/>
              <a:defRPr sz="1000">
                <a:solidFill>
                  <a:srgbClr val="595959"/>
                </a:solidFill>
                <a:cs typeface="Arial" panose="020B0604020202020204" pitchFamily="34" charset="0"/>
                <a:sym typeface="Arial" panose="020B0604020202020204" pitchFamily="34" charset="0"/>
              </a:defRPr>
            </a:lvl1pPr>
          </a:lstStyle>
          <a:p>
            <a:pPr fontAlgn="base">
              <a:spcBef>
                <a:spcPct val="0"/>
              </a:spcBef>
              <a:spcAft>
                <a:spcPct val="0"/>
              </a:spcAft>
              <a:defRPr/>
            </a:pPr>
            <a:fld id="{4B28EEC2-44C6-41CC-817C-4B2681C580C8}" type="slidenum">
              <a:rPr lang="es-419" altLang="es-CL">
                <a:ea typeface="ヒラギノ角ゴ Pro W3" charset="-128"/>
              </a:rPr>
              <a:pPr fontAlgn="base">
                <a:spcBef>
                  <a:spcPct val="0"/>
                </a:spcBef>
                <a:spcAft>
                  <a:spcPct val="0"/>
                </a:spcAft>
                <a:defRPr/>
              </a:pPr>
              <a:t>‹Nº›</a:t>
            </a:fld>
            <a:endParaRPr lang="es-419" altLang="es-CL">
              <a:ea typeface="ヒラギノ角ゴ Pro W3" charset="-128"/>
            </a:endParaRPr>
          </a:p>
        </p:txBody>
      </p:sp>
    </p:spTree>
    <p:extLst>
      <p:ext uri="{BB962C8B-B14F-4D97-AF65-F5344CB8AC3E}">
        <p14:creationId xmlns:p14="http://schemas.microsoft.com/office/powerpoint/2010/main" val="658340158"/>
      </p:ext>
    </p:extLst>
  </p:cSld>
  <p:clrMap bg1="lt1" tx1="dk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slide" Target="slide6.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slide" Target="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4.xml.rels><?xml version="1.0" encoding="UTF-8" standalone="yes"?>
<Relationships xmlns="http://schemas.openxmlformats.org/package/2006/relationships"><Relationship Id="rId8" Type="http://schemas.openxmlformats.org/officeDocument/2006/relationships/slide" Target="slide30.xm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slide" Target="slide34.xml"/></Relationships>
</file>

<file path=ppt/slides/_rels/slide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slide" Target="slide21.xml"/><Relationship Id="rId7" Type="http://schemas.openxmlformats.org/officeDocument/2006/relationships/slide" Target="slide14.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slide" Target="slide7.xml"/><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8" Type="http://schemas.openxmlformats.org/officeDocument/2006/relationships/slide" Target="slide18.xml"/><Relationship Id="rId13" Type="http://schemas.openxmlformats.org/officeDocument/2006/relationships/slide" Target="slide29.xml"/><Relationship Id="rId3" Type="http://schemas.openxmlformats.org/officeDocument/2006/relationships/slide" Target="slide21.xml"/><Relationship Id="rId7" Type="http://schemas.openxmlformats.org/officeDocument/2006/relationships/slide" Target="slide14.xml"/><Relationship Id="rId12" Type="http://schemas.openxmlformats.org/officeDocument/2006/relationships/slide" Target="slide25.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2.png"/><Relationship Id="rId11" Type="http://schemas.openxmlformats.org/officeDocument/2006/relationships/slide" Target="slide15.xml"/><Relationship Id="rId5" Type="http://schemas.openxmlformats.org/officeDocument/2006/relationships/slide" Target="slide7.xml"/><Relationship Id="rId10" Type="http://schemas.openxmlformats.org/officeDocument/2006/relationships/slide" Target="slide26.xml"/><Relationship Id="rId4" Type="http://schemas.openxmlformats.org/officeDocument/2006/relationships/image" Target="../media/image11.jpeg"/><Relationship Id="rId9" Type="http://schemas.openxmlformats.org/officeDocument/2006/relationships/slide" Target="slide28.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 name="Google Shape;99;p25" title="Primer Fondo PPT-2 .png"/>
          <p:cNvPicPr preferRelativeResize="0"/>
          <p:nvPr/>
        </p:nvPicPr>
        <p:blipFill>
          <a:blip r:embed="rId3"/>
          <a:stretch>
            <a:fillRect/>
          </a:stretch>
        </p:blipFill>
        <p:spPr>
          <a:xfrm>
            <a:off x="-1" y="893"/>
            <a:ext cx="12188825" cy="6856214"/>
          </a:xfrm>
          <a:prstGeom prst="rect">
            <a:avLst/>
          </a:prstGeom>
          <a:noFill/>
          <a:ln>
            <a:noFill/>
          </a:ln>
        </p:spPr>
      </p:pic>
      <p:sp>
        <p:nvSpPr>
          <p:cNvPr id="100" name="Google Shape;100;p25"/>
          <p:cNvSpPr txBox="1"/>
          <p:nvPr/>
        </p:nvSpPr>
        <p:spPr>
          <a:xfrm>
            <a:off x="-1" y="2035145"/>
            <a:ext cx="12188825" cy="1787852"/>
          </a:xfrm>
          <a:prstGeom prst="rect">
            <a:avLst/>
          </a:prstGeom>
          <a:noFill/>
          <a:ln>
            <a:noFill/>
          </a:ln>
        </p:spPr>
        <p:txBody>
          <a:bodyPr spcFirstLastPara="1" lIns="51418" tIns="25699" rIns="51418" bIns="25699">
            <a:normAutofit/>
          </a:bodyPr>
          <a:lstStyle/>
          <a:p>
            <a:pPr algn="ctr" defTabSz="685605">
              <a:buClr>
                <a:srgbClr val="000000"/>
              </a:buClr>
              <a:buSzPts val="3000"/>
              <a:defRPr/>
            </a:pPr>
            <a:r>
              <a:rPr lang="pt-BR" sz="3599" kern="0" dirty="0">
                <a:solidFill>
                  <a:srgbClr val="FFFFFF"/>
                </a:solidFill>
                <a:latin typeface="Segoe UI" panose="020B0502040204020203" pitchFamily="34" charset="0"/>
                <a:ea typeface="Verdana"/>
                <a:cs typeface="Segoe UI" panose="020B0502040204020203" pitchFamily="34" charset="0"/>
                <a:sym typeface="Verdana"/>
              </a:rPr>
              <a:t>Programa Inspectores Fiscales 2026 </a:t>
            </a:r>
          </a:p>
          <a:p>
            <a:pPr algn="ctr" defTabSz="685605">
              <a:buClr>
                <a:srgbClr val="000000"/>
              </a:buClr>
              <a:buSzPts val="3000"/>
              <a:defRPr/>
            </a:pPr>
            <a:r>
              <a:rPr lang="pt-BR" sz="2799" kern="0" dirty="0">
                <a:solidFill>
                  <a:srgbClr val="FFFFFF"/>
                </a:solidFill>
                <a:latin typeface="Segoe UI" panose="020B0502040204020203" pitchFamily="34" charset="0"/>
                <a:ea typeface="Verdana"/>
                <a:cs typeface="Segoe UI" panose="020B0502040204020203" pitchFamily="34" charset="0"/>
                <a:sym typeface="Verdana"/>
              </a:rPr>
              <a:t>Curso Inspección Fiscal II Marco Normativo</a:t>
            </a:r>
          </a:p>
          <a:p>
            <a:pPr algn="ctr" defTabSz="685605">
              <a:buClr>
                <a:srgbClr val="000000"/>
              </a:buClr>
              <a:buSzPts val="3000"/>
              <a:defRPr/>
            </a:pPr>
            <a:r>
              <a:rPr lang="pt-BR" sz="1999" kern="0" dirty="0">
                <a:solidFill>
                  <a:srgbClr val="FFFFFF"/>
                </a:solidFill>
                <a:latin typeface="Segoe UI" panose="020B0502040204020203" pitchFamily="34" charset="0"/>
                <a:ea typeface="Verdana"/>
                <a:cs typeface="Segoe UI" panose="020B0502040204020203" pitchFamily="34" charset="0"/>
                <a:sym typeface="Verdana"/>
              </a:rPr>
              <a:t>Módulo II</a:t>
            </a:r>
            <a:r>
              <a:rPr lang="pt-BR" sz="1999" kern="0" dirty="0" smtClean="0">
                <a:solidFill>
                  <a:srgbClr val="FFFFFF"/>
                </a:solidFill>
                <a:latin typeface="Segoe UI" panose="020B0502040204020203" pitchFamily="34" charset="0"/>
                <a:ea typeface="Verdana"/>
                <a:cs typeface="Segoe UI" panose="020B0502040204020203" pitchFamily="34" charset="0"/>
                <a:sym typeface="Verdana"/>
              </a:rPr>
              <a:t>: </a:t>
            </a:r>
            <a:r>
              <a:rPr lang="pt-BR" sz="1999" kern="0" dirty="0" err="1" smtClean="0">
                <a:solidFill>
                  <a:srgbClr val="FFFFFF"/>
                </a:solidFill>
                <a:latin typeface="Segoe UI" panose="020B0502040204020203" pitchFamily="34" charset="0"/>
                <a:ea typeface="Verdana"/>
                <a:cs typeface="Segoe UI" panose="020B0502040204020203" pitchFamily="34" charset="0"/>
                <a:sym typeface="Verdana"/>
              </a:rPr>
              <a:t>Reglamento</a:t>
            </a:r>
            <a:r>
              <a:rPr lang="pt-BR" sz="1999" kern="0" dirty="0" smtClean="0">
                <a:solidFill>
                  <a:srgbClr val="FFFFFF"/>
                </a:solidFill>
                <a:latin typeface="Segoe UI" panose="020B0502040204020203" pitchFamily="34" charset="0"/>
                <a:ea typeface="Verdana"/>
                <a:cs typeface="Segoe UI" panose="020B0502040204020203" pitchFamily="34" charset="0"/>
                <a:sym typeface="Verdana"/>
              </a:rPr>
              <a:t> </a:t>
            </a:r>
            <a:r>
              <a:rPr lang="pt-BR" sz="1999" kern="0" dirty="0">
                <a:solidFill>
                  <a:srgbClr val="FFFFFF"/>
                </a:solidFill>
                <a:latin typeface="Segoe UI" panose="020B0502040204020203" pitchFamily="34" charset="0"/>
                <a:ea typeface="Verdana"/>
                <a:cs typeface="Segoe UI" panose="020B0502040204020203" pitchFamily="34" charset="0"/>
                <a:sym typeface="Verdana"/>
              </a:rPr>
              <a:t>de Contratos de Obras Públicas</a:t>
            </a:r>
          </a:p>
          <a:p>
            <a:pPr algn="ctr" defTabSz="685605">
              <a:buClr>
                <a:srgbClr val="000000"/>
              </a:buClr>
              <a:buSzPts val="3000"/>
              <a:defRPr/>
            </a:pPr>
            <a:r>
              <a:rPr lang="pt-BR" sz="1999" kern="0" dirty="0">
                <a:solidFill>
                  <a:srgbClr val="FFFFFF"/>
                </a:solidFill>
                <a:latin typeface="Segoe UI" panose="020B0502040204020203" pitchFamily="34" charset="0"/>
                <a:ea typeface="Verdana"/>
                <a:cs typeface="Segoe UI" panose="020B0502040204020203" pitchFamily="34" charset="0"/>
                <a:sym typeface="Verdana"/>
              </a:rPr>
              <a:t>RCOP N°75. Títulos: I al </a:t>
            </a:r>
            <a:r>
              <a:rPr lang="pt-BR" sz="1999" kern="0" dirty="0" smtClean="0">
                <a:solidFill>
                  <a:srgbClr val="FFFFFF"/>
                </a:solidFill>
                <a:latin typeface="Segoe UI" panose="020B0502040204020203" pitchFamily="34" charset="0"/>
                <a:ea typeface="Verdana"/>
                <a:cs typeface="Segoe UI" panose="020B0502040204020203" pitchFamily="34" charset="0"/>
                <a:sym typeface="Verdana"/>
              </a:rPr>
              <a:t>XII S2.</a:t>
            </a:r>
            <a:endParaRPr lang="es-CL" sz="1799" kern="0" dirty="0">
              <a:solidFill>
                <a:srgbClr val="FFFFFF"/>
              </a:solidFill>
              <a:latin typeface="Segoe UI" panose="020B0502040204020203" pitchFamily="34" charset="0"/>
              <a:ea typeface="Verdana"/>
              <a:cs typeface="Segoe UI" panose="020B0502040204020203" pitchFamily="34" charset="0"/>
            </a:endParaRPr>
          </a:p>
          <a:p>
            <a:pPr algn="ctr" defTabSz="685605">
              <a:buClr>
                <a:srgbClr val="000000"/>
              </a:buClr>
              <a:buSzPts val="3000"/>
              <a:defRPr/>
            </a:pPr>
            <a:endParaRPr lang="es-CL" sz="1350" kern="0" dirty="0">
              <a:solidFill>
                <a:srgbClr val="FFFFFF"/>
              </a:solidFill>
              <a:latin typeface="Segoe UI" panose="020B0502040204020203" pitchFamily="34" charset="0"/>
              <a:ea typeface="Verdana"/>
              <a:cs typeface="Segoe UI" panose="020B0502040204020203" pitchFamily="34" charset="0"/>
            </a:endParaRPr>
          </a:p>
          <a:p>
            <a:pPr algn="ctr" defTabSz="685605">
              <a:buClr>
                <a:srgbClr val="000000"/>
              </a:buClr>
              <a:buSzPts val="3000"/>
              <a:defRPr/>
            </a:pPr>
            <a:endParaRPr lang="pt-BR" sz="1350" kern="0" dirty="0">
              <a:solidFill>
                <a:srgbClr val="FFFFFF"/>
              </a:solidFill>
              <a:latin typeface="Segoe UI" panose="020B0502040204020203" pitchFamily="34" charset="0"/>
              <a:ea typeface="Verdana"/>
              <a:cs typeface="Segoe UI" panose="020B0502040204020203" pitchFamily="34" charset="0"/>
              <a:sym typeface="Verdana"/>
            </a:endParaRPr>
          </a:p>
          <a:p>
            <a:pPr algn="ctr" defTabSz="685605">
              <a:buClr>
                <a:srgbClr val="000000"/>
              </a:buClr>
              <a:buSzPts val="3000"/>
              <a:defRPr/>
            </a:pPr>
            <a:endParaRPr lang="pt-BR" sz="1125" kern="0" dirty="0">
              <a:solidFill>
                <a:srgbClr val="FFFFFF"/>
              </a:solidFill>
              <a:latin typeface="Verdana"/>
              <a:ea typeface="Verdana"/>
              <a:cs typeface="Arial"/>
              <a:sym typeface="Verdana"/>
            </a:endParaRPr>
          </a:p>
          <a:p>
            <a:pPr algn="ctr" defTabSz="685605">
              <a:lnSpc>
                <a:spcPct val="120000"/>
              </a:lnSpc>
              <a:buClr>
                <a:srgbClr val="000000"/>
              </a:buClr>
              <a:buSzPts val="3000"/>
              <a:defRPr/>
            </a:pPr>
            <a:endParaRPr sz="825" kern="0" dirty="0">
              <a:solidFill>
                <a:srgbClr val="000000"/>
              </a:solidFill>
              <a:ea typeface="ヒラギノ角ゴ Pro W3" charset="-128"/>
              <a:cs typeface="Arial"/>
              <a:sym typeface="Arial"/>
            </a:endParaRPr>
          </a:p>
        </p:txBody>
      </p:sp>
      <p:sp>
        <p:nvSpPr>
          <p:cNvPr id="101" name="Google Shape;101;p25"/>
          <p:cNvSpPr txBox="1"/>
          <p:nvPr/>
        </p:nvSpPr>
        <p:spPr>
          <a:xfrm>
            <a:off x="0" y="4658766"/>
            <a:ext cx="12188824" cy="681993"/>
          </a:xfrm>
          <a:prstGeom prst="rect">
            <a:avLst/>
          </a:prstGeom>
          <a:noFill/>
          <a:ln>
            <a:noFill/>
          </a:ln>
        </p:spPr>
        <p:txBody>
          <a:bodyPr spcFirstLastPara="1" lIns="51418" tIns="25699" rIns="51418" bIns="25699"/>
          <a:lstStyle/>
          <a:p>
            <a:pPr algn="ctr" defTabSz="685605">
              <a:buClr>
                <a:srgbClr val="000000"/>
              </a:buClr>
              <a:buSzPts val="1100"/>
              <a:defRPr/>
            </a:pPr>
            <a:r>
              <a:rPr lang="pt-BR" sz="1100" kern="0" dirty="0">
                <a:solidFill>
                  <a:srgbClr val="FFFFFF"/>
                </a:solidFill>
                <a:latin typeface="Segoe UI" panose="020B0502040204020203" pitchFamily="34" charset="0"/>
                <a:ea typeface="Verdana"/>
                <a:cs typeface="Segoe UI" panose="020B0502040204020203" pitchFamily="34" charset="0"/>
                <a:sym typeface="Verdana"/>
              </a:rPr>
              <a:t>Academia de Obras Públicas de Chile Presidente José Manuel Balmaceda </a:t>
            </a:r>
            <a:endParaRPr lang="es-ES" sz="1100" kern="0" dirty="0">
              <a:solidFill>
                <a:srgbClr val="FFFFFF"/>
              </a:solidFill>
              <a:latin typeface="Segoe UI" panose="020B0502040204020203" pitchFamily="34" charset="0"/>
              <a:ea typeface="Verdana"/>
              <a:cs typeface="Segoe UI" panose="020B0502040204020203" pitchFamily="34" charset="0"/>
              <a:sym typeface="Verdana"/>
            </a:endParaRPr>
          </a:p>
          <a:p>
            <a:pPr algn="ctr" defTabSz="685605">
              <a:buClr>
                <a:srgbClr val="000000"/>
              </a:buClr>
              <a:buSzPts val="1100"/>
              <a:defRPr/>
            </a:pPr>
            <a:r>
              <a:rPr lang="es-ES" sz="1100" kern="0" dirty="0">
                <a:solidFill>
                  <a:srgbClr val="FFFFFF"/>
                </a:solidFill>
                <a:latin typeface="Segoe UI" panose="020B0502040204020203" pitchFamily="34" charset="0"/>
                <a:ea typeface="Verdana"/>
                <a:cs typeface="Segoe UI" panose="020B0502040204020203" pitchFamily="34" charset="0"/>
                <a:sym typeface="Verdana"/>
              </a:rPr>
              <a:t>División de Desarrollo y Gestión de Personas. Subsecretaría de Obras Publicas</a:t>
            </a:r>
          </a:p>
          <a:p>
            <a:pPr algn="ctr" defTabSz="685605">
              <a:buClr>
                <a:srgbClr val="000000"/>
              </a:buClr>
              <a:buSzPts val="1100"/>
              <a:defRPr/>
            </a:pPr>
            <a:r>
              <a:rPr lang="es-ES" sz="1100" kern="0" dirty="0">
                <a:solidFill>
                  <a:srgbClr val="FFFFFF"/>
                </a:solidFill>
                <a:latin typeface="Segoe UI" panose="020B0502040204020203" pitchFamily="34" charset="0"/>
                <a:ea typeface="Verdana"/>
                <a:cs typeface="Segoe UI" panose="020B0502040204020203" pitchFamily="34" charset="0"/>
                <a:sym typeface="Verdana"/>
              </a:rPr>
              <a:t>Jueves </a:t>
            </a:r>
            <a:r>
              <a:rPr lang="es-ES" sz="1100" kern="0" dirty="0" smtClean="0">
                <a:solidFill>
                  <a:srgbClr val="FFFFFF"/>
                </a:solidFill>
                <a:latin typeface="Segoe UI" panose="020B0502040204020203" pitchFamily="34" charset="0"/>
                <a:ea typeface="Verdana"/>
                <a:cs typeface="Segoe UI" panose="020B0502040204020203" pitchFamily="34" charset="0"/>
                <a:sym typeface="Verdana"/>
              </a:rPr>
              <a:t>30 </a:t>
            </a:r>
            <a:r>
              <a:rPr lang="es-ES" sz="1100" kern="0" dirty="0">
                <a:solidFill>
                  <a:srgbClr val="FFFFFF"/>
                </a:solidFill>
                <a:latin typeface="Segoe UI" panose="020B0502040204020203" pitchFamily="34" charset="0"/>
                <a:ea typeface="Verdana"/>
                <a:cs typeface="Segoe UI" panose="020B0502040204020203" pitchFamily="34" charset="0"/>
                <a:sym typeface="Verdana"/>
              </a:rPr>
              <a:t>y Viernes </a:t>
            </a:r>
            <a:r>
              <a:rPr lang="es-ES" sz="1100" kern="0" dirty="0" smtClean="0">
                <a:solidFill>
                  <a:srgbClr val="FFFFFF"/>
                </a:solidFill>
                <a:latin typeface="Segoe UI" panose="020B0502040204020203" pitchFamily="34" charset="0"/>
                <a:ea typeface="Verdana"/>
                <a:cs typeface="Segoe UI" panose="020B0502040204020203" pitchFamily="34" charset="0"/>
                <a:sym typeface="Verdana"/>
              </a:rPr>
              <a:t>31 </a:t>
            </a:r>
            <a:r>
              <a:rPr lang="es-ES" sz="1100" kern="0" dirty="0">
                <a:solidFill>
                  <a:srgbClr val="FFFFFF"/>
                </a:solidFill>
                <a:latin typeface="Segoe UI" panose="020B0502040204020203" pitchFamily="34" charset="0"/>
                <a:ea typeface="Verdana"/>
                <a:cs typeface="Segoe UI" panose="020B0502040204020203" pitchFamily="34" charset="0"/>
                <a:sym typeface="Verdana"/>
              </a:rPr>
              <a:t>de Julio. </a:t>
            </a:r>
            <a:r>
              <a:rPr lang="pt-BR" sz="1100" kern="0" dirty="0">
                <a:solidFill>
                  <a:srgbClr val="FFFFFF"/>
                </a:solidFill>
                <a:latin typeface="Segoe UI" panose="020B0502040204020203" pitchFamily="34" charset="0"/>
                <a:ea typeface="Verdana"/>
                <a:cs typeface="Segoe UI" panose="020B0502040204020203" pitchFamily="34" charset="0"/>
                <a:sym typeface="Verdana"/>
              </a:rPr>
              <a:t>Docente: </a:t>
            </a:r>
            <a:r>
              <a:rPr lang="pt-BR" sz="1100" kern="0" dirty="0" smtClean="0">
                <a:solidFill>
                  <a:srgbClr val="FFFFFF"/>
                </a:solidFill>
                <a:latin typeface="Segoe UI" panose="020B0502040204020203" pitchFamily="34" charset="0"/>
                <a:ea typeface="Verdana"/>
                <a:cs typeface="Segoe UI" panose="020B0502040204020203" pitchFamily="34" charset="0"/>
                <a:sym typeface="Verdana"/>
              </a:rPr>
              <a:t>Erika Velez Peñaloza [DGOP].</a:t>
            </a:r>
            <a:endParaRPr lang="es-ES" sz="1100" kern="0" dirty="0">
              <a:solidFill>
                <a:srgbClr val="FFFFFF"/>
              </a:solidFill>
              <a:latin typeface="Segoe UI" panose="020B0502040204020203" pitchFamily="34" charset="0"/>
              <a:ea typeface="Verdana"/>
              <a:cs typeface="Segoe UI" panose="020B0502040204020203" pitchFamily="34" charset="0"/>
              <a:sym typeface="Verdana"/>
            </a:endParaRPr>
          </a:p>
          <a:p>
            <a:pPr algn="ctr" defTabSz="685605">
              <a:lnSpc>
                <a:spcPct val="120000"/>
              </a:lnSpc>
              <a:buClr>
                <a:srgbClr val="000000"/>
              </a:buClr>
              <a:buSzPts val="1100"/>
              <a:defRPr/>
            </a:pPr>
            <a:endParaRPr lang="es-ES" sz="825" b="1" kern="0" dirty="0">
              <a:solidFill>
                <a:srgbClr val="FFFFFF"/>
              </a:solidFill>
              <a:latin typeface="Verdana"/>
              <a:ea typeface="Verdana"/>
              <a:cs typeface="Arial"/>
              <a:sym typeface="Verdana"/>
            </a:endParaRPr>
          </a:p>
          <a:p>
            <a:pPr algn="ctr" defTabSz="685605">
              <a:lnSpc>
                <a:spcPct val="120000"/>
              </a:lnSpc>
              <a:buClr>
                <a:srgbClr val="000000"/>
              </a:buClr>
              <a:buSzPts val="1100"/>
              <a:defRPr/>
            </a:pPr>
            <a:r>
              <a:rPr lang="es-419" sz="750" b="1" kern="0" dirty="0">
                <a:solidFill>
                  <a:srgbClr val="FFFFFF"/>
                </a:solidFill>
                <a:latin typeface="Verdana"/>
                <a:ea typeface="Verdana"/>
                <a:cs typeface="Arial"/>
                <a:sym typeface="Verdana"/>
              </a:rPr>
              <a:t> </a:t>
            </a:r>
            <a:endParaRPr sz="750" b="1" kern="0" dirty="0">
              <a:solidFill>
                <a:srgbClr val="FFFFFF"/>
              </a:solidFill>
              <a:latin typeface="Verdana"/>
              <a:ea typeface="Verdana"/>
              <a:cs typeface="Arial"/>
              <a:sym typeface="Arial"/>
            </a:endParaRPr>
          </a:p>
        </p:txBody>
      </p:sp>
      <p:pic>
        <p:nvPicPr>
          <p:cNvPr id="49157" name="Google Shape;103;p25"/>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73135" y="5284822"/>
            <a:ext cx="2920579" cy="134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102906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9" y="152403"/>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Marcador de número de diapositiva"/>
          <p:cNvSpPr>
            <a:spLocks noGrp="1"/>
          </p:cNvSpPr>
          <p:nvPr>
            <p:ph type="sldNum" sz="quarter" idx="12"/>
          </p:nvPr>
        </p:nvSpPr>
        <p:spPr/>
        <p:txBody>
          <a:bodyPr/>
          <a:lstStyle/>
          <a:p>
            <a:fld id="{339DE33B-29C3-A64D-9297-00A5A1600F58}" type="slidenum">
              <a:rPr lang="es-ES" smtClean="0"/>
              <a:t>10</a:t>
            </a:fld>
            <a:endParaRPr lang="es-ES" dirty="0"/>
          </a:p>
        </p:txBody>
      </p:sp>
      <p:sp>
        <p:nvSpPr>
          <p:cNvPr id="3" name="2 CuadroTexto"/>
          <p:cNvSpPr txBox="1"/>
          <p:nvPr/>
        </p:nvSpPr>
        <p:spPr>
          <a:xfrm>
            <a:off x="667266" y="1228886"/>
            <a:ext cx="10912119" cy="3862596"/>
          </a:xfrm>
          <a:prstGeom prst="rect">
            <a:avLst/>
          </a:prstGeom>
          <a:solidFill>
            <a:schemeClr val="bg1"/>
          </a:solidFill>
          <a:ln>
            <a:solidFill>
              <a:schemeClr val="bg1"/>
            </a:solidFill>
          </a:ln>
        </p:spPr>
        <p:txBody>
          <a:bodyPr wrap="square" rtlCol="0">
            <a:spAutoFit/>
          </a:bodyPr>
          <a:lstStyle/>
          <a:p>
            <a:pPr marL="457200" indent="-457200" algn="just">
              <a:spcAft>
                <a:spcPts val="400"/>
              </a:spcAft>
              <a:buFont typeface="+mj-lt"/>
              <a:buAutoNum type="arabicPeriod"/>
            </a:pPr>
            <a:r>
              <a:rPr lang="es-ES" sz="2000" dirty="0" smtClean="0"/>
              <a:t>Si el contratista opta por una </a:t>
            </a:r>
            <a:r>
              <a:rPr lang="es-ES" sz="2000" dirty="0" smtClean="0">
                <a:solidFill>
                  <a:srgbClr val="000099"/>
                </a:solidFill>
              </a:rPr>
              <a:t>póliza de seguros</a:t>
            </a:r>
            <a:r>
              <a:rPr lang="es-ES" sz="2000" dirty="0"/>
              <a:t>, </a:t>
            </a:r>
            <a:r>
              <a:rPr lang="es-ES" sz="2000" dirty="0" smtClean="0"/>
              <a:t>debe ser </a:t>
            </a:r>
            <a:r>
              <a:rPr lang="es-ES" sz="2000" dirty="0"/>
              <a:t>la </a:t>
            </a:r>
            <a:r>
              <a:rPr lang="es-ES" sz="2000" dirty="0">
                <a:solidFill>
                  <a:srgbClr val="000099"/>
                </a:solidFill>
              </a:rPr>
              <a:t>inscrita en</a:t>
            </a:r>
            <a:r>
              <a:rPr lang="es-ES" sz="2000" dirty="0"/>
              <a:t> el </a:t>
            </a:r>
            <a:r>
              <a:rPr lang="es-ES" sz="2000" u="sng" dirty="0"/>
              <a:t>Registro de </a:t>
            </a:r>
            <a:r>
              <a:rPr lang="es-ES" sz="2000" u="sng" dirty="0" smtClean="0"/>
              <a:t>Pólizas de </a:t>
            </a:r>
            <a:r>
              <a:rPr lang="es-ES" sz="2000" u="sng" dirty="0"/>
              <a:t>la Superintendencia de Valores y Seguros</a:t>
            </a:r>
            <a:r>
              <a:rPr lang="es-ES" sz="2000" dirty="0"/>
              <a:t>, como </a:t>
            </a:r>
            <a:r>
              <a:rPr lang="es-ES" sz="2000" dirty="0">
                <a:solidFill>
                  <a:srgbClr val="FF0000"/>
                </a:solidFill>
              </a:rPr>
              <a:t>"</a:t>
            </a:r>
            <a:r>
              <a:rPr lang="es-ES" sz="2000" dirty="0" smtClean="0">
                <a:solidFill>
                  <a:srgbClr val="FF0000"/>
                </a:solidFill>
              </a:rPr>
              <a:t>Póliza de </a:t>
            </a:r>
            <a:r>
              <a:rPr lang="es-ES" sz="2000" dirty="0">
                <a:solidFill>
                  <a:srgbClr val="FF0000"/>
                </a:solidFill>
              </a:rPr>
              <a:t>Seguro de Garantía de Obras Públicas" </a:t>
            </a:r>
            <a:r>
              <a:rPr lang="es-ES" sz="2000" dirty="0"/>
              <a:t>y </a:t>
            </a:r>
            <a:r>
              <a:rPr lang="es-ES" sz="2000" u="sng" dirty="0"/>
              <a:t>aprobada por </a:t>
            </a:r>
            <a:r>
              <a:rPr lang="es-ES" sz="2000" u="sng" dirty="0" smtClean="0"/>
              <a:t>el MOP</a:t>
            </a:r>
            <a:r>
              <a:rPr lang="es-ES" sz="2000" dirty="0"/>
              <a:t>, y no </a:t>
            </a:r>
            <a:r>
              <a:rPr lang="es-ES" sz="2000" dirty="0" smtClean="0"/>
              <a:t>debe contener </a:t>
            </a:r>
            <a:r>
              <a:rPr lang="es-ES" sz="2000" dirty="0"/>
              <a:t>cláusula, endoso u otra adición </a:t>
            </a:r>
            <a:r>
              <a:rPr lang="es-ES" sz="2000" dirty="0" smtClean="0"/>
              <a:t>que limite </a:t>
            </a:r>
            <a:r>
              <a:rPr lang="es-ES" sz="2000" dirty="0"/>
              <a:t>las atribuciones que le confiere al MOP el </a:t>
            </a:r>
            <a:r>
              <a:rPr lang="es-ES" sz="2000" dirty="0" smtClean="0"/>
              <a:t>texto </a:t>
            </a:r>
            <a:r>
              <a:rPr lang="es-CL" sz="2000" dirty="0" smtClean="0"/>
              <a:t>original.</a:t>
            </a:r>
          </a:p>
          <a:p>
            <a:pPr marL="457200" indent="-457200" algn="just">
              <a:spcBef>
                <a:spcPts val="600"/>
              </a:spcBef>
              <a:spcAft>
                <a:spcPts val="400"/>
              </a:spcAft>
              <a:buFont typeface="+mj-lt"/>
              <a:buAutoNum type="arabicPeriod"/>
            </a:pPr>
            <a:r>
              <a:rPr lang="es-CL" sz="2000" dirty="0" smtClean="0">
                <a:effectLst>
                  <a:outerShdw blurRad="38100" dist="38100" dir="2700000" algn="tl">
                    <a:srgbClr val="000000">
                      <a:alpha val="43137"/>
                    </a:srgbClr>
                  </a:outerShdw>
                </a:effectLst>
              </a:rPr>
              <a:t>Si no se hace entrega de la garantía </a:t>
            </a:r>
            <a:r>
              <a:rPr lang="es-CL" sz="2000" dirty="0">
                <a:effectLst>
                  <a:outerShdw blurRad="38100" dist="38100" dir="2700000" algn="tl">
                    <a:srgbClr val="000000">
                      <a:alpha val="43137"/>
                    </a:srgbClr>
                  </a:outerShdw>
                </a:effectLst>
              </a:rPr>
              <a:t>dentro </a:t>
            </a:r>
            <a:r>
              <a:rPr lang="es-CL" sz="2000" dirty="0" smtClean="0">
                <a:effectLst>
                  <a:outerShdw blurRad="38100" dist="38100" dir="2700000" algn="tl">
                    <a:srgbClr val="000000">
                      <a:alpha val="43137"/>
                    </a:srgbClr>
                  </a:outerShdw>
                </a:effectLst>
              </a:rPr>
              <a:t>del </a:t>
            </a:r>
            <a:r>
              <a:rPr lang="es-ES" sz="2000" dirty="0" smtClean="0">
                <a:effectLst>
                  <a:outerShdw blurRad="38100" dist="38100" dir="2700000" algn="tl">
                    <a:srgbClr val="000000">
                      <a:alpha val="43137"/>
                    </a:srgbClr>
                  </a:outerShdw>
                </a:effectLst>
              </a:rPr>
              <a:t>plazo </a:t>
            </a:r>
            <a:r>
              <a:rPr lang="es-ES" sz="2000" dirty="0">
                <a:effectLst>
                  <a:outerShdw blurRad="38100" dist="38100" dir="2700000" algn="tl">
                    <a:srgbClr val="000000">
                      <a:alpha val="43137"/>
                    </a:srgbClr>
                  </a:outerShdw>
                </a:effectLst>
              </a:rPr>
              <a:t>precitado, </a:t>
            </a:r>
            <a:r>
              <a:rPr lang="es-ES" sz="2000" dirty="0" smtClean="0">
                <a:effectLst>
                  <a:outerShdw blurRad="38100" dist="38100" dir="2700000" algn="tl">
                    <a:srgbClr val="000000">
                      <a:alpha val="43137"/>
                    </a:srgbClr>
                  </a:outerShdw>
                </a:effectLst>
              </a:rPr>
              <a:t>la </a:t>
            </a:r>
            <a:r>
              <a:rPr lang="es-ES" sz="2000" dirty="0">
                <a:effectLst>
                  <a:outerShdw blurRad="38100" dist="38100" dir="2700000" algn="tl">
                    <a:srgbClr val="000000">
                      <a:alpha val="43137"/>
                    </a:srgbClr>
                  </a:outerShdw>
                </a:effectLst>
              </a:rPr>
              <a:t>Dirección </a:t>
            </a:r>
            <a:r>
              <a:rPr lang="es-ES" sz="2000" dirty="0" smtClean="0">
                <a:effectLst>
                  <a:outerShdw blurRad="38100" dist="38100" dir="2700000" algn="tl">
                    <a:srgbClr val="000000">
                      <a:alpha val="43137"/>
                    </a:srgbClr>
                  </a:outerShdw>
                </a:effectLst>
              </a:rPr>
              <a:t>puede solicitar aplicar la sanción de suspensión en el Registro. </a:t>
            </a:r>
          </a:p>
          <a:p>
            <a:pPr marL="457200" indent="-457200" algn="just">
              <a:spcBef>
                <a:spcPts val="600"/>
              </a:spcBef>
              <a:spcAft>
                <a:spcPts val="400"/>
              </a:spcAft>
              <a:buFont typeface="+mj-lt"/>
              <a:buAutoNum type="arabicPeriod"/>
            </a:pPr>
            <a:r>
              <a:rPr lang="es-ES" sz="2000" dirty="0" smtClean="0"/>
              <a:t>Si </a:t>
            </a:r>
            <a:r>
              <a:rPr lang="es-ES" sz="2000" dirty="0"/>
              <a:t>en el curso del contrato se </a:t>
            </a:r>
            <a:r>
              <a:rPr lang="es-ES" sz="2000" dirty="0" smtClean="0"/>
              <a:t>introducen </a:t>
            </a:r>
            <a:r>
              <a:rPr lang="es-ES" sz="2000" u="sng" dirty="0"/>
              <a:t>aumentos </a:t>
            </a:r>
            <a:r>
              <a:rPr lang="es-ES" sz="2000" u="sng" dirty="0" smtClean="0"/>
              <a:t>de </a:t>
            </a:r>
            <a:r>
              <a:rPr lang="es-CL" sz="2000" u="sng" dirty="0" smtClean="0"/>
              <a:t>obras </a:t>
            </a:r>
            <a:r>
              <a:rPr lang="es-CL" sz="2000" u="sng" dirty="0"/>
              <a:t>u obras nuevas o extraordinarias</a:t>
            </a:r>
            <a:r>
              <a:rPr lang="es-CL" sz="2000" dirty="0"/>
              <a:t>, </a:t>
            </a:r>
            <a:r>
              <a:rPr lang="es-CL" sz="2000" dirty="0" smtClean="0"/>
              <a:t>el contratista debe también </a:t>
            </a:r>
            <a:r>
              <a:rPr lang="es-ES" sz="2000" dirty="0" smtClean="0"/>
              <a:t>rendir </a:t>
            </a:r>
            <a:r>
              <a:rPr lang="es-ES" sz="2000" dirty="0"/>
              <a:t>garantías sobre ellas, en el porcentaje y </a:t>
            </a:r>
            <a:r>
              <a:rPr lang="es-ES" sz="2000" dirty="0" smtClean="0"/>
              <a:t>plazo indicados </a:t>
            </a:r>
            <a:r>
              <a:rPr lang="es-ES" sz="2000" dirty="0"/>
              <a:t>en el </a:t>
            </a:r>
            <a:r>
              <a:rPr lang="es-ES" sz="2000" dirty="0" smtClean="0"/>
              <a:t>reglamento.</a:t>
            </a:r>
          </a:p>
          <a:p>
            <a:pPr marL="457200" indent="-457200" algn="just">
              <a:spcBef>
                <a:spcPts val="600"/>
              </a:spcBef>
              <a:spcAft>
                <a:spcPts val="400"/>
              </a:spcAft>
              <a:buFont typeface="+mj-lt"/>
              <a:buAutoNum type="arabicPeriod"/>
            </a:pPr>
            <a:r>
              <a:rPr lang="es-ES" sz="2000" dirty="0" smtClean="0"/>
              <a:t>En </a:t>
            </a:r>
            <a:r>
              <a:rPr lang="es-ES" sz="2000" dirty="0"/>
              <a:t>caso </a:t>
            </a:r>
            <a:r>
              <a:rPr lang="es-ES" sz="2000" dirty="0" smtClean="0"/>
              <a:t>de implicar </a:t>
            </a:r>
            <a:r>
              <a:rPr lang="es-ES" sz="2000" u="sng" dirty="0"/>
              <a:t>aumento de plazo del contrato</a:t>
            </a:r>
            <a:r>
              <a:rPr lang="es-ES" sz="2000" dirty="0"/>
              <a:t>, el </a:t>
            </a:r>
            <a:r>
              <a:rPr lang="es-ES" sz="2000" dirty="0" smtClean="0"/>
              <a:t>contratista debe </a:t>
            </a:r>
            <a:r>
              <a:rPr lang="es-ES" sz="2000" dirty="0"/>
              <a:t>extender consecuentemente el plazo de vigencia </a:t>
            </a:r>
            <a:r>
              <a:rPr lang="es-ES" sz="2000" dirty="0" smtClean="0"/>
              <a:t>de las </a:t>
            </a:r>
            <a:r>
              <a:rPr lang="es-ES" sz="2000" dirty="0"/>
              <a:t>garantías, de modo que todas tengan idéntica fecha </a:t>
            </a:r>
            <a:r>
              <a:rPr lang="es-ES" sz="2000" dirty="0" smtClean="0"/>
              <a:t>de </a:t>
            </a:r>
            <a:r>
              <a:rPr lang="es-CL" sz="2000" dirty="0" smtClean="0"/>
              <a:t>vencimiento</a:t>
            </a:r>
            <a:r>
              <a:rPr lang="es-CL" sz="2000" dirty="0"/>
              <a:t>.</a:t>
            </a:r>
          </a:p>
        </p:txBody>
      </p:sp>
      <p:sp>
        <p:nvSpPr>
          <p:cNvPr id="4" name="3 CuadroTexto"/>
          <p:cNvSpPr txBox="1"/>
          <p:nvPr/>
        </p:nvSpPr>
        <p:spPr>
          <a:xfrm>
            <a:off x="802840" y="580368"/>
            <a:ext cx="5990897" cy="523220"/>
          </a:xfrm>
          <a:prstGeom prst="rect">
            <a:avLst/>
          </a:prstGeom>
          <a:noFill/>
        </p:spPr>
        <p:txBody>
          <a:bodyPr wrap="square" rtlCol="0">
            <a:spAutoFit/>
          </a:bodyPr>
          <a:lstStyle/>
          <a:p>
            <a:r>
              <a:rPr lang="es-ES" sz="2800" dirty="0" smtClean="0">
                <a:solidFill>
                  <a:srgbClr val="000099"/>
                </a:solidFill>
                <a:effectLst>
                  <a:outerShdw blurRad="38100" dist="38100" dir="2700000" algn="tl">
                    <a:srgbClr val="000000">
                      <a:alpha val="43137"/>
                    </a:srgbClr>
                  </a:outerShdw>
                </a:effectLst>
              </a:rPr>
              <a:t>GARANTÍA</a:t>
            </a:r>
            <a:endParaRPr lang="es-CL" sz="2800" dirty="0">
              <a:solidFill>
                <a:srgbClr val="000099"/>
              </a:solidFill>
              <a:effectLst>
                <a:outerShdw blurRad="38100" dist="38100" dir="2700000" algn="tl">
                  <a:srgbClr val="000000">
                    <a:alpha val="43137"/>
                  </a:srgbClr>
                </a:outerShdw>
              </a:effectLst>
            </a:endParaRPr>
          </a:p>
        </p:txBody>
      </p:sp>
      <p:sp>
        <p:nvSpPr>
          <p:cNvPr id="5" name="4 CuadroTexto"/>
          <p:cNvSpPr txBox="1"/>
          <p:nvPr/>
        </p:nvSpPr>
        <p:spPr>
          <a:xfrm>
            <a:off x="8923283" y="152403"/>
            <a:ext cx="614855" cy="369332"/>
          </a:xfrm>
          <a:prstGeom prst="rect">
            <a:avLst/>
          </a:prstGeom>
          <a:noFill/>
        </p:spPr>
        <p:txBody>
          <a:bodyPr wrap="square" rtlCol="0">
            <a:spAutoFit/>
          </a:bodyPr>
          <a:lstStyle/>
          <a:p>
            <a:r>
              <a:rPr lang="es-ES" sz="1800" dirty="0" smtClean="0"/>
              <a:t>1/2</a:t>
            </a:r>
            <a:endParaRPr lang="es-CL" sz="1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circle(in)">
                                      <p:cBhvr>
                                        <p:cTn id="14" dur="20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1" dur="5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p:cTn id="26"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7"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8"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9" y="152403"/>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Marcador de número de diapositiva"/>
          <p:cNvSpPr>
            <a:spLocks noGrp="1"/>
          </p:cNvSpPr>
          <p:nvPr>
            <p:ph type="sldNum" sz="quarter" idx="12"/>
          </p:nvPr>
        </p:nvSpPr>
        <p:spPr/>
        <p:txBody>
          <a:bodyPr/>
          <a:lstStyle/>
          <a:p>
            <a:fld id="{339DE33B-29C3-A64D-9297-00A5A1600F58}" type="slidenum">
              <a:rPr lang="es-ES" smtClean="0"/>
              <a:t>11</a:t>
            </a:fld>
            <a:endParaRPr lang="es-ES" dirty="0"/>
          </a:p>
        </p:txBody>
      </p:sp>
      <p:sp>
        <p:nvSpPr>
          <p:cNvPr id="3" name="2 CuadroTexto"/>
          <p:cNvSpPr txBox="1"/>
          <p:nvPr/>
        </p:nvSpPr>
        <p:spPr>
          <a:xfrm>
            <a:off x="729049" y="1955980"/>
            <a:ext cx="10972800" cy="3498394"/>
          </a:xfrm>
          <a:prstGeom prst="rect">
            <a:avLst/>
          </a:prstGeom>
          <a:noFill/>
        </p:spPr>
        <p:txBody>
          <a:bodyPr wrap="square" rtlCol="0">
            <a:spAutoFit/>
          </a:bodyPr>
          <a:lstStyle/>
          <a:p>
            <a:pPr marL="457200" indent="-457200" algn="just">
              <a:buFont typeface="+mj-lt"/>
              <a:buAutoNum type="arabicPeriod"/>
            </a:pPr>
            <a:r>
              <a:rPr lang="es-ES" sz="2200" dirty="0" smtClean="0"/>
              <a:t>Si </a:t>
            </a:r>
            <a:r>
              <a:rPr lang="es-ES" sz="2200" dirty="0"/>
              <a:t>el </a:t>
            </a:r>
            <a:r>
              <a:rPr lang="es-ES" sz="2200" dirty="0">
                <a:solidFill>
                  <a:srgbClr val="FF0000"/>
                </a:solidFill>
              </a:rPr>
              <a:t>monto de la propuesta aceptada </a:t>
            </a:r>
            <a:r>
              <a:rPr lang="es-ES" sz="2200" dirty="0" smtClean="0">
                <a:solidFill>
                  <a:srgbClr val="FF0000"/>
                </a:solidFill>
              </a:rPr>
              <a:t>es inferior en</a:t>
            </a:r>
            <a:r>
              <a:rPr lang="es-ES" sz="2200" dirty="0" smtClean="0"/>
              <a:t>:</a:t>
            </a:r>
          </a:p>
          <a:p>
            <a:pPr marL="1043940" lvl="1" indent="-457200" algn="just">
              <a:buClr>
                <a:srgbClr val="000099"/>
              </a:buClr>
              <a:buFont typeface="+mj-lt"/>
              <a:buAutoNum type="alphaLcParenR"/>
            </a:pPr>
            <a:r>
              <a:rPr lang="es-ES" sz="2200" dirty="0" smtClean="0"/>
              <a:t> </a:t>
            </a:r>
            <a:r>
              <a:rPr lang="es-ES" sz="2200" dirty="0">
                <a:solidFill>
                  <a:srgbClr val="7030A0"/>
                </a:solidFill>
              </a:rPr>
              <a:t>más de un </a:t>
            </a:r>
            <a:r>
              <a:rPr lang="es-ES" sz="2200" dirty="0">
                <a:solidFill>
                  <a:srgbClr val="7030A0"/>
                </a:solidFill>
                <a:effectLst>
                  <a:outerShdw blurRad="38100" dist="38100" dir="2700000" algn="tl">
                    <a:srgbClr val="000000">
                      <a:alpha val="43137"/>
                    </a:srgbClr>
                  </a:outerShdw>
                </a:effectLst>
              </a:rPr>
              <a:t>15%</a:t>
            </a:r>
            <a:r>
              <a:rPr lang="es-ES" sz="2200" dirty="0">
                <a:solidFill>
                  <a:srgbClr val="7030A0"/>
                </a:solidFill>
              </a:rPr>
              <a:t> del </a:t>
            </a:r>
            <a:r>
              <a:rPr lang="es-ES" sz="2200" dirty="0" smtClean="0"/>
              <a:t>presupuesto oficial</a:t>
            </a:r>
            <a:r>
              <a:rPr lang="es-ES" sz="2200" dirty="0"/>
              <a:t>, </a:t>
            </a:r>
            <a:r>
              <a:rPr lang="es-ES" sz="2200" dirty="0" smtClean="0"/>
              <a:t>o </a:t>
            </a:r>
          </a:p>
          <a:p>
            <a:pPr marL="1071880" lvl="1" indent="-457200" algn="just">
              <a:buClr>
                <a:srgbClr val="000099"/>
              </a:buClr>
              <a:buFont typeface="+mj-lt"/>
              <a:buAutoNum type="alphaLcParenR"/>
            </a:pPr>
            <a:r>
              <a:rPr lang="es-ES" sz="2200" dirty="0" smtClean="0">
                <a:solidFill>
                  <a:schemeClr val="accent6">
                    <a:lumMod val="50000"/>
                  </a:schemeClr>
                </a:solidFill>
              </a:rPr>
              <a:t>un </a:t>
            </a:r>
            <a:r>
              <a:rPr lang="es-ES" sz="2200" dirty="0" smtClean="0">
                <a:solidFill>
                  <a:schemeClr val="accent6">
                    <a:lumMod val="50000"/>
                  </a:schemeClr>
                </a:solidFill>
                <a:effectLst>
                  <a:outerShdw blurRad="38100" dist="38100" dir="2700000" algn="tl">
                    <a:srgbClr val="000000">
                      <a:alpha val="43137"/>
                    </a:srgbClr>
                  </a:outerShdw>
                </a:effectLst>
              </a:rPr>
              <a:t>20</a:t>
            </a:r>
            <a:r>
              <a:rPr lang="es-ES" sz="2200" dirty="0">
                <a:solidFill>
                  <a:schemeClr val="accent6">
                    <a:lumMod val="50000"/>
                  </a:schemeClr>
                </a:solidFill>
                <a:effectLst>
                  <a:outerShdw blurRad="38100" dist="38100" dir="2700000" algn="tl">
                    <a:srgbClr val="000000">
                      <a:alpha val="43137"/>
                    </a:srgbClr>
                  </a:outerShdw>
                </a:effectLst>
              </a:rPr>
              <a:t>%</a:t>
            </a:r>
            <a:r>
              <a:rPr lang="es-ES" sz="2200" dirty="0">
                <a:solidFill>
                  <a:schemeClr val="accent6">
                    <a:lumMod val="50000"/>
                  </a:schemeClr>
                </a:solidFill>
              </a:rPr>
              <a:t> en el caso de </a:t>
            </a:r>
            <a:r>
              <a:rPr lang="es-ES" sz="2200" dirty="0" smtClean="0"/>
              <a:t>contratos con </a:t>
            </a:r>
            <a:r>
              <a:rPr lang="es-CL" sz="2200" dirty="0" smtClean="0"/>
              <a:t>variantes </a:t>
            </a:r>
            <a:r>
              <a:rPr lang="es-CL" sz="2200" dirty="0"/>
              <a:t>a </a:t>
            </a:r>
            <a:r>
              <a:rPr lang="es-CL" sz="2200" dirty="0" smtClean="0"/>
              <a:t>partes específicas </a:t>
            </a:r>
            <a:r>
              <a:rPr lang="es-CL" sz="2200" dirty="0"/>
              <a:t>del proyecto </a:t>
            </a:r>
            <a:r>
              <a:rPr lang="es-CL" sz="2200" dirty="0" smtClean="0"/>
              <a:t>oficial. </a:t>
            </a:r>
          </a:p>
          <a:p>
            <a:pPr lvl="1" algn="just">
              <a:spcAft>
                <a:spcPts val="400"/>
              </a:spcAft>
            </a:pPr>
            <a:r>
              <a:rPr lang="es-CL" sz="2200" dirty="0" smtClean="0"/>
              <a:t>Salvo que </a:t>
            </a:r>
            <a:r>
              <a:rPr lang="es-CL" sz="2200" dirty="0"/>
              <a:t>en las bases administrativas </a:t>
            </a:r>
            <a:r>
              <a:rPr lang="es-CL" sz="2200" dirty="0" smtClean="0"/>
              <a:t>se estipule </a:t>
            </a:r>
            <a:r>
              <a:rPr lang="es-CL" sz="2200" dirty="0"/>
              <a:t>un porcentaje diferente</a:t>
            </a:r>
            <a:r>
              <a:rPr lang="es-CL" sz="2200" dirty="0" smtClean="0"/>
              <a:t>.</a:t>
            </a:r>
          </a:p>
          <a:p>
            <a:pPr marL="457200" indent="-457200" algn="just">
              <a:spcBef>
                <a:spcPts val="400"/>
              </a:spcBef>
              <a:spcAft>
                <a:spcPts val="400"/>
              </a:spcAft>
              <a:buFont typeface="+mj-lt"/>
              <a:buAutoNum type="arabicPeriod"/>
            </a:pPr>
            <a:r>
              <a:rPr lang="es-ES" sz="2200" dirty="0" smtClean="0"/>
              <a:t>Garantía Adicional </a:t>
            </a:r>
            <a:r>
              <a:rPr lang="es-ES" sz="2200" b="1" dirty="0">
                <a:solidFill>
                  <a:srgbClr val="FF0000"/>
                </a:solidFill>
              </a:rPr>
              <a:t>=</a:t>
            </a:r>
            <a:r>
              <a:rPr lang="es-ES" sz="2200" dirty="0"/>
              <a:t> Diferencia entre</a:t>
            </a:r>
            <a:r>
              <a:rPr lang="es-ES" sz="2200" b="1" dirty="0"/>
              <a:t>:</a:t>
            </a:r>
            <a:r>
              <a:rPr lang="es-ES" sz="2200" dirty="0"/>
              <a:t>  Valor Presupuesto Oficial </a:t>
            </a:r>
            <a:r>
              <a:rPr lang="es-ES" sz="2200" dirty="0" smtClean="0"/>
              <a:t>rebajado </a:t>
            </a:r>
            <a:r>
              <a:rPr lang="es-ES" sz="2200" dirty="0"/>
              <a:t>en un  (15%  o 20%, o en el % que indiquen las Bases), y el valor de la propuesta aceptada.  Valor en U.F</a:t>
            </a:r>
          </a:p>
          <a:p>
            <a:pPr marL="457200" indent="-457200" algn="just">
              <a:spcBef>
                <a:spcPts val="400"/>
              </a:spcBef>
              <a:spcAft>
                <a:spcPts val="400"/>
              </a:spcAft>
              <a:buFont typeface="+mj-lt"/>
              <a:buAutoNum type="arabicPeriod"/>
            </a:pPr>
            <a:r>
              <a:rPr lang="es-ES" sz="2200" dirty="0" smtClean="0"/>
              <a:t>Puede ser boleta bancaria o póliza de seguro</a:t>
            </a:r>
            <a:endParaRPr lang="es-CL" sz="2200" dirty="0" smtClean="0"/>
          </a:p>
          <a:p>
            <a:pPr marL="457200" indent="-457200" algn="just">
              <a:spcBef>
                <a:spcPts val="400"/>
              </a:spcBef>
              <a:spcAft>
                <a:spcPts val="400"/>
              </a:spcAft>
              <a:buFont typeface="+mj-lt"/>
              <a:buAutoNum type="arabicPeriod"/>
            </a:pPr>
            <a:r>
              <a:rPr lang="es-ES" sz="2200" dirty="0" smtClean="0"/>
              <a:t>Vigencia </a:t>
            </a:r>
            <a:r>
              <a:rPr lang="es-ES" sz="2200" b="1" dirty="0" smtClean="0">
                <a:solidFill>
                  <a:srgbClr val="FF0000"/>
                </a:solidFill>
              </a:rPr>
              <a:t>= </a:t>
            </a:r>
            <a:r>
              <a:rPr lang="es-ES" sz="2200" dirty="0" smtClean="0"/>
              <a:t> plazo pendiente del contrato +12 meses. </a:t>
            </a:r>
          </a:p>
          <a:p>
            <a:pPr marL="504190" lvl="1" algn="just">
              <a:spcAft>
                <a:spcPts val="600"/>
              </a:spcAft>
            </a:pPr>
            <a:r>
              <a:rPr lang="es-ES" sz="2200" i="1" dirty="0" smtClean="0"/>
              <a:t>(Salvo que las B.A establezcan una vigencia mayor).    </a:t>
            </a:r>
          </a:p>
        </p:txBody>
      </p:sp>
      <p:sp>
        <p:nvSpPr>
          <p:cNvPr id="5" name="4 CuadroTexto"/>
          <p:cNvSpPr txBox="1"/>
          <p:nvPr/>
        </p:nvSpPr>
        <p:spPr>
          <a:xfrm>
            <a:off x="831520" y="981772"/>
            <a:ext cx="9850494" cy="523220"/>
          </a:xfrm>
          <a:prstGeom prst="rect">
            <a:avLst/>
          </a:prstGeom>
          <a:noFill/>
        </p:spPr>
        <p:txBody>
          <a:bodyPr wrap="square" rtlCol="0">
            <a:spAutoFit/>
          </a:bodyPr>
          <a:lstStyle/>
          <a:p>
            <a:r>
              <a:rPr lang="es-ES" sz="2800" u="sng" dirty="0">
                <a:effectLst>
                  <a:outerShdw blurRad="38100" dist="38100" dir="2700000" algn="tl">
                    <a:srgbClr val="000000">
                      <a:alpha val="43137"/>
                    </a:srgbClr>
                  </a:outerShdw>
                </a:effectLst>
              </a:rPr>
              <a:t>GARANTÍA  ADICIONAL   </a:t>
            </a:r>
            <a:r>
              <a:rPr lang="es-ES" sz="2800" u="sng" dirty="0" smtClean="0"/>
              <a:t>para el  </a:t>
            </a:r>
            <a:r>
              <a:rPr lang="es-ES" sz="2800" u="sng" dirty="0"/>
              <a:t>Fiel Cumplimiento de </a:t>
            </a:r>
            <a:r>
              <a:rPr lang="es-ES" sz="2800" u="sng" dirty="0" smtClean="0"/>
              <a:t>Contrato</a:t>
            </a:r>
            <a:endParaRPr lang="es-CL" sz="2800" dirty="0"/>
          </a:p>
        </p:txBody>
      </p:sp>
      <p:sp>
        <p:nvSpPr>
          <p:cNvPr id="6" name="5 CuadroTexto"/>
          <p:cNvSpPr txBox="1"/>
          <p:nvPr/>
        </p:nvSpPr>
        <p:spPr>
          <a:xfrm>
            <a:off x="10350997" y="27264"/>
            <a:ext cx="540022" cy="369332"/>
          </a:xfrm>
          <a:prstGeom prst="rect">
            <a:avLst/>
          </a:prstGeom>
          <a:noFill/>
        </p:spPr>
        <p:txBody>
          <a:bodyPr wrap="square" rtlCol="0">
            <a:spAutoFit/>
          </a:bodyPr>
          <a:lstStyle/>
          <a:p>
            <a:r>
              <a:rPr lang="es-ES" sz="1800" dirty="0" smtClean="0"/>
              <a:t>2/2</a:t>
            </a:r>
            <a:endParaRPr lang="es-CL" sz="1800" dirty="0"/>
          </a:p>
        </p:txBody>
      </p:sp>
      <p:pic>
        <p:nvPicPr>
          <p:cNvPr id="10" name="Imagen 9"/>
          <p:cNvPicPr>
            <a:picLocks noChangeAspect="1"/>
          </p:cNvPicPr>
          <p:nvPr/>
        </p:nvPicPr>
        <p:blipFill>
          <a:blip r:embed="rId3"/>
          <a:stretch>
            <a:fillRect/>
          </a:stretch>
        </p:blipFill>
        <p:spPr>
          <a:xfrm>
            <a:off x="9109315" y="4315624"/>
            <a:ext cx="896833" cy="89683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circle(in)">
                                      <p:cBhvr>
                                        <p:cTn id="10" dur="2000"/>
                                        <p:tgtEl>
                                          <p:spTgt spid="3">
                                            <p:txEl>
                                              <p:pRg st="1" end="1"/>
                                            </p:txEl>
                                          </p:spTgt>
                                        </p:tgtEl>
                                      </p:cBhvr>
                                    </p:animEffect>
                                  </p:childTnLst>
                                </p:cTn>
                              </p:par>
                              <p:par>
                                <p:cTn id="11" presetID="6" presetClass="entr" presetSubtype="16"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circle(in)">
                                      <p:cBhvr>
                                        <p:cTn id="13" dur="2000"/>
                                        <p:tgtEl>
                                          <p:spTgt spid="3">
                                            <p:txEl>
                                              <p:pRg st="2" end="2"/>
                                            </p:txEl>
                                          </p:spTgt>
                                        </p:tgtEl>
                                      </p:cBhvr>
                                    </p:animEffect>
                                  </p:childTnLst>
                                </p:cTn>
                              </p:par>
                              <p:par>
                                <p:cTn id="14" presetID="6" presetClass="entr" presetSubtype="16"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circle(in)">
                                      <p:cBhvr>
                                        <p:cTn id="16" dur="20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circle(in)">
                                      <p:cBhvr>
                                        <p:cTn id="21" dur="2000"/>
                                        <p:tgtEl>
                                          <p:spTgt spid="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circle(in)">
                                      <p:cBhvr>
                                        <p:cTn id="26" dur="2000"/>
                                        <p:tgtEl>
                                          <p:spTgt spid="3">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circle(in)">
                                      <p:cBhvr>
                                        <p:cTn id="31" dur="2000"/>
                                        <p:tgtEl>
                                          <p:spTgt spid="3">
                                            <p:txEl>
                                              <p:pRg st="6" end="6"/>
                                            </p:txEl>
                                          </p:spTgt>
                                        </p:tgtEl>
                                      </p:cBhvr>
                                    </p:animEffect>
                                  </p:childTnLst>
                                </p:cTn>
                              </p:par>
                              <p:par>
                                <p:cTn id="32" presetID="6" presetClass="entr" presetSubtype="16" fill="hold" nodeType="with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animEffect transition="in" filter="circle(in)">
                                      <p:cBhvr>
                                        <p:cTn id="34" dur="2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9" y="152403"/>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Marcador de número de diapositiva"/>
          <p:cNvSpPr>
            <a:spLocks noGrp="1"/>
          </p:cNvSpPr>
          <p:nvPr>
            <p:ph type="sldNum" sz="quarter" idx="12"/>
          </p:nvPr>
        </p:nvSpPr>
        <p:spPr/>
        <p:txBody>
          <a:bodyPr/>
          <a:lstStyle/>
          <a:p>
            <a:fld id="{339DE33B-29C3-A64D-9297-00A5A1600F58}" type="slidenum">
              <a:rPr lang="es-ES" smtClean="0"/>
              <a:t>12</a:t>
            </a:fld>
            <a:endParaRPr lang="es-ES" dirty="0"/>
          </a:p>
        </p:txBody>
      </p:sp>
      <p:sp>
        <p:nvSpPr>
          <p:cNvPr id="3" name="2 CuadroTexto"/>
          <p:cNvSpPr txBox="1"/>
          <p:nvPr/>
        </p:nvSpPr>
        <p:spPr>
          <a:xfrm>
            <a:off x="625065" y="681041"/>
            <a:ext cx="9412014" cy="461665"/>
          </a:xfrm>
          <a:prstGeom prst="rect">
            <a:avLst/>
          </a:prstGeom>
          <a:noFill/>
        </p:spPr>
        <p:txBody>
          <a:bodyPr wrap="square" rtlCol="0">
            <a:spAutoFit/>
          </a:bodyPr>
          <a:lstStyle/>
          <a:p>
            <a:r>
              <a:rPr lang="es-ES" dirty="0" smtClean="0">
                <a:solidFill>
                  <a:srgbClr val="000099"/>
                </a:solidFill>
                <a:effectLst>
                  <a:outerShdw blurRad="38100" dist="38100" dir="2700000" algn="tl">
                    <a:srgbClr val="000000">
                      <a:alpha val="43137"/>
                    </a:srgbClr>
                  </a:outerShdw>
                </a:effectLst>
              </a:rPr>
              <a:t>DOMICILIO  CIVIL  DEL  CONTRATISTA</a:t>
            </a:r>
            <a:endParaRPr lang="es-CL" dirty="0">
              <a:solidFill>
                <a:srgbClr val="000099"/>
              </a:solidFill>
              <a:effectLst>
                <a:outerShdw blurRad="38100" dist="38100" dir="2700000" algn="tl">
                  <a:srgbClr val="000000">
                    <a:alpha val="43137"/>
                  </a:srgbClr>
                </a:outerShdw>
              </a:effectLst>
            </a:endParaRPr>
          </a:p>
        </p:txBody>
      </p:sp>
      <p:graphicFrame>
        <p:nvGraphicFramePr>
          <p:cNvPr id="5" name="4 Tabla"/>
          <p:cNvGraphicFramePr>
            <a:graphicFrameLocks noGrp="1"/>
          </p:cNvGraphicFramePr>
          <p:nvPr/>
        </p:nvGraphicFramePr>
        <p:xfrm>
          <a:off x="625065" y="1164472"/>
          <a:ext cx="6640605" cy="1950720"/>
        </p:xfrm>
        <a:graphic>
          <a:graphicData uri="http://schemas.openxmlformats.org/drawingml/2006/table">
            <a:tbl>
              <a:tblPr firstRow="1" bandRow="1">
                <a:tableStyleId>{16D9F66E-5EB9-4882-86FB-DCBF35E3C3E4}</a:tableStyleId>
              </a:tblPr>
              <a:tblGrid>
                <a:gridCol w="2922260"/>
                <a:gridCol w="3718345"/>
              </a:tblGrid>
              <a:tr h="370840">
                <a:tc>
                  <a:txBody>
                    <a:bodyPr/>
                    <a:lstStyle/>
                    <a:p>
                      <a:r>
                        <a:rPr lang="es-ES" sz="2200" dirty="0" smtClean="0"/>
                        <a:t>Tipo de Registro</a:t>
                      </a:r>
                      <a:endParaRPr lang="es-CL" sz="2200" dirty="0"/>
                    </a:p>
                  </a:txBody>
                  <a:tcPr/>
                </a:tc>
                <a:tc>
                  <a:txBody>
                    <a:bodyPr/>
                    <a:lstStyle/>
                    <a:p>
                      <a:pPr algn="ctr"/>
                      <a:r>
                        <a:rPr lang="es-ES" sz="2200" dirty="0" smtClean="0"/>
                        <a:t>Comuna de Domicilio</a:t>
                      </a:r>
                      <a:r>
                        <a:rPr lang="es-ES" sz="2200" baseline="0" dirty="0" smtClean="0"/>
                        <a:t> del Contratista.</a:t>
                      </a:r>
                      <a:endParaRPr lang="es-CL" sz="2200" dirty="0"/>
                    </a:p>
                  </a:txBody>
                  <a:tcPr/>
                </a:tc>
              </a:tr>
              <a:tr h="370840">
                <a:tc>
                  <a:txBody>
                    <a:bodyPr/>
                    <a:lstStyle/>
                    <a:p>
                      <a:pPr algn="ctr"/>
                      <a:r>
                        <a:rPr lang="es-ES" sz="2000" dirty="0" smtClean="0"/>
                        <a:t>R. Obras Mayores</a:t>
                      </a:r>
                      <a:endParaRPr lang="es-CL" sz="2000" dirty="0"/>
                    </a:p>
                  </a:txBody>
                  <a:tcPr>
                    <a:solidFill>
                      <a:schemeClr val="accent1">
                        <a:lumMod val="20000"/>
                        <a:lumOff val="80000"/>
                      </a:schemeClr>
                    </a:solidFill>
                  </a:tcPr>
                </a:tc>
                <a:tc rowSpan="2">
                  <a:txBody>
                    <a:bodyPr/>
                    <a:lstStyle/>
                    <a:p>
                      <a:pPr algn="ctr"/>
                      <a:r>
                        <a:rPr lang="es-ES" sz="2000" baseline="0" dirty="0" smtClean="0"/>
                        <a:t>Santiago</a:t>
                      </a:r>
                      <a:endParaRPr lang="es-CL" sz="2000" baseline="0" dirty="0"/>
                    </a:p>
                  </a:txBody>
                  <a:tcPr anchor="ctr">
                    <a:solidFill>
                      <a:schemeClr val="accent1">
                        <a:lumMod val="20000"/>
                        <a:lumOff val="80000"/>
                      </a:schemeClr>
                    </a:solidFill>
                  </a:tcPr>
                </a:tc>
              </a:tr>
              <a:tr h="370840">
                <a:tc>
                  <a:txBody>
                    <a:bodyPr/>
                    <a:lstStyle/>
                    <a:p>
                      <a:pPr algn="ctr"/>
                      <a:r>
                        <a:rPr lang="es-ES" sz="2000" dirty="0" smtClean="0"/>
                        <a:t>R. Especial</a:t>
                      </a:r>
                      <a:endParaRPr lang="es-CL" sz="2000" dirty="0"/>
                    </a:p>
                  </a:txBody>
                  <a:tcPr>
                    <a:solidFill>
                      <a:schemeClr val="accent1">
                        <a:lumMod val="20000"/>
                        <a:lumOff val="80000"/>
                      </a:schemeClr>
                    </a:solidFill>
                  </a:tcPr>
                </a:tc>
                <a:tc vMerge="1">
                  <a:txBody>
                    <a:bodyPr/>
                    <a:lstStyle/>
                    <a:p>
                      <a:endParaRPr lang="es-CL"/>
                    </a:p>
                  </a:txBody>
                  <a:tcPr/>
                </a:tc>
              </a:tr>
              <a:tr h="370840">
                <a:tc>
                  <a:txBody>
                    <a:bodyPr/>
                    <a:lstStyle/>
                    <a:p>
                      <a:pPr algn="ctr"/>
                      <a:r>
                        <a:rPr lang="es-ES" sz="2000" dirty="0" smtClean="0"/>
                        <a:t>R. Obras Menores</a:t>
                      </a:r>
                      <a:endParaRPr lang="es-CL" sz="2000" dirty="0"/>
                    </a:p>
                  </a:txBody>
                  <a:tcPr/>
                </a:tc>
                <a:tc>
                  <a:txBody>
                    <a:bodyPr/>
                    <a:lstStyle/>
                    <a:p>
                      <a:pPr algn="ctr"/>
                      <a:r>
                        <a:rPr lang="es-ES" sz="2000" dirty="0" smtClean="0"/>
                        <a:t>Capital Regional respectiva</a:t>
                      </a:r>
                      <a:endParaRPr lang="es-CL" sz="2000" dirty="0"/>
                    </a:p>
                  </a:txBody>
                  <a:tcPr/>
                </a:tc>
              </a:tr>
            </a:tbl>
          </a:graphicData>
        </a:graphic>
      </p:graphicFrame>
      <p:sp>
        <p:nvSpPr>
          <p:cNvPr id="4" name="3 CuadroTexto"/>
          <p:cNvSpPr txBox="1"/>
          <p:nvPr/>
        </p:nvSpPr>
        <p:spPr>
          <a:xfrm>
            <a:off x="1056289" y="457202"/>
            <a:ext cx="9538139" cy="461665"/>
          </a:xfrm>
          <a:prstGeom prst="rect">
            <a:avLst/>
          </a:prstGeom>
          <a:noFill/>
        </p:spPr>
        <p:txBody>
          <a:bodyPr wrap="square" rtlCol="0">
            <a:spAutoFit/>
          </a:bodyPr>
          <a:lstStyle/>
          <a:p>
            <a:endParaRPr lang="es-CL" dirty="0"/>
          </a:p>
        </p:txBody>
      </p:sp>
      <p:sp>
        <p:nvSpPr>
          <p:cNvPr id="6" name="5 CuadroTexto"/>
          <p:cNvSpPr txBox="1"/>
          <p:nvPr/>
        </p:nvSpPr>
        <p:spPr>
          <a:xfrm>
            <a:off x="625065" y="3844417"/>
            <a:ext cx="5352994" cy="461665"/>
          </a:xfrm>
          <a:prstGeom prst="rect">
            <a:avLst/>
          </a:prstGeom>
          <a:noFill/>
        </p:spPr>
        <p:txBody>
          <a:bodyPr wrap="square" rtlCol="0">
            <a:spAutoFit/>
          </a:bodyPr>
          <a:lstStyle/>
          <a:p>
            <a:r>
              <a:rPr lang="es-ES" u="sng" dirty="0" smtClean="0">
                <a:effectLst>
                  <a:outerShdw blurRad="38100" dist="38100" dir="2700000" algn="tl">
                    <a:srgbClr val="000000">
                      <a:alpha val="43137"/>
                    </a:srgbClr>
                  </a:outerShdw>
                </a:effectLst>
              </a:rPr>
              <a:t>PLAZO PARA LA EJECUCIÓN DE LA OBRA</a:t>
            </a:r>
            <a:endParaRPr lang="es-CL" u="sng" dirty="0">
              <a:effectLst>
                <a:outerShdw blurRad="38100" dist="38100" dir="2700000" algn="tl">
                  <a:srgbClr val="000000">
                    <a:alpha val="43137"/>
                  </a:srgbClr>
                </a:outerShdw>
              </a:effectLst>
            </a:endParaRPr>
          </a:p>
        </p:txBody>
      </p:sp>
      <p:sp>
        <p:nvSpPr>
          <p:cNvPr id="7" name="6 CuadroTexto"/>
          <p:cNvSpPr txBox="1"/>
          <p:nvPr/>
        </p:nvSpPr>
        <p:spPr>
          <a:xfrm>
            <a:off x="587479" y="4373587"/>
            <a:ext cx="10781160" cy="1323439"/>
          </a:xfrm>
          <a:prstGeom prst="rect">
            <a:avLst/>
          </a:prstGeom>
          <a:noFill/>
        </p:spPr>
        <p:txBody>
          <a:bodyPr wrap="square" rtlCol="0">
            <a:spAutoFit/>
          </a:bodyPr>
          <a:lstStyle/>
          <a:p>
            <a:pPr algn="just"/>
            <a:r>
              <a:rPr lang="es-ES" sz="2000" dirty="0" smtClean="0"/>
              <a:t>El fijado por el contratista </a:t>
            </a:r>
            <a:r>
              <a:rPr lang="es-ES" sz="2000" u="sng" dirty="0" smtClean="0"/>
              <a:t>en su Programa de Trabajo presentado </a:t>
            </a:r>
            <a:r>
              <a:rPr lang="es-ES" sz="2000" dirty="0" smtClean="0"/>
              <a:t>en la Propuesta Técnica, ↔ (no debe ser mayor al señalado en el A.C  de las Bases de Licitación)</a:t>
            </a:r>
          </a:p>
          <a:p>
            <a:r>
              <a:rPr lang="es-MX" sz="2000" dirty="0"/>
              <a:t>S</a:t>
            </a:r>
            <a:r>
              <a:rPr lang="es-MX" sz="2000" dirty="0" smtClean="0"/>
              <a:t>e </a:t>
            </a:r>
            <a:r>
              <a:rPr lang="es-MX" sz="2000" dirty="0"/>
              <a:t>entenderá en </a:t>
            </a:r>
            <a:r>
              <a:rPr lang="es-MX" sz="2000" dirty="0" smtClean="0"/>
              <a:t>días corridos</a:t>
            </a:r>
            <a:r>
              <a:rPr lang="es-MX" sz="2000" dirty="0"/>
              <a:t>, sin deducción de días lluvias, feriados </a:t>
            </a:r>
            <a:r>
              <a:rPr lang="es-MX" sz="2000" dirty="0" smtClean="0"/>
              <a:t>ni festivos; </a:t>
            </a:r>
            <a:r>
              <a:rPr lang="es-MX" sz="2000" dirty="0"/>
              <a:t>y se contará desde el día siguiente de la </a:t>
            </a:r>
            <a:r>
              <a:rPr lang="es-MX" sz="2000" dirty="0" smtClean="0"/>
              <a:t>fecha en </a:t>
            </a:r>
            <a:r>
              <a:rPr lang="es-MX" sz="2000" dirty="0"/>
              <a:t>que la resolución que lo adjudicó, ingrese tramitada </a:t>
            </a:r>
            <a:r>
              <a:rPr lang="es-MX" sz="2000" dirty="0" smtClean="0"/>
              <a:t>a </a:t>
            </a:r>
            <a:r>
              <a:rPr lang="es-CL" sz="2000" dirty="0" smtClean="0"/>
              <a:t>la </a:t>
            </a:r>
            <a:r>
              <a:rPr lang="es-CL" sz="2000" dirty="0"/>
              <a:t>Oficina de </a:t>
            </a:r>
            <a:r>
              <a:rPr lang="es-CL" sz="2000" dirty="0" smtClean="0"/>
              <a:t>Partes.</a:t>
            </a:r>
            <a:r>
              <a:rPr lang="es-ES" sz="2000" dirty="0" smtClean="0"/>
              <a:t> </a:t>
            </a:r>
            <a:endParaRPr lang="es-CL" sz="2000" dirty="0"/>
          </a:p>
        </p:txBody>
      </p:sp>
      <p:sp>
        <p:nvSpPr>
          <p:cNvPr id="14" name="Cerrar llave 13"/>
          <p:cNvSpPr/>
          <p:nvPr/>
        </p:nvSpPr>
        <p:spPr>
          <a:xfrm>
            <a:off x="3526973" y="1974220"/>
            <a:ext cx="156754" cy="670560"/>
          </a:xfrm>
          <a:prstGeom prst="rightBrace">
            <a:avLst/>
          </a:prstGeom>
          <a:ln w="38100">
            <a:solidFill>
              <a:srgbClr val="0000F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s-CL"/>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par>
                                <p:cTn id="8" presetID="6" presetClass="entr" presetSubtype="16"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circle(in)">
                                      <p:cBhvr>
                                        <p:cTn id="10" dur="2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animEffect transition="in" filter="wipe(down)">
                                      <p:cBhvr>
                                        <p:cTn id="15" dur="580">
                                          <p:stCondLst>
                                            <p:cond delay="0"/>
                                          </p:stCondLst>
                                        </p:cTn>
                                        <p:tgtEl>
                                          <p:spTgt spid="6">
                                            <p:txEl>
                                              <p:pRg st="0" end="0"/>
                                            </p:txEl>
                                          </p:spTgt>
                                        </p:tgtEl>
                                      </p:cBhvr>
                                    </p:animEffect>
                                    <p:anim calcmode="lin" valueType="num">
                                      <p:cBhvr>
                                        <p:cTn id="16" dur="1822" tmFilter="0,0; 0.14,0.36; 0.43,0.73; 0.71,0.91; 1.0,1.0">
                                          <p:stCondLst>
                                            <p:cond delay="0"/>
                                          </p:stCondLst>
                                        </p:cTn>
                                        <p:tgtEl>
                                          <p:spTgt spid="6">
                                            <p:txEl>
                                              <p:pRg st="0" end="0"/>
                                            </p:txEl>
                                          </p:spTgt>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6">
                                            <p:txEl>
                                              <p:pRg st="0" end="0"/>
                                            </p:txEl>
                                          </p:spTgt>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6">
                                            <p:txEl>
                                              <p:pRg st="0" end="0"/>
                                            </p:txEl>
                                          </p:spTgt>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6">
                                            <p:txEl>
                                              <p:pRg st="0" end="0"/>
                                            </p:txEl>
                                          </p:spTgt>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6">
                                            <p:txEl>
                                              <p:pRg st="0" end="0"/>
                                            </p:txEl>
                                          </p:spTgt>
                                        </p:tgtEl>
                                        <p:attrNameLst>
                                          <p:attrName>ppt_y</p:attrName>
                                        </p:attrNameLst>
                                      </p:cBhvr>
                                      <p:tavLst>
                                        <p:tav tm="0" fmla="#ppt_y-sin(pi*$)/81">
                                          <p:val>
                                            <p:fltVal val="0"/>
                                          </p:val>
                                        </p:tav>
                                        <p:tav tm="100000">
                                          <p:val>
                                            <p:fltVal val="1"/>
                                          </p:val>
                                        </p:tav>
                                      </p:tavLst>
                                    </p:anim>
                                    <p:animScale>
                                      <p:cBhvr>
                                        <p:cTn id="21" dur="26">
                                          <p:stCondLst>
                                            <p:cond delay="650"/>
                                          </p:stCondLst>
                                        </p:cTn>
                                        <p:tgtEl>
                                          <p:spTgt spid="6">
                                            <p:txEl>
                                              <p:pRg st="0" end="0"/>
                                            </p:txEl>
                                          </p:spTgt>
                                        </p:tgtEl>
                                      </p:cBhvr>
                                      <p:to x="100000" y="60000"/>
                                    </p:animScale>
                                    <p:animScale>
                                      <p:cBhvr>
                                        <p:cTn id="22" dur="166" decel="50000">
                                          <p:stCondLst>
                                            <p:cond delay="676"/>
                                          </p:stCondLst>
                                        </p:cTn>
                                        <p:tgtEl>
                                          <p:spTgt spid="6">
                                            <p:txEl>
                                              <p:pRg st="0" end="0"/>
                                            </p:txEl>
                                          </p:spTgt>
                                        </p:tgtEl>
                                      </p:cBhvr>
                                      <p:to x="100000" y="100000"/>
                                    </p:animScale>
                                    <p:animScale>
                                      <p:cBhvr>
                                        <p:cTn id="23" dur="26">
                                          <p:stCondLst>
                                            <p:cond delay="1312"/>
                                          </p:stCondLst>
                                        </p:cTn>
                                        <p:tgtEl>
                                          <p:spTgt spid="6">
                                            <p:txEl>
                                              <p:pRg st="0" end="0"/>
                                            </p:txEl>
                                          </p:spTgt>
                                        </p:tgtEl>
                                      </p:cBhvr>
                                      <p:to x="100000" y="80000"/>
                                    </p:animScale>
                                    <p:animScale>
                                      <p:cBhvr>
                                        <p:cTn id="24" dur="166" decel="50000">
                                          <p:stCondLst>
                                            <p:cond delay="1338"/>
                                          </p:stCondLst>
                                        </p:cTn>
                                        <p:tgtEl>
                                          <p:spTgt spid="6">
                                            <p:txEl>
                                              <p:pRg st="0" end="0"/>
                                            </p:txEl>
                                          </p:spTgt>
                                        </p:tgtEl>
                                      </p:cBhvr>
                                      <p:to x="100000" y="100000"/>
                                    </p:animScale>
                                    <p:animScale>
                                      <p:cBhvr>
                                        <p:cTn id="25" dur="26">
                                          <p:stCondLst>
                                            <p:cond delay="1642"/>
                                          </p:stCondLst>
                                        </p:cTn>
                                        <p:tgtEl>
                                          <p:spTgt spid="6">
                                            <p:txEl>
                                              <p:pRg st="0" end="0"/>
                                            </p:txEl>
                                          </p:spTgt>
                                        </p:tgtEl>
                                      </p:cBhvr>
                                      <p:to x="100000" y="90000"/>
                                    </p:animScale>
                                    <p:animScale>
                                      <p:cBhvr>
                                        <p:cTn id="26" dur="166" decel="50000">
                                          <p:stCondLst>
                                            <p:cond delay="1668"/>
                                          </p:stCondLst>
                                        </p:cTn>
                                        <p:tgtEl>
                                          <p:spTgt spid="6">
                                            <p:txEl>
                                              <p:pRg st="0" end="0"/>
                                            </p:txEl>
                                          </p:spTgt>
                                        </p:tgtEl>
                                      </p:cBhvr>
                                      <p:to x="100000" y="100000"/>
                                    </p:animScale>
                                    <p:animScale>
                                      <p:cBhvr>
                                        <p:cTn id="27" dur="26">
                                          <p:stCondLst>
                                            <p:cond delay="1808"/>
                                          </p:stCondLst>
                                        </p:cTn>
                                        <p:tgtEl>
                                          <p:spTgt spid="6">
                                            <p:txEl>
                                              <p:pRg st="0" end="0"/>
                                            </p:txEl>
                                          </p:spTgt>
                                        </p:tgtEl>
                                      </p:cBhvr>
                                      <p:to x="100000" y="95000"/>
                                    </p:animScale>
                                    <p:animScale>
                                      <p:cBhvr>
                                        <p:cTn id="28" dur="166" decel="50000">
                                          <p:stCondLst>
                                            <p:cond delay="1834"/>
                                          </p:stCondLst>
                                        </p:cTn>
                                        <p:tgtEl>
                                          <p:spTgt spid="6">
                                            <p:txEl>
                                              <p:pRg st="0" end="0"/>
                                            </p:txEl>
                                          </p:spTgt>
                                        </p:tgtEl>
                                      </p:cBhvr>
                                      <p:to x="100000" y="100000"/>
                                    </p:animScale>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fade">
                                      <p:cBhvr>
                                        <p:cTn id="33" dur="1000"/>
                                        <p:tgtEl>
                                          <p:spTgt spid="7"/>
                                        </p:tgtEl>
                                      </p:cBhvr>
                                    </p:animEffect>
                                    <p:anim calcmode="lin" valueType="num">
                                      <p:cBhvr>
                                        <p:cTn id="34" dur="1000" fill="hold"/>
                                        <p:tgtEl>
                                          <p:spTgt spid="7"/>
                                        </p:tgtEl>
                                        <p:attrNameLst>
                                          <p:attrName>ppt_x</p:attrName>
                                        </p:attrNameLst>
                                      </p:cBhvr>
                                      <p:tavLst>
                                        <p:tav tm="0">
                                          <p:val>
                                            <p:strVal val="#ppt_x"/>
                                          </p:val>
                                        </p:tav>
                                        <p:tav tm="100000">
                                          <p:val>
                                            <p:strVal val="#ppt_x"/>
                                          </p:val>
                                        </p:tav>
                                      </p:tavLst>
                                    </p:anim>
                                    <p:anim calcmode="lin" valueType="num">
                                      <p:cBhvr>
                                        <p:cTn id="3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8" y="152401"/>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Marcador de número de diapositiva"/>
          <p:cNvSpPr>
            <a:spLocks noGrp="1"/>
          </p:cNvSpPr>
          <p:nvPr>
            <p:ph type="sldNum" sz="quarter" idx="12"/>
          </p:nvPr>
        </p:nvSpPr>
        <p:spPr/>
        <p:txBody>
          <a:bodyPr/>
          <a:lstStyle/>
          <a:p>
            <a:fld id="{339DE33B-29C3-A64D-9297-00A5A1600F58}" type="slidenum">
              <a:rPr lang="es-ES" smtClean="0"/>
              <a:t>13</a:t>
            </a:fld>
            <a:endParaRPr lang="es-ES" dirty="0"/>
          </a:p>
        </p:txBody>
      </p:sp>
      <p:sp>
        <p:nvSpPr>
          <p:cNvPr id="2" name="CuadroTexto 1"/>
          <p:cNvSpPr txBox="1"/>
          <p:nvPr/>
        </p:nvSpPr>
        <p:spPr>
          <a:xfrm>
            <a:off x="1610315" y="414011"/>
            <a:ext cx="8894058" cy="523220"/>
          </a:xfrm>
          <a:prstGeom prst="rect">
            <a:avLst/>
          </a:prstGeom>
          <a:noFill/>
        </p:spPr>
        <p:txBody>
          <a:bodyPr wrap="square" rtlCol="0">
            <a:spAutoFit/>
          </a:bodyPr>
          <a:lstStyle/>
          <a:p>
            <a:pPr algn="ctr"/>
            <a:r>
              <a:rPr lang="es-MX" sz="2800" dirty="0" smtClean="0">
                <a:solidFill>
                  <a:srgbClr val="7030A0"/>
                </a:solidFill>
              </a:rPr>
              <a:t>PLAZO DEL CONTRATO  y  Su Modificación</a:t>
            </a:r>
            <a:endParaRPr lang="es-CL" sz="2800" dirty="0">
              <a:solidFill>
                <a:srgbClr val="7030A0"/>
              </a:solidFill>
            </a:endParaRPr>
          </a:p>
        </p:txBody>
      </p:sp>
      <p:sp>
        <p:nvSpPr>
          <p:cNvPr id="3" name="CuadroTexto 2"/>
          <p:cNvSpPr txBox="1"/>
          <p:nvPr/>
        </p:nvSpPr>
        <p:spPr>
          <a:xfrm>
            <a:off x="583472" y="1175423"/>
            <a:ext cx="11117831" cy="4555093"/>
          </a:xfrm>
          <a:prstGeom prst="rect">
            <a:avLst/>
          </a:prstGeom>
          <a:noFill/>
        </p:spPr>
        <p:txBody>
          <a:bodyPr wrap="square" rtlCol="0">
            <a:spAutoFit/>
          </a:bodyPr>
          <a:lstStyle/>
          <a:p>
            <a:pPr marL="285750" indent="-285750" algn="just">
              <a:spcAft>
                <a:spcPts val="400"/>
              </a:spcAft>
              <a:buFont typeface="Calibri" panose="020F0502020204030204" charset="0"/>
              <a:buChar char="¤"/>
            </a:pPr>
            <a:r>
              <a:rPr lang="es-MX" sz="1800" dirty="0" smtClean="0"/>
              <a:t>El </a:t>
            </a:r>
            <a:r>
              <a:rPr lang="es-MX" sz="1800" dirty="0"/>
              <a:t>contratista </a:t>
            </a:r>
            <a:r>
              <a:rPr lang="es-MX" sz="1800" dirty="0" smtClean="0"/>
              <a:t>debe cumplir</a:t>
            </a:r>
            <a:r>
              <a:rPr lang="es-MX" sz="1800" dirty="0"/>
              <a:t>, </a:t>
            </a:r>
            <a:r>
              <a:rPr lang="es-MX" sz="1800" dirty="0" smtClean="0"/>
              <a:t>con </a:t>
            </a:r>
            <a:r>
              <a:rPr lang="es-MX" sz="1800" dirty="0"/>
              <a:t>los plazos </a:t>
            </a:r>
            <a:r>
              <a:rPr lang="es-MX" sz="1800" dirty="0" smtClean="0"/>
              <a:t>parciales estipulados en </a:t>
            </a:r>
            <a:r>
              <a:rPr lang="es-MX" sz="1800" dirty="0"/>
              <a:t>el </a:t>
            </a:r>
            <a:r>
              <a:rPr lang="es-MX" sz="1800" dirty="0">
                <a:solidFill>
                  <a:srgbClr val="0000FF"/>
                </a:solidFill>
              </a:rPr>
              <a:t>programa oficial</a:t>
            </a:r>
            <a:r>
              <a:rPr lang="es-MX" sz="1800" dirty="0"/>
              <a:t>. </a:t>
            </a:r>
            <a:endParaRPr lang="es-MX" sz="1800" dirty="0" smtClean="0"/>
          </a:p>
          <a:p>
            <a:pPr marL="285750" indent="-285750" algn="just">
              <a:spcAft>
                <a:spcPts val="400"/>
              </a:spcAft>
              <a:buFont typeface="Calibri" panose="020F0502020204030204" charset="0"/>
              <a:buChar char="¤"/>
            </a:pPr>
            <a:r>
              <a:rPr lang="es-MX" sz="1800" dirty="0" smtClean="0">
                <a:solidFill>
                  <a:srgbClr val="0000FF"/>
                </a:solidFill>
              </a:rPr>
              <a:t>Si</a:t>
            </a:r>
            <a:r>
              <a:rPr lang="es-MX" sz="1800" dirty="0" smtClean="0"/>
              <a:t> </a:t>
            </a:r>
            <a:r>
              <a:rPr lang="es-MX" sz="1800" dirty="0"/>
              <a:t>se </a:t>
            </a:r>
            <a:r>
              <a:rPr lang="es-MX" sz="1800" dirty="0" smtClean="0"/>
              <a:t>produce </a:t>
            </a:r>
            <a:r>
              <a:rPr lang="es-MX" sz="1800" dirty="0"/>
              <a:t>un </a:t>
            </a:r>
            <a:r>
              <a:rPr lang="es-MX" sz="1800" dirty="0" smtClean="0">
                <a:solidFill>
                  <a:srgbClr val="0000FF"/>
                </a:solidFill>
              </a:rPr>
              <a:t>atraso injustificado</a:t>
            </a:r>
            <a:r>
              <a:rPr lang="es-MX" sz="1800" dirty="0" smtClean="0"/>
              <a:t>, </a:t>
            </a:r>
            <a:r>
              <a:rPr lang="es-MX" sz="1800" dirty="0"/>
              <a:t>de </a:t>
            </a:r>
            <a:r>
              <a:rPr lang="es-MX" sz="1800" dirty="0">
                <a:solidFill>
                  <a:srgbClr val="0000FF"/>
                </a:solidFill>
              </a:rPr>
              <a:t>más de un 30 </a:t>
            </a:r>
            <a:r>
              <a:rPr lang="es-MX" sz="1800" dirty="0" smtClean="0">
                <a:solidFill>
                  <a:srgbClr val="0000FF"/>
                </a:solidFill>
              </a:rPr>
              <a:t>% respecto </a:t>
            </a:r>
            <a:r>
              <a:rPr lang="es-MX" sz="1800" dirty="0">
                <a:solidFill>
                  <a:srgbClr val="0000FF"/>
                </a:solidFill>
              </a:rPr>
              <a:t>al </a:t>
            </a:r>
            <a:r>
              <a:rPr lang="es-MX" sz="1800" u="sng" dirty="0">
                <a:solidFill>
                  <a:srgbClr val="0000FF"/>
                </a:solidFill>
              </a:rPr>
              <a:t>avance total </a:t>
            </a:r>
            <a:r>
              <a:rPr lang="es-MX" sz="1800" dirty="0">
                <a:solidFill>
                  <a:srgbClr val="0000FF"/>
                </a:solidFill>
              </a:rPr>
              <a:t>de la obra consultada en </a:t>
            </a:r>
            <a:r>
              <a:rPr lang="es-MX" sz="1800" dirty="0" smtClean="0">
                <a:solidFill>
                  <a:srgbClr val="0000FF"/>
                </a:solidFill>
              </a:rPr>
              <a:t>el programa oficial</a:t>
            </a:r>
            <a:r>
              <a:rPr lang="es-MX" sz="1800" dirty="0" smtClean="0">
                <a:solidFill>
                  <a:srgbClr val="7030A0"/>
                </a:solidFill>
              </a:rPr>
              <a:t>,</a:t>
            </a:r>
            <a:r>
              <a:rPr lang="es-MX" sz="1800" dirty="0" smtClean="0"/>
              <a:t> </a:t>
            </a:r>
            <a:r>
              <a:rPr lang="es-MX" sz="1800" dirty="0"/>
              <a:t>se </a:t>
            </a:r>
            <a:r>
              <a:rPr lang="es-MX" sz="1800" dirty="0" smtClean="0"/>
              <a:t>puede </a:t>
            </a:r>
            <a:r>
              <a:rPr lang="es-MX" sz="1800" dirty="0"/>
              <a:t>poner término anticipado </a:t>
            </a:r>
            <a:r>
              <a:rPr lang="es-MX" sz="1800" dirty="0" smtClean="0"/>
              <a:t>al contrato</a:t>
            </a:r>
            <a:r>
              <a:rPr lang="es-MX" sz="1800" dirty="0"/>
              <a:t>, </a:t>
            </a:r>
            <a:r>
              <a:rPr lang="es-MX" sz="1800" dirty="0" smtClean="0"/>
              <a:t>sin </a:t>
            </a:r>
            <a:r>
              <a:rPr lang="es-MX" sz="1800" dirty="0"/>
              <a:t>perjuicio de las multas </a:t>
            </a:r>
            <a:r>
              <a:rPr lang="es-MX" sz="1800" dirty="0" smtClean="0"/>
              <a:t>reglamentarias establecidas</a:t>
            </a:r>
            <a:r>
              <a:rPr lang="es-CL" sz="1800" dirty="0" smtClean="0"/>
              <a:t>.</a:t>
            </a:r>
          </a:p>
          <a:p>
            <a:pPr marL="285750" indent="-285750" algn="just">
              <a:spcAft>
                <a:spcPts val="400"/>
              </a:spcAft>
              <a:buFont typeface="Calibri" panose="020F0502020204030204" charset="0"/>
              <a:buChar char="¤"/>
            </a:pPr>
            <a:r>
              <a:rPr lang="es-MX" sz="1800" dirty="0">
                <a:solidFill>
                  <a:schemeClr val="accent6">
                    <a:lumMod val="50000"/>
                  </a:schemeClr>
                </a:solidFill>
              </a:rPr>
              <a:t>Si</a:t>
            </a:r>
            <a:r>
              <a:rPr lang="es-MX" sz="1800" dirty="0"/>
              <a:t> durante la ejecución de la obra se producen </a:t>
            </a:r>
            <a:r>
              <a:rPr lang="es-MX" sz="1800" dirty="0">
                <a:solidFill>
                  <a:srgbClr val="FF0000"/>
                </a:solidFill>
              </a:rPr>
              <a:t>atrasos parciales </a:t>
            </a:r>
            <a:r>
              <a:rPr lang="es-MX" sz="1800" dirty="0"/>
              <a:t>ocasionados por fuerza mayor o por caso fortuito, el contratista debe presentar a la inspección fiscal su justificación por escrito, </a:t>
            </a:r>
            <a:r>
              <a:rPr lang="es-MX" sz="1800" dirty="0">
                <a:solidFill>
                  <a:srgbClr val="C00000"/>
                </a:solidFill>
              </a:rPr>
              <a:t>antes de </a:t>
            </a:r>
            <a:r>
              <a:rPr lang="es-MX" sz="1800" dirty="0"/>
              <a:t>que transcurran </a:t>
            </a:r>
            <a:r>
              <a:rPr lang="es-MX" sz="1800" dirty="0">
                <a:solidFill>
                  <a:srgbClr val="C00000"/>
                </a:solidFill>
              </a:rPr>
              <a:t>30 días </a:t>
            </a:r>
            <a:r>
              <a:rPr lang="es-MX" sz="1800" dirty="0"/>
              <a:t>desde que se hayan producido; pasado este período no se </a:t>
            </a:r>
            <a:r>
              <a:rPr lang="es-MX" sz="1800" dirty="0" smtClean="0"/>
              <a:t>acepta </a:t>
            </a:r>
            <a:r>
              <a:rPr lang="es-MX" sz="1800" dirty="0"/>
              <a:t>justificación alguna.</a:t>
            </a:r>
          </a:p>
          <a:p>
            <a:pPr marL="285750" indent="-285750" algn="just">
              <a:spcAft>
                <a:spcPts val="400"/>
              </a:spcAft>
              <a:buFont typeface="Calibri" panose="020F0502020204030204" charset="0"/>
              <a:buChar char="¤"/>
            </a:pPr>
            <a:r>
              <a:rPr lang="es-MX" sz="1800" dirty="0" smtClean="0"/>
              <a:t>El </a:t>
            </a:r>
            <a:r>
              <a:rPr lang="es-MX" sz="1800" dirty="0"/>
              <a:t>contratista no tiene derecho </a:t>
            </a:r>
            <a:r>
              <a:rPr lang="es-MX" sz="1800" dirty="0" smtClean="0"/>
              <a:t>a prórroga </a:t>
            </a:r>
            <a:r>
              <a:rPr lang="es-MX" sz="1800" dirty="0"/>
              <a:t>de plazo por los atrasos que puedan </a:t>
            </a:r>
            <a:r>
              <a:rPr lang="es-MX" sz="1800" dirty="0" smtClean="0"/>
              <a:t>experimentar los trabajos</a:t>
            </a:r>
            <a:r>
              <a:rPr lang="es-MX" sz="1800" dirty="0"/>
              <a:t>, como consecuencia del rechazo que efectúe </a:t>
            </a:r>
            <a:r>
              <a:rPr lang="es-MX" sz="1800" dirty="0" smtClean="0"/>
              <a:t>la inspección </a:t>
            </a:r>
            <a:r>
              <a:rPr lang="es-MX" sz="1800" dirty="0"/>
              <a:t>fiscal de materiales u obras que no cumplan </a:t>
            </a:r>
            <a:r>
              <a:rPr lang="es-MX" sz="1800" dirty="0" smtClean="0"/>
              <a:t>con </a:t>
            </a:r>
            <a:r>
              <a:rPr lang="es-CL" sz="1800" dirty="0" smtClean="0"/>
              <a:t>las </a:t>
            </a:r>
            <a:r>
              <a:rPr lang="es-CL" sz="1800" dirty="0"/>
              <a:t>condiciones del contrato</a:t>
            </a:r>
            <a:r>
              <a:rPr lang="es-CL" sz="1800" dirty="0" smtClean="0"/>
              <a:t>.</a:t>
            </a:r>
          </a:p>
          <a:p>
            <a:pPr marL="285750" indent="-285750" algn="just">
              <a:spcAft>
                <a:spcPts val="400"/>
              </a:spcAft>
              <a:buFont typeface="Calibri" panose="020F0502020204030204" charset="0"/>
              <a:buChar char="¤"/>
            </a:pPr>
            <a:r>
              <a:rPr lang="es-MX" sz="1800" dirty="0" smtClean="0"/>
              <a:t>Si el contratista </a:t>
            </a:r>
            <a:r>
              <a:rPr lang="es-MX" sz="1800" dirty="0"/>
              <a:t>no entrega la </a:t>
            </a:r>
            <a:r>
              <a:rPr lang="es-MX" sz="1800" dirty="0" smtClean="0"/>
              <a:t>obra totalmente </a:t>
            </a:r>
            <a:r>
              <a:rPr lang="es-MX" sz="1800" dirty="0"/>
              <a:t>terminada dentro del plazo contractual</a:t>
            </a:r>
            <a:r>
              <a:rPr lang="es-MX" sz="1800" dirty="0" smtClean="0"/>
              <a:t>, incluyendo </a:t>
            </a:r>
            <a:r>
              <a:rPr lang="es-MX" sz="1800" dirty="0"/>
              <a:t>las eventuales ampliaciones de plazo concedidas</a:t>
            </a:r>
            <a:r>
              <a:rPr lang="es-MX" sz="1800" dirty="0" smtClean="0"/>
              <a:t>, </a:t>
            </a:r>
            <a:r>
              <a:rPr lang="es-CL" sz="1800" dirty="0" smtClean="0"/>
              <a:t>pagará la </a:t>
            </a:r>
            <a:r>
              <a:rPr lang="es-CL" sz="1800" dirty="0"/>
              <a:t>multa </a:t>
            </a:r>
            <a:r>
              <a:rPr lang="es-CL" sz="1800" dirty="0" smtClean="0"/>
              <a:t>diaria establecida en el reglamento.</a:t>
            </a:r>
          </a:p>
          <a:p>
            <a:pPr marL="285750" indent="-285750" algn="just">
              <a:spcAft>
                <a:spcPts val="400"/>
              </a:spcAft>
              <a:buFont typeface="Calibri" panose="020F0502020204030204" charset="0"/>
              <a:buChar char="¤"/>
            </a:pPr>
            <a:r>
              <a:rPr lang="es-MX" sz="1800" dirty="0"/>
              <a:t>En el caso de obras nuevas o extraordinarias, o la modificación de obras de un contrato, puede ampliarse el plazo según el nuevo </a:t>
            </a:r>
            <a:r>
              <a:rPr lang="es-CL" sz="1800" dirty="0"/>
              <a:t>programa de trabajo.</a:t>
            </a:r>
          </a:p>
          <a:p>
            <a:pPr marL="285750" indent="-285750" algn="just">
              <a:spcAft>
                <a:spcPts val="400"/>
              </a:spcAft>
              <a:buFont typeface="Calibri" panose="020F0502020204030204" charset="0"/>
              <a:buChar char="¤"/>
            </a:pPr>
            <a:r>
              <a:rPr lang="es-MX" sz="1800" dirty="0"/>
              <a:t>La solicitud de prórroga debe presentarse </a:t>
            </a:r>
            <a:r>
              <a:rPr lang="es-MX" sz="1800" u="sng" dirty="0"/>
              <a:t>antes </a:t>
            </a:r>
            <a:r>
              <a:rPr lang="es-MX" sz="1800" dirty="0"/>
              <a:t>de transcurrido el plazo del contrato.</a:t>
            </a:r>
            <a:endParaRPr lang="es-CL" sz="1800" dirty="0"/>
          </a:p>
        </p:txBody>
      </p:sp>
      <p:sp>
        <p:nvSpPr>
          <p:cNvPr id="5" name="Flecha curvada hacia la izquierda 4">
            <a:hlinkClick r:id="rId3" action="ppaction://hlinksldjump"/>
          </p:cNvPr>
          <p:cNvSpPr/>
          <p:nvPr/>
        </p:nvSpPr>
        <p:spPr>
          <a:xfrm>
            <a:off x="9462655" y="5730516"/>
            <a:ext cx="734290" cy="878102"/>
          </a:xfrm>
          <a:prstGeom prst="curvedLeftArrow">
            <a:avLst/>
          </a:prstGeom>
          <a:solidFill>
            <a:srgbClr val="0000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circle(in)">
                                      <p:cBhvr>
                                        <p:cTn id="10" dur="20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down)">
                                      <p:cBhvr>
                                        <p:cTn id="15" dur="580">
                                          <p:stCondLst>
                                            <p:cond delay="0"/>
                                          </p:stCondLst>
                                        </p:cTn>
                                        <p:tgtEl>
                                          <p:spTgt spid="3">
                                            <p:txEl>
                                              <p:pRg st="2" end="2"/>
                                            </p:txEl>
                                          </p:spTgt>
                                        </p:tgtEl>
                                      </p:cBhvr>
                                    </p:animEffect>
                                    <p:anim calcmode="lin" valueType="num">
                                      <p:cBhvr>
                                        <p:cTn id="16"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21" dur="26">
                                          <p:stCondLst>
                                            <p:cond delay="650"/>
                                          </p:stCondLst>
                                        </p:cTn>
                                        <p:tgtEl>
                                          <p:spTgt spid="3">
                                            <p:txEl>
                                              <p:pRg st="2" end="2"/>
                                            </p:txEl>
                                          </p:spTgt>
                                        </p:tgtEl>
                                      </p:cBhvr>
                                      <p:to x="100000" y="60000"/>
                                    </p:animScale>
                                    <p:animScale>
                                      <p:cBhvr>
                                        <p:cTn id="22" dur="166" decel="50000">
                                          <p:stCondLst>
                                            <p:cond delay="676"/>
                                          </p:stCondLst>
                                        </p:cTn>
                                        <p:tgtEl>
                                          <p:spTgt spid="3">
                                            <p:txEl>
                                              <p:pRg st="2" end="2"/>
                                            </p:txEl>
                                          </p:spTgt>
                                        </p:tgtEl>
                                      </p:cBhvr>
                                      <p:to x="100000" y="100000"/>
                                    </p:animScale>
                                    <p:animScale>
                                      <p:cBhvr>
                                        <p:cTn id="23" dur="26">
                                          <p:stCondLst>
                                            <p:cond delay="1312"/>
                                          </p:stCondLst>
                                        </p:cTn>
                                        <p:tgtEl>
                                          <p:spTgt spid="3">
                                            <p:txEl>
                                              <p:pRg st="2" end="2"/>
                                            </p:txEl>
                                          </p:spTgt>
                                        </p:tgtEl>
                                      </p:cBhvr>
                                      <p:to x="100000" y="80000"/>
                                    </p:animScale>
                                    <p:animScale>
                                      <p:cBhvr>
                                        <p:cTn id="24" dur="166" decel="50000">
                                          <p:stCondLst>
                                            <p:cond delay="1338"/>
                                          </p:stCondLst>
                                        </p:cTn>
                                        <p:tgtEl>
                                          <p:spTgt spid="3">
                                            <p:txEl>
                                              <p:pRg st="2" end="2"/>
                                            </p:txEl>
                                          </p:spTgt>
                                        </p:tgtEl>
                                      </p:cBhvr>
                                      <p:to x="100000" y="100000"/>
                                    </p:animScale>
                                    <p:animScale>
                                      <p:cBhvr>
                                        <p:cTn id="25" dur="26">
                                          <p:stCondLst>
                                            <p:cond delay="1642"/>
                                          </p:stCondLst>
                                        </p:cTn>
                                        <p:tgtEl>
                                          <p:spTgt spid="3">
                                            <p:txEl>
                                              <p:pRg st="2" end="2"/>
                                            </p:txEl>
                                          </p:spTgt>
                                        </p:tgtEl>
                                      </p:cBhvr>
                                      <p:to x="100000" y="90000"/>
                                    </p:animScale>
                                    <p:animScale>
                                      <p:cBhvr>
                                        <p:cTn id="26" dur="166" decel="50000">
                                          <p:stCondLst>
                                            <p:cond delay="1668"/>
                                          </p:stCondLst>
                                        </p:cTn>
                                        <p:tgtEl>
                                          <p:spTgt spid="3">
                                            <p:txEl>
                                              <p:pRg st="2" end="2"/>
                                            </p:txEl>
                                          </p:spTgt>
                                        </p:tgtEl>
                                      </p:cBhvr>
                                      <p:to x="100000" y="100000"/>
                                    </p:animScale>
                                    <p:animScale>
                                      <p:cBhvr>
                                        <p:cTn id="27" dur="26">
                                          <p:stCondLst>
                                            <p:cond delay="1808"/>
                                          </p:stCondLst>
                                        </p:cTn>
                                        <p:tgtEl>
                                          <p:spTgt spid="3">
                                            <p:txEl>
                                              <p:pRg st="2" end="2"/>
                                            </p:txEl>
                                          </p:spTgt>
                                        </p:tgtEl>
                                      </p:cBhvr>
                                      <p:to x="100000" y="95000"/>
                                    </p:animScale>
                                    <p:animScale>
                                      <p:cBhvr>
                                        <p:cTn id="28" dur="166" decel="50000">
                                          <p:stCondLst>
                                            <p:cond delay="1834"/>
                                          </p:stCondLst>
                                        </p:cTn>
                                        <p:tgtEl>
                                          <p:spTgt spid="3">
                                            <p:txEl>
                                              <p:pRg st="2" end="2"/>
                                            </p:txEl>
                                          </p:spTgt>
                                        </p:tgtEl>
                                      </p:cBhvr>
                                      <p:to x="100000" y="100000"/>
                                    </p:animScale>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Effect transition="in" filter="fade">
                                      <p:cBhvr>
                                        <p:cTn id="33" dur="1000"/>
                                        <p:tgtEl>
                                          <p:spTgt spid="3">
                                            <p:txEl>
                                              <p:pRg st="3" end="3"/>
                                            </p:txEl>
                                          </p:spTgt>
                                        </p:tgtEl>
                                      </p:cBhvr>
                                    </p:animEffect>
                                    <p:anim calcmode="lin" valueType="num">
                                      <p:cBhvr>
                                        <p:cTn id="34"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6" presetClass="entr" presetSubtype="0" fill="hold" nodeType="clickEffect">
                                  <p:stCondLst>
                                    <p:cond delay="0"/>
                                  </p:stCondLst>
                                  <p:childTnLst>
                                    <p:set>
                                      <p:cBhvr>
                                        <p:cTn id="39" dur="1" fill="hold">
                                          <p:stCondLst>
                                            <p:cond delay="0"/>
                                          </p:stCondLst>
                                        </p:cTn>
                                        <p:tgtEl>
                                          <p:spTgt spid="3">
                                            <p:txEl>
                                              <p:pRg st="4" end="4"/>
                                            </p:txEl>
                                          </p:spTgt>
                                        </p:tgtEl>
                                        <p:attrNameLst>
                                          <p:attrName>style.visibility</p:attrName>
                                        </p:attrNameLst>
                                      </p:cBhvr>
                                      <p:to>
                                        <p:strVal val="visible"/>
                                      </p:to>
                                    </p:set>
                                    <p:animEffect transition="in" filter="wipe(down)">
                                      <p:cBhvr>
                                        <p:cTn id="40" dur="580">
                                          <p:stCondLst>
                                            <p:cond delay="0"/>
                                          </p:stCondLst>
                                        </p:cTn>
                                        <p:tgtEl>
                                          <p:spTgt spid="3">
                                            <p:txEl>
                                              <p:pRg st="4" end="4"/>
                                            </p:txEl>
                                          </p:spTgt>
                                        </p:tgtEl>
                                      </p:cBhvr>
                                    </p:animEffect>
                                    <p:anim calcmode="lin" valueType="num">
                                      <p:cBhvr>
                                        <p:cTn id="41"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42"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43"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44"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45"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46" dur="26">
                                          <p:stCondLst>
                                            <p:cond delay="650"/>
                                          </p:stCondLst>
                                        </p:cTn>
                                        <p:tgtEl>
                                          <p:spTgt spid="3">
                                            <p:txEl>
                                              <p:pRg st="4" end="4"/>
                                            </p:txEl>
                                          </p:spTgt>
                                        </p:tgtEl>
                                      </p:cBhvr>
                                      <p:to x="100000" y="60000"/>
                                    </p:animScale>
                                    <p:animScale>
                                      <p:cBhvr>
                                        <p:cTn id="47" dur="166" decel="50000">
                                          <p:stCondLst>
                                            <p:cond delay="676"/>
                                          </p:stCondLst>
                                        </p:cTn>
                                        <p:tgtEl>
                                          <p:spTgt spid="3">
                                            <p:txEl>
                                              <p:pRg st="4" end="4"/>
                                            </p:txEl>
                                          </p:spTgt>
                                        </p:tgtEl>
                                      </p:cBhvr>
                                      <p:to x="100000" y="100000"/>
                                    </p:animScale>
                                    <p:animScale>
                                      <p:cBhvr>
                                        <p:cTn id="48" dur="26">
                                          <p:stCondLst>
                                            <p:cond delay="1312"/>
                                          </p:stCondLst>
                                        </p:cTn>
                                        <p:tgtEl>
                                          <p:spTgt spid="3">
                                            <p:txEl>
                                              <p:pRg st="4" end="4"/>
                                            </p:txEl>
                                          </p:spTgt>
                                        </p:tgtEl>
                                      </p:cBhvr>
                                      <p:to x="100000" y="80000"/>
                                    </p:animScale>
                                    <p:animScale>
                                      <p:cBhvr>
                                        <p:cTn id="49" dur="166" decel="50000">
                                          <p:stCondLst>
                                            <p:cond delay="1338"/>
                                          </p:stCondLst>
                                        </p:cTn>
                                        <p:tgtEl>
                                          <p:spTgt spid="3">
                                            <p:txEl>
                                              <p:pRg st="4" end="4"/>
                                            </p:txEl>
                                          </p:spTgt>
                                        </p:tgtEl>
                                      </p:cBhvr>
                                      <p:to x="100000" y="100000"/>
                                    </p:animScale>
                                    <p:animScale>
                                      <p:cBhvr>
                                        <p:cTn id="50" dur="26">
                                          <p:stCondLst>
                                            <p:cond delay="1642"/>
                                          </p:stCondLst>
                                        </p:cTn>
                                        <p:tgtEl>
                                          <p:spTgt spid="3">
                                            <p:txEl>
                                              <p:pRg st="4" end="4"/>
                                            </p:txEl>
                                          </p:spTgt>
                                        </p:tgtEl>
                                      </p:cBhvr>
                                      <p:to x="100000" y="90000"/>
                                    </p:animScale>
                                    <p:animScale>
                                      <p:cBhvr>
                                        <p:cTn id="51" dur="166" decel="50000">
                                          <p:stCondLst>
                                            <p:cond delay="1668"/>
                                          </p:stCondLst>
                                        </p:cTn>
                                        <p:tgtEl>
                                          <p:spTgt spid="3">
                                            <p:txEl>
                                              <p:pRg st="4" end="4"/>
                                            </p:txEl>
                                          </p:spTgt>
                                        </p:tgtEl>
                                      </p:cBhvr>
                                      <p:to x="100000" y="100000"/>
                                    </p:animScale>
                                    <p:animScale>
                                      <p:cBhvr>
                                        <p:cTn id="52" dur="26">
                                          <p:stCondLst>
                                            <p:cond delay="1808"/>
                                          </p:stCondLst>
                                        </p:cTn>
                                        <p:tgtEl>
                                          <p:spTgt spid="3">
                                            <p:txEl>
                                              <p:pRg st="4" end="4"/>
                                            </p:txEl>
                                          </p:spTgt>
                                        </p:tgtEl>
                                      </p:cBhvr>
                                      <p:to x="100000" y="95000"/>
                                    </p:animScale>
                                    <p:animScale>
                                      <p:cBhvr>
                                        <p:cTn id="53" dur="166" decel="50000">
                                          <p:stCondLst>
                                            <p:cond delay="1834"/>
                                          </p:stCondLst>
                                        </p:cTn>
                                        <p:tgtEl>
                                          <p:spTgt spid="3">
                                            <p:txEl>
                                              <p:pRg st="4" end="4"/>
                                            </p:txEl>
                                          </p:spTgt>
                                        </p:tgtEl>
                                      </p:cBhvr>
                                      <p:to x="100000" y="100000"/>
                                    </p:animScale>
                                  </p:childTnLst>
                                </p:cTn>
                              </p:par>
                            </p:childTnLst>
                          </p:cTn>
                        </p:par>
                      </p:childTnLst>
                    </p:cTn>
                  </p:par>
                  <p:par>
                    <p:cTn id="54" fill="hold">
                      <p:stCondLst>
                        <p:cond delay="indefinite"/>
                      </p:stCondLst>
                      <p:childTnLst>
                        <p:par>
                          <p:cTn id="55" fill="hold">
                            <p:stCondLst>
                              <p:cond delay="0"/>
                            </p:stCondLst>
                            <p:childTnLst>
                              <p:par>
                                <p:cTn id="56" presetID="6" presetClass="entr" presetSubtype="16" fill="hold" nodeType="clickEffect">
                                  <p:stCondLst>
                                    <p:cond delay="0"/>
                                  </p:stCondLst>
                                  <p:childTnLst>
                                    <p:set>
                                      <p:cBhvr>
                                        <p:cTn id="57" dur="1" fill="hold">
                                          <p:stCondLst>
                                            <p:cond delay="0"/>
                                          </p:stCondLst>
                                        </p:cTn>
                                        <p:tgtEl>
                                          <p:spTgt spid="3">
                                            <p:txEl>
                                              <p:pRg st="5" end="5"/>
                                            </p:txEl>
                                          </p:spTgt>
                                        </p:tgtEl>
                                        <p:attrNameLst>
                                          <p:attrName>style.visibility</p:attrName>
                                        </p:attrNameLst>
                                      </p:cBhvr>
                                      <p:to>
                                        <p:strVal val="visible"/>
                                      </p:to>
                                    </p:set>
                                    <p:animEffect transition="in" filter="circle(in)">
                                      <p:cBhvr>
                                        <p:cTn id="58" dur="2000"/>
                                        <p:tgtEl>
                                          <p:spTgt spid="3">
                                            <p:txEl>
                                              <p:pRg st="5" end="5"/>
                                            </p:txEl>
                                          </p:spTgt>
                                        </p:tgtEl>
                                      </p:cBhvr>
                                    </p:animEffect>
                                  </p:childTnLst>
                                </p:cTn>
                              </p:par>
                              <p:par>
                                <p:cTn id="59" presetID="6" presetClass="entr" presetSubtype="16" fill="hold" nodeType="withEffect">
                                  <p:stCondLst>
                                    <p:cond delay="0"/>
                                  </p:stCondLst>
                                  <p:childTnLst>
                                    <p:set>
                                      <p:cBhvr>
                                        <p:cTn id="60" dur="1" fill="hold">
                                          <p:stCondLst>
                                            <p:cond delay="0"/>
                                          </p:stCondLst>
                                        </p:cTn>
                                        <p:tgtEl>
                                          <p:spTgt spid="3">
                                            <p:txEl>
                                              <p:pRg st="6" end="6"/>
                                            </p:txEl>
                                          </p:spTgt>
                                        </p:tgtEl>
                                        <p:attrNameLst>
                                          <p:attrName>style.visibility</p:attrName>
                                        </p:attrNameLst>
                                      </p:cBhvr>
                                      <p:to>
                                        <p:strVal val="visible"/>
                                      </p:to>
                                    </p:set>
                                    <p:animEffect transition="in" filter="circle(in)">
                                      <p:cBhvr>
                                        <p:cTn id="61"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9" y="152403"/>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Marcador de número de diapositiva"/>
          <p:cNvSpPr>
            <a:spLocks noGrp="1"/>
          </p:cNvSpPr>
          <p:nvPr>
            <p:ph type="sldNum" sz="quarter" idx="12"/>
          </p:nvPr>
        </p:nvSpPr>
        <p:spPr/>
        <p:txBody>
          <a:bodyPr/>
          <a:lstStyle/>
          <a:p>
            <a:fld id="{339DE33B-29C3-A64D-9297-00A5A1600F58}" type="slidenum">
              <a:rPr lang="es-ES" smtClean="0"/>
              <a:t>14</a:t>
            </a:fld>
            <a:endParaRPr lang="es-ES" dirty="0"/>
          </a:p>
        </p:txBody>
      </p:sp>
      <p:sp>
        <p:nvSpPr>
          <p:cNvPr id="3" name="2 CuadroTexto"/>
          <p:cNvSpPr txBox="1"/>
          <p:nvPr/>
        </p:nvSpPr>
        <p:spPr>
          <a:xfrm>
            <a:off x="772518" y="1108710"/>
            <a:ext cx="10213101" cy="4099584"/>
          </a:xfrm>
          <a:prstGeom prst="rect">
            <a:avLst/>
          </a:prstGeom>
          <a:noFill/>
        </p:spPr>
        <p:txBody>
          <a:bodyPr wrap="square" rtlCol="0">
            <a:spAutoFit/>
          </a:bodyPr>
          <a:lstStyle/>
          <a:p>
            <a:pPr>
              <a:spcBef>
                <a:spcPct val="50000"/>
              </a:spcBef>
              <a:defRPr/>
            </a:pPr>
            <a:r>
              <a:rPr lang="es-ES_tradnl" sz="3600" b="1" i="1" u="sng" dirty="0">
                <a:solidFill>
                  <a:srgbClr val="CC3300"/>
                </a:solidFill>
                <a:effectLst>
                  <a:outerShdw blurRad="38100" dist="38100" dir="2700000" algn="tl">
                    <a:srgbClr val="C0C0C0"/>
                  </a:outerShdw>
                </a:effectLst>
              </a:rPr>
              <a:t>TRASPASO  DE  CONTRATOS</a:t>
            </a:r>
            <a:r>
              <a:rPr lang="es-ES_tradnl" sz="3600" b="1" i="1" dirty="0">
                <a:solidFill>
                  <a:srgbClr val="CC3300"/>
                </a:solidFill>
                <a:effectLst>
                  <a:outerShdw blurRad="38100" dist="38100" dir="2700000" algn="tl">
                    <a:srgbClr val="C0C0C0"/>
                  </a:outerShdw>
                </a:effectLst>
              </a:rPr>
              <a:t>:</a:t>
            </a:r>
            <a:endParaRPr lang="es-ES_tradnl" sz="3600" b="1" i="1" dirty="0">
              <a:effectLst>
                <a:outerShdw blurRad="38100" dist="38100" dir="2700000" algn="tl">
                  <a:srgbClr val="C0C0C0"/>
                </a:outerShdw>
              </a:effectLst>
            </a:endParaRPr>
          </a:p>
          <a:p>
            <a:pPr marL="342900" indent="-342900" algn="just">
              <a:spcBef>
                <a:spcPct val="30000"/>
              </a:spcBef>
              <a:buClr>
                <a:srgbClr val="CC3300"/>
              </a:buClr>
              <a:buFont typeface="Wingdings" panose="05000000000000000000" pitchFamily="2" charset="2"/>
              <a:buChar char="v"/>
              <a:defRPr/>
            </a:pPr>
            <a:r>
              <a:rPr lang="es-ES_tradnl" sz="2200" dirty="0" smtClean="0"/>
              <a:t>Se solicita sólo </a:t>
            </a:r>
            <a:r>
              <a:rPr lang="es-ES_tradnl" sz="2200" dirty="0"/>
              <a:t>en casos plenamente justificados.</a:t>
            </a:r>
            <a:endParaRPr lang="es-ES_tradnl" sz="2200" dirty="0" smtClean="0"/>
          </a:p>
          <a:p>
            <a:pPr marL="342900" indent="-342900" algn="just">
              <a:spcBef>
                <a:spcPct val="30000"/>
              </a:spcBef>
              <a:buClr>
                <a:srgbClr val="CC3300"/>
              </a:buClr>
              <a:buFont typeface="Wingdings" panose="05000000000000000000" pitchFamily="2" charset="2"/>
              <a:buChar char="v"/>
              <a:defRPr/>
            </a:pPr>
            <a:r>
              <a:rPr lang="es-ES_tradnl" sz="2200" dirty="0" smtClean="0"/>
              <a:t>Debe ser por </a:t>
            </a:r>
            <a:r>
              <a:rPr lang="es-ES_tradnl" sz="2200" dirty="0"/>
              <a:t>Resolución fundada de la </a:t>
            </a:r>
            <a:r>
              <a:rPr lang="es-ES_tradnl" sz="2200" dirty="0" smtClean="0"/>
              <a:t>Autoridad competente, </a:t>
            </a:r>
            <a:r>
              <a:rPr lang="es-ES_tradnl" sz="2200" dirty="0"/>
              <a:t>quien </a:t>
            </a:r>
            <a:r>
              <a:rPr lang="es-ES_tradnl" sz="2200" dirty="0" smtClean="0"/>
              <a:t>fija </a:t>
            </a:r>
            <a:r>
              <a:rPr lang="es-ES_tradnl" sz="2200" dirty="0"/>
              <a:t>la </a:t>
            </a:r>
            <a:r>
              <a:rPr lang="es-ES_tradnl" sz="2200" dirty="0" smtClean="0"/>
              <a:t>garantía </a:t>
            </a:r>
            <a:r>
              <a:rPr lang="es-ES_tradnl" sz="2200" dirty="0"/>
              <a:t>del nuevo contratista, la que debe rendirse </a:t>
            </a:r>
            <a:r>
              <a:rPr lang="es-ES_tradnl" sz="2200" u="sng" dirty="0" smtClean="0"/>
              <a:t>antes </a:t>
            </a:r>
            <a:r>
              <a:rPr lang="es-ES_tradnl" sz="2200" dirty="0" smtClean="0"/>
              <a:t>de </a:t>
            </a:r>
            <a:r>
              <a:rPr lang="es-ES_tradnl" sz="2200" dirty="0"/>
              <a:t>suscribir ante notario la resolución de autorización </a:t>
            </a:r>
            <a:r>
              <a:rPr lang="es-ES_tradnl" sz="2200" dirty="0" smtClean="0"/>
              <a:t>del traspaso y que no podrá ser inferior a la ya </a:t>
            </a:r>
            <a:r>
              <a:rPr lang="es-ES_tradnl" sz="2200" dirty="0" err="1" smtClean="0"/>
              <a:t>constituída</a:t>
            </a:r>
            <a:r>
              <a:rPr lang="es-ES_tradnl" sz="2200" dirty="0" smtClean="0"/>
              <a:t>.</a:t>
            </a:r>
            <a:endParaRPr lang="es-ES_tradnl" sz="2200" dirty="0"/>
          </a:p>
          <a:p>
            <a:pPr marL="342900" indent="-342900" algn="just">
              <a:spcBef>
                <a:spcPct val="30000"/>
              </a:spcBef>
              <a:buClr>
                <a:srgbClr val="CC3300"/>
              </a:buClr>
              <a:buFont typeface="Wingdings" panose="05000000000000000000" pitchFamily="2" charset="2"/>
              <a:buChar char="v"/>
              <a:defRPr/>
            </a:pPr>
            <a:r>
              <a:rPr lang="es-ES_tradnl" sz="2200" dirty="0"/>
              <a:t>Nuevo contratista debe rendir garantías por los canjes de </a:t>
            </a:r>
            <a:r>
              <a:rPr lang="es-ES_tradnl" sz="2200" dirty="0" smtClean="0"/>
              <a:t>retenciones </a:t>
            </a:r>
            <a:r>
              <a:rPr lang="es-ES_tradnl" sz="2200" dirty="0"/>
              <a:t>que se hubieren efectuado  </a:t>
            </a:r>
            <a:endParaRPr lang="es-ES_tradnl" sz="2200" dirty="0" smtClean="0"/>
          </a:p>
          <a:p>
            <a:pPr marL="342900" indent="-342900" algn="just">
              <a:spcBef>
                <a:spcPct val="30000"/>
              </a:spcBef>
              <a:buClr>
                <a:srgbClr val="CC3300"/>
              </a:buClr>
              <a:buFont typeface="Wingdings" panose="05000000000000000000" pitchFamily="2" charset="2"/>
              <a:buChar char="v"/>
              <a:defRPr/>
            </a:pPr>
            <a:r>
              <a:rPr lang="es-ES_tradnl" sz="2200" dirty="0" smtClean="0"/>
              <a:t>Nuevo </a:t>
            </a:r>
            <a:r>
              <a:rPr lang="es-ES_tradnl" sz="2200" dirty="0"/>
              <a:t>contratista debe cumplir con los </a:t>
            </a:r>
            <a:r>
              <a:rPr lang="es-ES_tradnl" sz="2200" u="sng" dirty="0"/>
              <a:t>requisitos exigidos </a:t>
            </a:r>
            <a:r>
              <a:rPr lang="es-ES_tradnl" sz="2200" u="sng" dirty="0" smtClean="0"/>
              <a:t>en el </a:t>
            </a:r>
            <a:r>
              <a:rPr lang="es-ES_tradnl" sz="2200" u="sng" dirty="0"/>
              <a:t>llamado a licitación de la obra</a:t>
            </a:r>
            <a:r>
              <a:rPr lang="es-ES_tradnl" sz="2200" dirty="0"/>
              <a:t>.  Se hace cargo de todas las </a:t>
            </a:r>
            <a:r>
              <a:rPr lang="es-ES_tradnl" sz="2200" dirty="0" smtClean="0"/>
              <a:t>obligaciones </a:t>
            </a:r>
            <a:r>
              <a:rPr lang="es-ES_tradnl" sz="2200" dirty="0"/>
              <a:t>y derechos contraídos por el primitivo contratista</a:t>
            </a:r>
            <a:r>
              <a:rPr lang="es-ES_tradnl" sz="2200" dirty="0" smtClean="0"/>
              <a:t>.</a:t>
            </a:r>
            <a:endParaRPr lang="es-CL" dirty="0"/>
          </a:p>
        </p:txBody>
      </p:sp>
      <p:sp>
        <p:nvSpPr>
          <p:cNvPr id="4" name="AutoShape 2" descr="MODELO CONTRATO DE TRANSFERENCIA DE EMPRESA | Estudio CORNEJO &amp; CORNEJO Abogados Asociados y Seg. WhatsApp pronta respuesta 984-748-590"/>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a:p>
        </p:txBody>
      </p:sp>
      <p:pic>
        <p:nvPicPr>
          <p:cNvPr id="1028" name="Picture 4" descr="MODELO CONTRATO DE TRANSFERENCIA DE EMPRESA | Estudio CORNEJO &amp; CORNEJO Abogados Asociados y Seg. WhatsApp pronta respuesta 984-748-59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76515" y="495738"/>
            <a:ext cx="1401699" cy="1388640"/>
          </a:xfrm>
          <a:prstGeom prst="rect">
            <a:avLst/>
          </a:prstGeom>
          <a:noFill/>
          <a:extLst>
            <a:ext uri="{909E8E84-426E-40DD-AFC4-6F175D3DCCD1}">
              <a14:hiddenFill xmlns:a14="http://schemas.microsoft.com/office/drawing/2010/main">
                <a:solidFill>
                  <a:srgbClr val="FFFFFF"/>
                </a:solidFill>
              </a14:hiddenFill>
            </a:ext>
          </a:extLst>
        </p:spPr>
      </p:pic>
      <p:sp>
        <p:nvSpPr>
          <p:cNvPr id="5" name="Flecha curvada hacia la izquierda 4">
            <a:hlinkClick r:id="rId4" action="ppaction://hlinksldjump"/>
          </p:cNvPr>
          <p:cNvSpPr/>
          <p:nvPr/>
        </p:nvSpPr>
        <p:spPr>
          <a:xfrm>
            <a:off x="9778214" y="5208294"/>
            <a:ext cx="778950" cy="1012397"/>
          </a:xfrm>
          <a:prstGeom prst="curvedLeftArrow">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ircle(in)">
                                      <p:cBhvr>
                                        <p:cTn id="7" dur="20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calcmode="lin" valueType="num">
                                      <p:cBhvr>
                                        <p:cTn id="12"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4" dur="500"/>
                                        <p:tgtEl>
                                          <p:spTgt spid="3">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fade">
                                      <p:cBhvr>
                                        <p:cTn id="26" dur="1000"/>
                                        <p:tgtEl>
                                          <p:spTgt spid="3">
                                            <p:txEl>
                                              <p:pRg st="4" end="4"/>
                                            </p:txEl>
                                          </p:spTgt>
                                        </p:tgtEl>
                                      </p:cBhvr>
                                    </p:animEffect>
                                    <p:anim calcmode="lin" valueType="num">
                                      <p:cBhvr>
                                        <p:cTn id="27"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2"/>
          </p:nvPr>
        </p:nvSpPr>
        <p:spPr/>
        <p:txBody>
          <a:bodyPr/>
          <a:lstStyle/>
          <a:p>
            <a:fld id="{339DE33B-29C3-A64D-9297-00A5A1600F58}" type="slidenum">
              <a:rPr lang="es-ES" smtClean="0"/>
              <a:t>15</a:t>
            </a:fld>
            <a:endParaRPr lang="es-ES" dirty="0"/>
          </a:p>
        </p:txBody>
      </p:sp>
      <p:sp>
        <p:nvSpPr>
          <p:cNvPr id="5" name="CuadroTexto 4"/>
          <p:cNvSpPr txBox="1"/>
          <p:nvPr/>
        </p:nvSpPr>
        <p:spPr>
          <a:xfrm>
            <a:off x="670559" y="687977"/>
            <a:ext cx="10908825" cy="6479723"/>
          </a:xfrm>
          <a:prstGeom prst="rect">
            <a:avLst/>
          </a:prstGeom>
          <a:noFill/>
        </p:spPr>
        <p:txBody>
          <a:bodyPr wrap="square" rtlCol="0">
            <a:spAutoFit/>
          </a:bodyPr>
          <a:lstStyle/>
          <a:p>
            <a:pPr marL="457200" indent="-457200" algn="just">
              <a:lnSpc>
                <a:spcPct val="80000"/>
              </a:lnSpc>
              <a:spcAft>
                <a:spcPts val="600"/>
              </a:spcAft>
              <a:buFont typeface="+mj-lt"/>
              <a:buAutoNum type="arabicPeriod"/>
            </a:pPr>
            <a:r>
              <a:rPr lang="es-ES_tradnl" altLang="es-CL" sz="1900" dirty="0"/>
              <a:t>Contratista sólo puede subcontratar </a:t>
            </a:r>
            <a:r>
              <a:rPr lang="es-ES_tradnl" altLang="es-CL" sz="1900" u="sng" dirty="0"/>
              <a:t>parte</a:t>
            </a:r>
            <a:r>
              <a:rPr lang="es-ES_tradnl" altLang="es-CL" sz="1900" dirty="0"/>
              <a:t> de las obras,  </a:t>
            </a:r>
            <a:r>
              <a:rPr lang="es-ES_tradnl" altLang="es-CL" sz="1900" u="sng" dirty="0">
                <a:solidFill>
                  <a:srgbClr val="FF0000"/>
                </a:solidFill>
              </a:rPr>
              <a:t>↔</a:t>
            </a:r>
            <a:r>
              <a:rPr lang="es-ES_tradnl" altLang="es-CL" sz="1900" u="sng" dirty="0"/>
              <a:t> sea autorizado</a:t>
            </a:r>
            <a:r>
              <a:rPr lang="es-ES_tradnl" altLang="es-CL" sz="1900" dirty="0"/>
              <a:t>.</a:t>
            </a:r>
          </a:p>
          <a:p>
            <a:pPr marL="457200" indent="-457200" algn="just">
              <a:lnSpc>
                <a:spcPct val="80000"/>
              </a:lnSpc>
              <a:spcAft>
                <a:spcPts val="600"/>
              </a:spcAft>
              <a:buFont typeface="+mj-lt"/>
              <a:buAutoNum type="arabicPeriod"/>
            </a:pPr>
            <a:r>
              <a:rPr lang="es-ES_tradnl" altLang="es-CL" sz="1900" dirty="0"/>
              <a:t>No puede superar el </a:t>
            </a:r>
            <a:r>
              <a:rPr lang="es-ES_tradnl" altLang="es-CL" sz="1900" b="1" dirty="0"/>
              <a:t>50%</a:t>
            </a:r>
            <a:r>
              <a:rPr lang="es-ES_tradnl" altLang="es-CL" sz="1900" dirty="0"/>
              <a:t> del valor total del contrato. </a:t>
            </a:r>
          </a:p>
          <a:p>
            <a:pPr marL="457200" indent="-457200" algn="just">
              <a:spcAft>
                <a:spcPts val="600"/>
              </a:spcAft>
              <a:buFont typeface="+mj-lt"/>
              <a:buAutoNum type="arabicPeriod"/>
            </a:pPr>
            <a:r>
              <a:rPr lang="es-ES_tradnl" altLang="es-CL" sz="1900" dirty="0"/>
              <a:t>Las Bases </a:t>
            </a:r>
            <a:r>
              <a:rPr lang="es-ES_tradnl" altLang="es-CL" sz="1900" dirty="0" smtClean="0"/>
              <a:t>establecen </a:t>
            </a:r>
            <a:r>
              <a:rPr lang="es-ES_tradnl" altLang="es-CL" sz="1900" dirty="0"/>
              <a:t>el % máximo de subcontratación, y podrán señalar además las partes de la obra que no podrán ser subcontratadas.  </a:t>
            </a:r>
          </a:p>
          <a:p>
            <a:pPr marL="457200" indent="-457200" algn="just">
              <a:spcAft>
                <a:spcPts val="600"/>
              </a:spcAft>
              <a:buFont typeface="+mj-lt"/>
              <a:buAutoNum type="arabicPeriod"/>
            </a:pPr>
            <a:r>
              <a:rPr lang="es-ES_tradnl" altLang="es-CL" sz="1900" dirty="0"/>
              <a:t>Los subcontratistas </a:t>
            </a:r>
            <a:r>
              <a:rPr lang="es-ES_tradnl" altLang="es-CL" sz="1900" dirty="0">
                <a:solidFill>
                  <a:srgbClr val="FF0000"/>
                </a:solidFill>
              </a:rPr>
              <a:t>podrán</a:t>
            </a:r>
            <a:r>
              <a:rPr lang="es-ES_tradnl" altLang="es-CL" sz="1900" dirty="0"/>
              <a:t> encontrarse </a:t>
            </a:r>
            <a:r>
              <a:rPr lang="es-ES_tradnl" altLang="es-CL" sz="1900" dirty="0">
                <a:solidFill>
                  <a:srgbClr val="FF0000"/>
                </a:solidFill>
              </a:rPr>
              <a:t>inscritos o no en el Registro</a:t>
            </a:r>
            <a:r>
              <a:rPr lang="es-ES_tradnl" altLang="es-CL" sz="1900" dirty="0"/>
              <a:t>. Si están inscritos, </a:t>
            </a:r>
            <a:r>
              <a:rPr lang="es-ES_tradnl" altLang="es-CL" sz="1900" dirty="0" smtClean="0"/>
              <a:t>deben </a:t>
            </a:r>
            <a:r>
              <a:rPr lang="es-ES_tradnl" altLang="es-CL" sz="1900" dirty="0"/>
              <a:t>tener inscripción vigente. Si no están inscritos, los subcontratistas </a:t>
            </a:r>
            <a:r>
              <a:rPr lang="es-ES_tradnl" altLang="es-CL" sz="1900" dirty="0" smtClean="0"/>
              <a:t>deben </a:t>
            </a:r>
            <a:r>
              <a:rPr lang="es-ES_tradnl" altLang="es-CL" sz="1900" dirty="0"/>
              <a:t>tener la experiencia técnica definida en los Cuadros </a:t>
            </a:r>
            <a:r>
              <a:rPr lang="es-ES_tradnl" altLang="es-CL" sz="1900" dirty="0" smtClean="0"/>
              <a:t>N°2 </a:t>
            </a:r>
            <a:r>
              <a:rPr lang="es-ES_tradnl" altLang="es-CL" sz="1900" dirty="0"/>
              <a:t>o N°3, del reglamento, según se trate de Obras Mayores o Menores. </a:t>
            </a:r>
          </a:p>
          <a:p>
            <a:pPr marL="457200" indent="-457200" algn="just">
              <a:spcAft>
                <a:spcPts val="600"/>
              </a:spcAft>
              <a:buFont typeface="+mj-lt"/>
              <a:buAutoNum type="arabicPeriod"/>
            </a:pPr>
            <a:r>
              <a:rPr lang="es-ES_tradnl" altLang="es-CL" sz="1900" dirty="0"/>
              <a:t>No podrán ser subcontratados los contratistas que participaron como </a:t>
            </a:r>
            <a:r>
              <a:rPr lang="es-ES_tradnl" altLang="es-CL" sz="1900" u="sng" dirty="0"/>
              <a:t>oferentes</a:t>
            </a:r>
            <a:r>
              <a:rPr lang="es-ES_tradnl" altLang="es-CL" sz="1900" dirty="0"/>
              <a:t> en la licitación. Tampoco los que se encuentren suspendidos por cualquier circunstancia del Registro. </a:t>
            </a:r>
          </a:p>
          <a:p>
            <a:pPr marL="457200" indent="-457200" algn="just">
              <a:spcBef>
                <a:spcPts val="600"/>
              </a:spcBef>
              <a:spcAft>
                <a:spcPts val="600"/>
              </a:spcAft>
              <a:buFont typeface="+mj-lt"/>
              <a:buAutoNum type="arabicPeriod"/>
            </a:pPr>
            <a:r>
              <a:rPr lang="es-ES_tradnl" altLang="es-CL" sz="1900" dirty="0"/>
              <a:t>Contratista adjudicatario se mantiene como responsable de todas las obligaciones </a:t>
            </a:r>
            <a:r>
              <a:rPr lang="es-ES" sz="1900" dirty="0"/>
              <a:t>contraídas con el Ministerio en virtud del contrato, como asimismo de las obligaciones para con los trabajadores, que </a:t>
            </a:r>
            <a:r>
              <a:rPr lang="es-CL" sz="1900" dirty="0"/>
              <a:t>omita pagar el subcontratista.</a:t>
            </a:r>
          </a:p>
          <a:p>
            <a:pPr marL="457200" indent="-457200" algn="just">
              <a:spcBef>
                <a:spcPts val="600"/>
              </a:spcBef>
              <a:spcAft>
                <a:spcPts val="1200"/>
              </a:spcAft>
              <a:buFont typeface="+mj-lt"/>
              <a:buAutoNum type="arabicPeriod"/>
            </a:pPr>
            <a:r>
              <a:rPr lang="es-MX" sz="1900" dirty="0"/>
              <a:t>En caso </a:t>
            </a:r>
            <a:r>
              <a:rPr lang="es-CL" sz="1900" dirty="0"/>
              <a:t>que </a:t>
            </a:r>
            <a:r>
              <a:rPr lang="es-MX" sz="1900" dirty="0"/>
              <a:t>el contratista emplee subcontratistas en la ejecución de las obras sin haber presentado la solicitud de subcontratación o habiéndola presentado, ésta haya sido </a:t>
            </a:r>
            <a:r>
              <a:rPr lang="es-MX" sz="1900" dirty="0" smtClean="0"/>
              <a:t>rechazada, </a:t>
            </a:r>
            <a:r>
              <a:rPr lang="es-MX" sz="1900" dirty="0"/>
              <a:t>supere el porcentaje máximo o subcontrate partes de la obra que no es posible subcontratar según las </a:t>
            </a:r>
            <a:r>
              <a:rPr lang="es-MX" sz="1900" dirty="0" smtClean="0"/>
              <a:t>bases; se le aplicará </a:t>
            </a:r>
            <a:r>
              <a:rPr lang="es-MX" sz="1900" dirty="0" smtClean="0">
                <a:solidFill>
                  <a:srgbClr val="FF0000"/>
                </a:solidFill>
              </a:rPr>
              <a:t>una multa equivalente al 10% </a:t>
            </a:r>
            <a:r>
              <a:rPr lang="es-MX" sz="1900" dirty="0" smtClean="0"/>
              <a:t>del valor total de las </a:t>
            </a:r>
            <a:r>
              <a:rPr lang="es-MX" sz="1900" dirty="0"/>
              <a:t>partidas subcontratadas según el precio de éstas en el presupuesto del contrato aceptado. La </a:t>
            </a:r>
            <a:r>
              <a:rPr lang="es-MX" sz="1900" dirty="0" smtClean="0"/>
              <a:t>multa </a:t>
            </a:r>
            <a:r>
              <a:rPr lang="es-MX" sz="1900" dirty="0"/>
              <a:t>se </a:t>
            </a:r>
            <a:r>
              <a:rPr lang="es-MX" sz="1900" dirty="0" smtClean="0"/>
              <a:t>descuenta en el </a:t>
            </a:r>
            <a:r>
              <a:rPr lang="es-MX" sz="1900" dirty="0"/>
              <a:t>estado de pago siguiente al de su </a:t>
            </a:r>
            <a:r>
              <a:rPr lang="es-CL" sz="1900" dirty="0"/>
              <a:t>aplicación.</a:t>
            </a:r>
          </a:p>
          <a:p>
            <a:endParaRPr lang="es-CL" dirty="0"/>
          </a:p>
        </p:txBody>
      </p:sp>
      <p:sp>
        <p:nvSpPr>
          <p:cNvPr id="6" name="CuadroTexto 5"/>
          <p:cNvSpPr txBox="1"/>
          <p:nvPr/>
        </p:nvSpPr>
        <p:spPr>
          <a:xfrm>
            <a:off x="3804138" y="143020"/>
            <a:ext cx="4641668" cy="830997"/>
          </a:xfrm>
          <a:prstGeom prst="rect">
            <a:avLst/>
          </a:prstGeom>
          <a:noFill/>
        </p:spPr>
        <p:txBody>
          <a:bodyPr wrap="square" rtlCol="0">
            <a:spAutoFit/>
          </a:bodyPr>
          <a:lstStyle/>
          <a:p>
            <a:r>
              <a:rPr lang="es-ES_tradnl" altLang="es-CL" b="1" i="1" dirty="0">
                <a:solidFill>
                  <a:srgbClr val="0000FF"/>
                </a:solidFill>
                <a:effectLst>
                  <a:outerShdw blurRad="38100" dist="38100" dir="2700000" algn="tl">
                    <a:srgbClr val="C0C0C0"/>
                  </a:outerShdw>
                </a:effectLst>
              </a:rPr>
              <a:t>SUBCONTRATACION  DE  OBRAS</a:t>
            </a:r>
            <a:endParaRPr lang="es-CL" dirty="0"/>
          </a:p>
          <a:p>
            <a:endParaRPr lang="es-CL" dirty="0"/>
          </a:p>
        </p:txBody>
      </p:sp>
      <p:pic>
        <p:nvPicPr>
          <p:cNvPr id="1026" name="Picture 2" descr="Guía de control de calidad en obr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42955" y="143020"/>
            <a:ext cx="1828800" cy="102870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80">
                                          <p:stCondLst>
                                            <p:cond delay="0"/>
                                          </p:stCondLst>
                                        </p:cTn>
                                        <p:tgtEl>
                                          <p:spTgt spid="5">
                                            <p:txEl>
                                              <p:pRg st="0" end="0"/>
                                            </p:txEl>
                                          </p:spTgt>
                                        </p:tgtEl>
                                      </p:cBhvr>
                                    </p:animEffect>
                                    <p:anim calcmode="lin" valueType="num">
                                      <p:cBhvr>
                                        <p:cTn id="8" dur="1822" tmFilter="0,0; 0.14,0.36; 0.43,0.73; 0.71,0.91; 1.0,1.0">
                                          <p:stCondLst>
                                            <p:cond delay="0"/>
                                          </p:stCondLst>
                                        </p:cTn>
                                        <p:tgtEl>
                                          <p:spTgt spid="5">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xEl>
                                              <p:pRg st="0" end="0"/>
                                            </p:txEl>
                                          </p:spTgt>
                                        </p:tgtEl>
                                      </p:cBhvr>
                                      <p:to x="100000" y="60000"/>
                                    </p:animScale>
                                    <p:animScale>
                                      <p:cBhvr>
                                        <p:cTn id="14" dur="166" decel="50000">
                                          <p:stCondLst>
                                            <p:cond delay="676"/>
                                          </p:stCondLst>
                                        </p:cTn>
                                        <p:tgtEl>
                                          <p:spTgt spid="5">
                                            <p:txEl>
                                              <p:pRg st="0" end="0"/>
                                            </p:txEl>
                                          </p:spTgt>
                                        </p:tgtEl>
                                      </p:cBhvr>
                                      <p:to x="100000" y="100000"/>
                                    </p:animScale>
                                    <p:animScale>
                                      <p:cBhvr>
                                        <p:cTn id="15" dur="26">
                                          <p:stCondLst>
                                            <p:cond delay="1312"/>
                                          </p:stCondLst>
                                        </p:cTn>
                                        <p:tgtEl>
                                          <p:spTgt spid="5">
                                            <p:txEl>
                                              <p:pRg st="0" end="0"/>
                                            </p:txEl>
                                          </p:spTgt>
                                        </p:tgtEl>
                                      </p:cBhvr>
                                      <p:to x="100000" y="80000"/>
                                    </p:animScale>
                                    <p:animScale>
                                      <p:cBhvr>
                                        <p:cTn id="16" dur="166" decel="50000">
                                          <p:stCondLst>
                                            <p:cond delay="1338"/>
                                          </p:stCondLst>
                                        </p:cTn>
                                        <p:tgtEl>
                                          <p:spTgt spid="5">
                                            <p:txEl>
                                              <p:pRg st="0" end="0"/>
                                            </p:txEl>
                                          </p:spTgt>
                                        </p:tgtEl>
                                      </p:cBhvr>
                                      <p:to x="100000" y="100000"/>
                                    </p:animScale>
                                    <p:animScale>
                                      <p:cBhvr>
                                        <p:cTn id="17" dur="26">
                                          <p:stCondLst>
                                            <p:cond delay="1642"/>
                                          </p:stCondLst>
                                        </p:cTn>
                                        <p:tgtEl>
                                          <p:spTgt spid="5">
                                            <p:txEl>
                                              <p:pRg st="0" end="0"/>
                                            </p:txEl>
                                          </p:spTgt>
                                        </p:tgtEl>
                                      </p:cBhvr>
                                      <p:to x="100000" y="90000"/>
                                    </p:animScale>
                                    <p:animScale>
                                      <p:cBhvr>
                                        <p:cTn id="18" dur="166" decel="50000">
                                          <p:stCondLst>
                                            <p:cond delay="1668"/>
                                          </p:stCondLst>
                                        </p:cTn>
                                        <p:tgtEl>
                                          <p:spTgt spid="5">
                                            <p:txEl>
                                              <p:pRg st="0" end="0"/>
                                            </p:txEl>
                                          </p:spTgt>
                                        </p:tgtEl>
                                      </p:cBhvr>
                                      <p:to x="100000" y="100000"/>
                                    </p:animScale>
                                    <p:animScale>
                                      <p:cBhvr>
                                        <p:cTn id="19" dur="26">
                                          <p:stCondLst>
                                            <p:cond delay="1808"/>
                                          </p:stCondLst>
                                        </p:cTn>
                                        <p:tgtEl>
                                          <p:spTgt spid="5">
                                            <p:txEl>
                                              <p:pRg st="0" end="0"/>
                                            </p:txEl>
                                          </p:spTgt>
                                        </p:tgtEl>
                                      </p:cBhvr>
                                      <p:to x="100000" y="95000"/>
                                    </p:animScale>
                                    <p:animScale>
                                      <p:cBhvr>
                                        <p:cTn id="20" dur="166" decel="50000">
                                          <p:stCondLst>
                                            <p:cond delay="1834"/>
                                          </p:stCondLst>
                                        </p:cTn>
                                        <p:tgtEl>
                                          <p:spTgt spid="5">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5">
                                            <p:txEl>
                                              <p:pRg st="1" end="1"/>
                                            </p:txEl>
                                          </p:spTgt>
                                        </p:tgtEl>
                                        <p:attrNameLst>
                                          <p:attrName>style.visibility</p:attrName>
                                        </p:attrNameLst>
                                      </p:cBhvr>
                                      <p:to>
                                        <p:strVal val="visible"/>
                                      </p:to>
                                    </p:set>
                                    <p:animEffect transition="in" filter="wipe(down)">
                                      <p:cBhvr>
                                        <p:cTn id="25" dur="580">
                                          <p:stCondLst>
                                            <p:cond delay="0"/>
                                          </p:stCondLst>
                                        </p:cTn>
                                        <p:tgtEl>
                                          <p:spTgt spid="5">
                                            <p:txEl>
                                              <p:pRg st="1" end="1"/>
                                            </p:txEl>
                                          </p:spTgt>
                                        </p:tgtEl>
                                      </p:cBhvr>
                                    </p:animEffect>
                                    <p:anim calcmode="lin" valueType="num">
                                      <p:cBhvr>
                                        <p:cTn id="26" dur="1822" tmFilter="0,0; 0.14,0.36; 0.43,0.73; 0.71,0.91; 1.0,1.0">
                                          <p:stCondLst>
                                            <p:cond delay="0"/>
                                          </p:stCondLst>
                                        </p:cTn>
                                        <p:tgtEl>
                                          <p:spTgt spid="5">
                                            <p:txEl>
                                              <p:pRg st="1" end="1"/>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5">
                                            <p:txEl>
                                              <p:pRg st="1" end="1"/>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5">
                                            <p:txEl>
                                              <p:pRg st="1" end="1"/>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5">
                                            <p:txEl>
                                              <p:pRg st="1" end="1"/>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5">
                                            <p:txEl>
                                              <p:pRg st="1" end="1"/>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5">
                                            <p:txEl>
                                              <p:pRg st="1" end="1"/>
                                            </p:txEl>
                                          </p:spTgt>
                                        </p:tgtEl>
                                      </p:cBhvr>
                                      <p:to x="100000" y="60000"/>
                                    </p:animScale>
                                    <p:animScale>
                                      <p:cBhvr>
                                        <p:cTn id="32" dur="166" decel="50000">
                                          <p:stCondLst>
                                            <p:cond delay="676"/>
                                          </p:stCondLst>
                                        </p:cTn>
                                        <p:tgtEl>
                                          <p:spTgt spid="5">
                                            <p:txEl>
                                              <p:pRg st="1" end="1"/>
                                            </p:txEl>
                                          </p:spTgt>
                                        </p:tgtEl>
                                      </p:cBhvr>
                                      <p:to x="100000" y="100000"/>
                                    </p:animScale>
                                    <p:animScale>
                                      <p:cBhvr>
                                        <p:cTn id="33" dur="26">
                                          <p:stCondLst>
                                            <p:cond delay="1312"/>
                                          </p:stCondLst>
                                        </p:cTn>
                                        <p:tgtEl>
                                          <p:spTgt spid="5">
                                            <p:txEl>
                                              <p:pRg st="1" end="1"/>
                                            </p:txEl>
                                          </p:spTgt>
                                        </p:tgtEl>
                                      </p:cBhvr>
                                      <p:to x="100000" y="80000"/>
                                    </p:animScale>
                                    <p:animScale>
                                      <p:cBhvr>
                                        <p:cTn id="34" dur="166" decel="50000">
                                          <p:stCondLst>
                                            <p:cond delay="1338"/>
                                          </p:stCondLst>
                                        </p:cTn>
                                        <p:tgtEl>
                                          <p:spTgt spid="5">
                                            <p:txEl>
                                              <p:pRg st="1" end="1"/>
                                            </p:txEl>
                                          </p:spTgt>
                                        </p:tgtEl>
                                      </p:cBhvr>
                                      <p:to x="100000" y="100000"/>
                                    </p:animScale>
                                    <p:animScale>
                                      <p:cBhvr>
                                        <p:cTn id="35" dur="26">
                                          <p:stCondLst>
                                            <p:cond delay="1642"/>
                                          </p:stCondLst>
                                        </p:cTn>
                                        <p:tgtEl>
                                          <p:spTgt spid="5">
                                            <p:txEl>
                                              <p:pRg st="1" end="1"/>
                                            </p:txEl>
                                          </p:spTgt>
                                        </p:tgtEl>
                                      </p:cBhvr>
                                      <p:to x="100000" y="90000"/>
                                    </p:animScale>
                                    <p:animScale>
                                      <p:cBhvr>
                                        <p:cTn id="36" dur="166" decel="50000">
                                          <p:stCondLst>
                                            <p:cond delay="1668"/>
                                          </p:stCondLst>
                                        </p:cTn>
                                        <p:tgtEl>
                                          <p:spTgt spid="5">
                                            <p:txEl>
                                              <p:pRg st="1" end="1"/>
                                            </p:txEl>
                                          </p:spTgt>
                                        </p:tgtEl>
                                      </p:cBhvr>
                                      <p:to x="100000" y="100000"/>
                                    </p:animScale>
                                    <p:animScale>
                                      <p:cBhvr>
                                        <p:cTn id="37" dur="26">
                                          <p:stCondLst>
                                            <p:cond delay="1808"/>
                                          </p:stCondLst>
                                        </p:cTn>
                                        <p:tgtEl>
                                          <p:spTgt spid="5">
                                            <p:txEl>
                                              <p:pRg st="1" end="1"/>
                                            </p:txEl>
                                          </p:spTgt>
                                        </p:tgtEl>
                                      </p:cBhvr>
                                      <p:to x="100000" y="95000"/>
                                    </p:animScale>
                                    <p:animScale>
                                      <p:cBhvr>
                                        <p:cTn id="38" dur="166" decel="50000">
                                          <p:stCondLst>
                                            <p:cond delay="1834"/>
                                          </p:stCondLst>
                                        </p:cTn>
                                        <p:tgtEl>
                                          <p:spTgt spid="5">
                                            <p:txEl>
                                              <p:pRg st="1" end="1"/>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6" presetClass="entr" presetSubtype="16" fill="hold" nodeType="clickEffect">
                                  <p:stCondLst>
                                    <p:cond delay="0"/>
                                  </p:stCondLst>
                                  <p:childTnLst>
                                    <p:set>
                                      <p:cBhvr>
                                        <p:cTn id="42" dur="1" fill="hold">
                                          <p:stCondLst>
                                            <p:cond delay="0"/>
                                          </p:stCondLst>
                                        </p:cTn>
                                        <p:tgtEl>
                                          <p:spTgt spid="5">
                                            <p:txEl>
                                              <p:pRg st="2" end="2"/>
                                            </p:txEl>
                                          </p:spTgt>
                                        </p:tgtEl>
                                        <p:attrNameLst>
                                          <p:attrName>style.visibility</p:attrName>
                                        </p:attrNameLst>
                                      </p:cBhvr>
                                      <p:to>
                                        <p:strVal val="visible"/>
                                      </p:to>
                                    </p:set>
                                    <p:animEffect transition="in" filter="circle(in)">
                                      <p:cBhvr>
                                        <p:cTn id="43" dur="2000"/>
                                        <p:tgtEl>
                                          <p:spTgt spid="5">
                                            <p:txEl>
                                              <p:pRg st="2" end="2"/>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6" presetClass="entr" presetSubtype="16" fill="hold" nodeType="clickEffect">
                                  <p:stCondLst>
                                    <p:cond delay="0"/>
                                  </p:stCondLst>
                                  <p:childTnLst>
                                    <p:set>
                                      <p:cBhvr>
                                        <p:cTn id="47" dur="1" fill="hold">
                                          <p:stCondLst>
                                            <p:cond delay="0"/>
                                          </p:stCondLst>
                                        </p:cTn>
                                        <p:tgtEl>
                                          <p:spTgt spid="5">
                                            <p:txEl>
                                              <p:pRg st="3" end="3"/>
                                            </p:txEl>
                                          </p:spTgt>
                                        </p:tgtEl>
                                        <p:attrNameLst>
                                          <p:attrName>style.visibility</p:attrName>
                                        </p:attrNameLst>
                                      </p:cBhvr>
                                      <p:to>
                                        <p:strVal val="visible"/>
                                      </p:to>
                                    </p:set>
                                    <p:animEffect transition="in" filter="circle(in)">
                                      <p:cBhvr>
                                        <p:cTn id="48" dur="2000"/>
                                        <p:tgtEl>
                                          <p:spTgt spid="5">
                                            <p:txEl>
                                              <p:pRg st="3" end="3"/>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nodeType="clickEffect">
                                  <p:stCondLst>
                                    <p:cond delay="0"/>
                                  </p:stCondLst>
                                  <p:childTnLst>
                                    <p:set>
                                      <p:cBhvr>
                                        <p:cTn id="52" dur="1" fill="hold">
                                          <p:stCondLst>
                                            <p:cond delay="0"/>
                                          </p:stCondLst>
                                        </p:cTn>
                                        <p:tgtEl>
                                          <p:spTgt spid="5">
                                            <p:txEl>
                                              <p:pRg st="4" end="4"/>
                                            </p:txEl>
                                          </p:spTgt>
                                        </p:tgtEl>
                                        <p:attrNameLst>
                                          <p:attrName>style.visibility</p:attrName>
                                        </p:attrNameLst>
                                      </p:cBhvr>
                                      <p:to>
                                        <p:strVal val="visible"/>
                                      </p:to>
                                    </p:set>
                                    <p:animEffect transition="in" filter="fade">
                                      <p:cBhvr>
                                        <p:cTn id="53" dur="1000"/>
                                        <p:tgtEl>
                                          <p:spTgt spid="5">
                                            <p:txEl>
                                              <p:pRg st="4" end="4"/>
                                            </p:txEl>
                                          </p:spTgt>
                                        </p:tgtEl>
                                      </p:cBhvr>
                                    </p:animEffect>
                                    <p:anim calcmode="lin" valueType="num">
                                      <p:cBhvr>
                                        <p:cTn id="54"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55"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6" presetClass="entr" presetSubtype="0" fill="hold" nodeType="clickEffect">
                                  <p:stCondLst>
                                    <p:cond delay="0"/>
                                  </p:stCondLst>
                                  <p:childTnLst>
                                    <p:set>
                                      <p:cBhvr>
                                        <p:cTn id="59" dur="1" fill="hold">
                                          <p:stCondLst>
                                            <p:cond delay="0"/>
                                          </p:stCondLst>
                                        </p:cTn>
                                        <p:tgtEl>
                                          <p:spTgt spid="5">
                                            <p:txEl>
                                              <p:pRg st="5" end="5"/>
                                            </p:txEl>
                                          </p:spTgt>
                                        </p:tgtEl>
                                        <p:attrNameLst>
                                          <p:attrName>style.visibility</p:attrName>
                                        </p:attrNameLst>
                                      </p:cBhvr>
                                      <p:to>
                                        <p:strVal val="visible"/>
                                      </p:to>
                                    </p:set>
                                    <p:animEffect transition="in" filter="wipe(down)">
                                      <p:cBhvr>
                                        <p:cTn id="60" dur="580">
                                          <p:stCondLst>
                                            <p:cond delay="0"/>
                                          </p:stCondLst>
                                        </p:cTn>
                                        <p:tgtEl>
                                          <p:spTgt spid="5">
                                            <p:txEl>
                                              <p:pRg st="5" end="5"/>
                                            </p:txEl>
                                          </p:spTgt>
                                        </p:tgtEl>
                                      </p:cBhvr>
                                    </p:animEffect>
                                    <p:anim calcmode="lin" valueType="num">
                                      <p:cBhvr>
                                        <p:cTn id="61" dur="1822" tmFilter="0,0; 0.14,0.36; 0.43,0.73; 0.71,0.91; 1.0,1.0">
                                          <p:stCondLst>
                                            <p:cond delay="0"/>
                                          </p:stCondLst>
                                        </p:cTn>
                                        <p:tgtEl>
                                          <p:spTgt spid="5">
                                            <p:txEl>
                                              <p:pRg st="5" end="5"/>
                                            </p:txEl>
                                          </p:spTgt>
                                        </p:tgtEl>
                                        <p:attrNameLst>
                                          <p:attrName>ppt_x</p:attrName>
                                        </p:attrNameLst>
                                      </p:cBhvr>
                                      <p:tavLst>
                                        <p:tav tm="0">
                                          <p:val>
                                            <p:strVal val="#ppt_x-0.25"/>
                                          </p:val>
                                        </p:tav>
                                        <p:tav tm="100000">
                                          <p:val>
                                            <p:strVal val="#ppt_x"/>
                                          </p:val>
                                        </p:tav>
                                      </p:tavLst>
                                    </p:anim>
                                    <p:anim calcmode="lin" valueType="num">
                                      <p:cBhvr>
                                        <p:cTn id="62" dur="664" tmFilter="0.0,0.0; 0.25,0.07; 0.50,0.2; 0.75,0.467; 1.0,1.0">
                                          <p:stCondLst>
                                            <p:cond delay="0"/>
                                          </p:stCondLst>
                                        </p:cTn>
                                        <p:tgtEl>
                                          <p:spTgt spid="5">
                                            <p:txEl>
                                              <p:pRg st="5" end="5"/>
                                            </p:txEl>
                                          </p:spTgt>
                                        </p:tgtEl>
                                        <p:attrNameLst>
                                          <p:attrName>ppt_y</p:attrName>
                                        </p:attrNameLst>
                                      </p:cBhvr>
                                      <p:tavLst>
                                        <p:tav tm="0" fmla="#ppt_y-sin(pi*$)/3">
                                          <p:val>
                                            <p:fltVal val="0.5"/>
                                          </p:val>
                                        </p:tav>
                                        <p:tav tm="100000">
                                          <p:val>
                                            <p:fltVal val="1"/>
                                          </p:val>
                                        </p:tav>
                                      </p:tavLst>
                                    </p:anim>
                                    <p:anim calcmode="lin" valueType="num">
                                      <p:cBhvr>
                                        <p:cTn id="63" dur="664" tmFilter="0, 0; 0.125,0.2665; 0.25,0.4; 0.375,0.465; 0.5,0.5;  0.625,0.535; 0.75,0.6; 0.875,0.7335; 1,1">
                                          <p:stCondLst>
                                            <p:cond delay="664"/>
                                          </p:stCondLst>
                                        </p:cTn>
                                        <p:tgtEl>
                                          <p:spTgt spid="5">
                                            <p:txEl>
                                              <p:pRg st="5" end="5"/>
                                            </p:txEl>
                                          </p:spTgt>
                                        </p:tgtEl>
                                        <p:attrNameLst>
                                          <p:attrName>ppt_y</p:attrName>
                                        </p:attrNameLst>
                                      </p:cBhvr>
                                      <p:tavLst>
                                        <p:tav tm="0" fmla="#ppt_y-sin(pi*$)/9">
                                          <p:val>
                                            <p:fltVal val="0"/>
                                          </p:val>
                                        </p:tav>
                                        <p:tav tm="100000">
                                          <p:val>
                                            <p:fltVal val="1"/>
                                          </p:val>
                                        </p:tav>
                                      </p:tavLst>
                                    </p:anim>
                                    <p:anim calcmode="lin" valueType="num">
                                      <p:cBhvr>
                                        <p:cTn id="64" dur="332" tmFilter="0, 0; 0.125,0.2665; 0.25,0.4; 0.375,0.465; 0.5,0.5;  0.625,0.535; 0.75,0.6; 0.875,0.7335; 1,1">
                                          <p:stCondLst>
                                            <p:cond delay="1324"/>
                                          </p:stCondLst>
                                        </p:cTn>
                                        <p:tgtEl>
                                          <p:spTgt spid="5">
                                            <p:txEl>
                                              <p:pRg st="5" end="5"/>
                                            </p:txEl>
                                          </p:spTgt>
                                        </p:tgtEl>
                                        <p:attrNameLst>
                                          <p:attrName>ppt_y</p:attrName>
                                        </p:attrNameLst>
                                      </p:cBhvr>
                                      <p:tavLst>
                                        <p:tav tm="0" fmla="#ppt_y-sin(pi*$)/27">
                                          <p:val>
                                            <p:fltVal val="0"/>
                                          </p:val>
                                        </p:tav>
                                        <p:tav tm="100000">
                                          <p:val>
                                            <p:fltVal val="1"/>
                                          </p:val>
                                        </p:tav>
                                      </p:tavLst>
                                    </p:anim>
                                    <p:anim calcmode="lin" valueType="num">
                                      <p:cBhvr>
                                        <p:cTn id="65" dur="164" tmFilter="0, 0; 0.125,0.2665; 0.25,0.4; 0.375,0.465; 0.5,0.5;  0.625,0.535; 0.75,0.6; 0.875,0.7335; 1,1">
                                          <p:stCondLst>
                                            <p:cond delay="1656"/>
                                          </p:stCondLst>
                                        </p:cTn>
                                        <p:tgtEl>
                                          <p:spTgt spid="5">
                                            <p:txEl>
                                              <p:pRg st="5" end="5"/>
                                            </p:txEl>
                                          </p:spTgt>
                                        </p:tgtEl>
                                        <p:attrNameLst>
                                          <p:attrName>ppt_y</p:attrName>
                                        </p:attrNameLst>
                                      </p:cBhvr>
                                      <p:tavLst>
                                        <p:tav tm="0" fmla="#ppt_y-sin(pi*$)/81">
                                          <p:val>
                                            <p:fltVal val="0"/>
                                          </p:val>
                                        </p:tav>
                                        <p:tav tm="100000">
                                          <p:val>
                                            <p:fltVal val="1"/>
                                          </p:val>
                                        </p:tav>
                                      </p:tavLst>
                                    </p:anim>
                                    <p:animScale>
                                      <p:cBhvr>
                                        <p:cTn id="66" dur="26">
                                          <p:stCondLst>
                                            <p:cond delay="650"/>
                                          </p:stCondLst>
                                        </p:cTn>
                                        <p:tgtEl>
                                          <p:spTgt spid="5">
                                            <p:txEl>
                                              <p:pRg st="5" end="5"/>
                                            </p:txEl>
                                          </p:spTgt>
                                        </p:tgtEl>
                                      </p:cBhvr>
                                      <p:to x="100000" y="60000"/>
                                    </p:animScale>
                                    <p:animScale>
                                      <p:cBhvr>
                                        <p:cTn id="67" dur="166" decel="50000">
                                          <p:stCondLst>
                                            <p:cond delay="676"/>
                                          </p:stCondLst>
                                        </p:cTn>
                                        <p:tgtEl>
                                          <p:spTgt spid="5">
                                            <p:txEl>
                                              <p:pRg st="5" end="5"/>
                                            </p:txEl>
                                          </p:spTgt>
                                        </p:tgtEl>
                                      </p:cBhvr>
                                      <p:to x="100000" y="100000"/>
                                    </p:animScale>
                                    <p:animScale>
                                      <p:cBhvr>
                                        <p:cTn id="68" dur="26">
                                          <p:stCondLst>
                                            <p:cond delay="1312"/>
                                          </p:stCondLst>
                                        </p:cTn>
                                        <p:tgtEl>
                                          <p:spTgt spid="5">
                                            <p:txEl>
                                              <p:pRg st="5" end="5"/>
                                            </p:txEl>
                                          </p:spTgt>
                                        </p:tgtEl>
                                      </p:cBhvr>
                                      <p:to x="100000" y="80000"/>
                                    </p:animScale>
                                    <p:animScale>
                                      <p:cBhvr>
                                        <p:cTn id="69" dur="166" decel="50000">
                                          <p:stCondLst>
                                            <p:cond delay="1338"/>
                                          </p:stCondLst>
                                        </p:cTn>
                                        <p:tgtEl>
                                          <p:spTgt spid="5">
                                            <p:txEl>
                                              <p:pRg st="5" end="5"/>
                                            </p:txEl>
                                          </p:spTgt>
                                        </p:tgtEl>
                                      </p:cBhvr>
                                      <p:to x="100000" y="100000"/>
                                    </p:animScale>
                                    <p:animScale>
                                      <p:cBhvr>
                                        <p:cTn id="70" dur="26">
                                          <p:stCondLst>
                                            <p:cond delay="1642"/>
                                          </p:stCondLst>
                                        </p:cTn>
                                        <p:tgtEl>
                                          <p:spTgt spid="5">
                                            <p:txEl>
                                              <p:pRg st="5" end="5"/>
                                            </p:txEl>
                                          </p:spTgt>
                                        </p:tgtEl>
                                      </p:cBhvr>
                                      <p:to x="100000" y="90000"/>
                                    </p:animScale>
                                    <p:animScale>
                                      <p:cBhvr>
                                        <p:cTn id="71" dur="166" decel="50000">
                                          <p:stCondLst>
                                            <p:cond delay="1668"/>
                                          </p:stCondLst>
                                        </p:cTn>
                                        <p:tgtEl>
                                          <p:spTgt spid="5">
                                            <p:txEl>
                                              <p:pRg st="5" end="5"/>
                                            </p:txEl>
                                          </p:spTgt>
                                        </p:tgtEl>
                                      </p:cBhvr>
                                      <p:to x="100000" y="100000"/>
                                    </p:animScale>
                                    <p:animScale>
                                      <p:cBhvr>
                                        <p:cTn id="72" dur="26">
                                          <p:stCondLst>
                                            <p:cond delay="1808"/>
                                          </p:stCondLst>
                                        </p:cTn>
                                        <p:tgtEl>
                                          <p:spTgt spid="5">
                                            <p:txEl>
                                              <p:pRg st="5" end="5"/>
                                            </p:txEl>
                                          </p:spTgt>
                                        </p:tgtEl>
                                      </p:cBhvr>
                                      <p:to x="100000" y="95000"/>
                                    </p:animScale>
                                    <p:animScale>
                                      <p:cBhvr>
                                        <p:cTn id="73" dur="166" decel="50000">
                                          <p:stCondLst>
                                            <p:cond delay="1834"/>
                                          </p:stCondLst>
                                        </p:cTn>
                                        <p:tgtEl>
                                          <p:spTgt spid="5">
                                            <p:txEl>
                                              <p:pRg st="5" end="5"/>
                                            </p:txEl>
                                          </p:spTgt>
                                        </p:tgtEl>
                                      </p:cBhvr>
                                      <p:to x="100000" y="100000"/>
                                    </p:animScale>
                                  </p:childTnLst>
                                </p:cTn>
                              </p:par>
                            </p:childTnLst>
                          </p:cTn>
                        </p:par>
                      </p:childTnLst>
                    </p:cTn>
                  </p:par>
                  <p:par>
                    <p:cTn id="74" fill="hold">
                      <p:stCondLst>
                        <p:cond delay="indefinite"/>
                      </p:stCondLst>
                      <p:childTnLst>
                        <p:par>
                          <p:cTn id="75" fill="hold">
                            <p:stCondLst>
                              <p:cond delay="0"/>
                            </p:stCondLst>
                            <p:childTnLst>
                              <p:par>
                                <p:cTn id="76" presetID="42" presetClass="entr" presetSubtype="0" fill="hold" nodeType="clickEffect">
                                  <p:stCondLst>
                                    <p:cond delay="0"/>
                                  </p:stCondLst>
                                  <p:childTnLst>
                                    <p:set>
                                      <p:cBhvr>
                                        <p:cTn id="77" dur="1" fill="hold">
                                          <p:stCondLst>
                                            <p:cond delay="0"/>
                                          </p:stCondLst>
                                        </p:cTn>
                                        <p:tgtEl>
                                          <p:spTgt spid="5">
                                            <p:txEl>
                                              <p:pRg st="6" end="6"/>
                                            </p:txEl>
                                          </p:spTgt>
                                        </p:tgtEl>
                                        <p:attrNameLst>
                                          <p:attrName>style.visibility</p:attrName>
                                        </p:attrNameLst>
                                      </p:cBhvr>
                                      <p:to>
                                        <p:strVal val="visible"/>
                                      </p:to>
                                    </p:set>
                                    <p:animEffect transition="in" filter="fade">
                                      <p:cBhvr>
                                        <p:cTn id="78" dur="1000"/>
                                        <p:tgtEl>
                                          <p:spTgt spid="5">
                                            <p:txEl>
                                              <p:pRg st="6" end="6"/>
                                            </p:txEl>
                                          </p:spTgt>
                                        </p:tgtEl>
                                      </p:cBhvr>
                                    </p:animEffect>
                                    <p:anim calcmode="lin" valueType="num">
                                      <p:cBhvr>
                                        <p:cTn id="79"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80" dur="1000" fill="hold"/>
                                        <p:tgtEl>
                                          <p:spTgt spid="5">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2"/>
          </p:nvPr>
        </p:nvSpPr>
        <p:spPr/>
        <p:txBody>
          <a:bodyPr/>
          <a:lstStyle/>
          <a:p>
            <a:fld id="{339DE33B-29C3-A64D-9297-00A5A1600F58}" type="slidenum">
              <a:rPr lang="es-ES" smtClean="0"/>
              <a:t>16</a:t>
            </a:fld>
            <a:endParaRPr lang="es-ES" dirty="0"/>
          </a:p>
        </p:txBody>
      </p:sp>
      <p:sp>
        <p:nvSpPr>
          <p:cNvPr id="5" name="CuadroTexto 4"/>
          <p:cNvSpPr txBox="1"/>
          <p:nvPr/>
        </p:nvSpPr>
        <p:spPr>
          <a:xfrm>
            <a:off x="765175" y="1314089"/>
            <a:ext cx="10485120" cy="4047262"/>
          </a:xfrm>
          <a:prstGeom prst="rect">
            <a:avLst/>
          </a:prstGeom>
          <a:noFill/>
        </p:spPr>
        <p:txBody>
          <a:bodyPr wrap="square" rtlCol="0">
            <a:spAutoFit/>
          </a:bodyPr>
          <a:lstStyle/>
          <a:p>
            <a:pPr marL="457200" indent="-457200" algn="just">
              <a:lnSpc>
                <a:spcPct val="80000"/>
              </a:lnSpc>
              <a:buFont typeface="+mj-lt"/>
              <a:buAutoNum type="arabicParenR"/>
            </a:pPr>
            <a:r>
              <a:rPr lang="es-ES_tradnl" altLang="es-CL" sz="2000" dirty="0"/>
              <a:t>Al solicitar autorización </a:t>
            </a:r>
            <a:r>
              <a:rPr lang="es-ES_tradnl" altLang="es-CL" sz="2000" dirty="0" smtClean="0"/>
              <a:t>para la Subcontratación, el contratista debe presentar:</a:t>
            </a:r>
            <a:endParaRPr lang="es-ES_tradnl" altLang="es-CL" sz="2000" dirty="0"/>
          </a:p>
          <a:p>
            <a:pPr marL="1071880" lvl="1" indent="-457200" algn="just">
              <a:spcBef>
                <a:spcPts val="600"/>
              </a:spcBef>
              <a:buFont typeface="Wingdings" panose="05000000000000000000" pitchFamily="2" charset="2"/>
              <a:buChar char="Ø"/>
            </a:pPr>
            <a:r>
              <a:rPr lang="es-ES_tradnl" altLang="es-CL" sz="2000" dirty="0"/>
              <a:t>La o las partes de la obra a subcontratar y su monto, según el presupuesto del contrato aceptado. Aun cuando no represente un ítem completo o se trate de la parcialidad de una partida. </a:t>
            </a:r>
          </a:p>
          <a:p>
            <a:pPr marL="1071880" lvl="1" indent="-457200" algn="just">
              <a:lnSpc>
                <a:spcPct val="80000"/>
              </a:lnSpc>
              <a:spcBef>
                <a:spcPts val="600"/>
              </a:spcBef>
              <a:buFont typeface="Wingdings" panose="05000000000000000000" pitchFamily="2" charset="2"/>
              <a:buChar char="Ø"/>
            </a:pPr>
            <a:r>
              <a:rPr lang="es-ES_tradnl" altLang="es-CL" sz="2000" dirty="0"/>
              <a:t>Identificación del subcontratista (datos de contacto, representante (s) legal (s)</a:t>
            </a:r>
          </a:p>
          <a:p>
            <a:pPr marL="1071880" lvl="1" indent="-457200" algn="just">
              <a:spcBef>
                <a:spcPts val="600"/>
              </a:spcBef>
              <a:buFont typeface="Wingdings" panose="05000000000000000000" pitchFamily="2" charset="2"/>
              <a:buChar char="Ø"/>
            </a:pPr>
            <a:r>
              <a:rPr lang="es-ES_tradnl" altLang="es-CL" sz="2000" dirty="0"/>
              <a:t>Copia del Certificado de Inscripción del subcontratista, en el Registro. </a:t>
            </a:r>
            <a:r>
              <a:rPr lang="es-ES_tradnl" altLang="es-CL" sz="2000" dirty="0" smtClean="0"/>
              <a:t>O </a:t>
            </a:r>
            <a:r>
              <a:rPr lang="es-ES_tradnl" altLang="es-CL" sz="2000" dirty="0"/>
              <a:t>la declaración jurada simple del contratista, que deje constancia que ha verificado la experiencia de los subcontratistas no </a:t>
            </a:r>
            <a:r>
              <a:rPr lang="es-ES_tradnl" altLang="es-CL" sz="2000" dirty="0" smtClean="0"/>
              <a:t>inscritos.</a:t>
            </a:r>
          </a:p>
          <a:p>
            <a:pPr marL="1071880" lvl="1" indent="-457200" algn="just">
              <a:spcBef>
                <a:spcPts val="600"/>
              </a:spcBef>
              <a:buFont typeface="Wingdings" panose="05000000000000000000" pitchFamily="2" charset="2"/>
              <a:buChar char="Ø"/>
            </a:pPr>
            <a:r>
              <a:rPr lang="es-ES_tradnl" altLang="es-CL" sz="2000" dirty="0" smtClean="0"/>
              <a:t>Declaración </a:t>
            </a:r>
            <a:r>
              <a:rPr lang="es-MX" sz="2000" dirty="0" smtClean="0"/>
              <a:t>jurada </a:t>
            </a:r>
            <a:r>
              <a:rPr lang="es-MX" sz="2000" dirty="0"/>
              <a:t>simple del subcontratista </a:t>
            </a:r>
            <a:r>
              <a:rPr lang="es-MX" sz="2000" dirty="0" smtClean="0"/>
              <a:t>que deje </a:t>
            </a:r>
            <a:r>
              <a:rPr lang="es-MX" sz="2000" dirty="0"/>
              <a:t>constancia que cumple los requisitos y </a:t>
            </a:r>
            <a:r>
              <a:rPr lang="es-MX" sz="2000" dirty="0" smtClean="0"/>
              <a:t>condiciones, </a:t>
            </a:r>
            <a:r>
              <a:rPr lang="es-MX" sz="2000" dirty="0"/>
              <a:t>y de no estar afectado </a:t>
            </a:r>
            <a:r>
              <a:rPr lang="es-MX" sz="2000" dirty="0" smtClean="0"/>
              <a:t>por alguna </a:t>
            </a:r>
            <a:r>
              <a:rPr lang="es-MX" sz="2000" dirty="0"/>
              <a:t>de las incompatibilidades para ser contratado por </a:t>
            </a:r>
            <a:r>
              <a:rPr lang="es-MX" sz="2000" dirty="0" smtClean="0"/>
              <a:t>la Dirección. </a:t>
            </a:r>
          </a:p>
          <a:p>
            <a:pPr marL="1071880" lvl="1" indent="-457200" algn="just">
              <a:spcBef>
                <a:spcPts val="600"/>
              </a:spcBef>
              <a:buFont typeface="Wingdings" panose="05000000000000000000" pitchFamily="2" charset="2"/>
              <a:buChar char="Ø"/>
            </a:pPr>
            <a:r>
              <a:rPr lang="es-MX" altLang="es-CL" sz="2000" dirty="0" smtClean="0"/>
              <a:t>Cualquier otro antecedente que se determine en las Bases Administrativas</a:t>
            </a:r>
          </a:p>
        </p:txBody>
      </p:sp>
      <p:sp>
        <p:nvSpPr>
          <p:cNvPr id="2" name="AutoShape 2" descr="Cuando un contratista se niega a pagar a un subcontratista: qué hace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s-CL"/>
          </a:p>
        </p:txBody>
      </p:sp>
      <p:sp>
        <p:nvSpPr>
          <p:cNvPr id="3" name="AutoShape 4" descr="Responsabilidad hacia las empresas subcontratistas | Grup Gestió"/>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s-CL"/>
          </a:p>
        </p:txBody>
      </p:sp>
      <p:sp>
        <p:nvSpPr>
          <p:cNvPr id="6" name="AutoShape 6" descr="Responsabilidad hacia las empresas subcontratistas | Grup Gestió"/>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s-CL"/>
          </a:p>
        </p:txBody>
      </p:sp>
      <p:sp>
        <p:nvSpPr>
          <p:cNvPr id="7" name="AutoShape 8" descr="Responsabilidad hacia las empresas subcontratistas | Grup Gestió"/>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s-CL"/>
          </a:p>
        </p:txBody>
      </p:sp>
      <p:pic>
        <p:nvPicPr>
          <p:cNvPr id="2058" name="Picture 10" descr="Responsabilidad hacia las empresas subcontratistas | Grup Gestió"/>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4818" y="50076"/>
            <a:ext cx="2299540" cy="1533027"/>
          </a:xfrm>
          <a:prstGeom prst="rect">
            <a:avLst/>
          </a:prstGeom>
          <a:noFill/>
          <a:extLst>
            <a:ext uri="{909E8E84-426E-40DD-AFC4-6F175D3DCCD1}">
              <a14:hiddenFill xmlns:a14="http://schemas.microsoft.com/office/drawing/2010/main">
                <a:solidFill>
                  <a:srgbClr val="FFFFFF"/>
                </a:solidFill>
              </a14:hiddenFill>
            </a:ext>
          </a:extLst>
        </p:spPr>
      </p:pic>
      <p:sp>
        <p:nvSpPr>
          <p:cNvPr id="8" name="7 CuadroTexto"/>
          <p:cNvSpPr txBox="1"/>
          <p:nvPr/>
        </p:nvSpPr>
        <p:spPr>
          <a:xfrm>
            <a:off x="612775" y="5644258"/>
            <a:ext cx="10906320" cy="707886"/>
          </a:xfrm>
          <a:prstGeom prst="rect">
            <a:avLst/>
          </a:prstGeom>
          <a:noFill/>
        </p:spPr>
        <p:txBody>
          <a:bodyPr wrap="square" rtlCol="0">
            <a:spAutoFit/>
          </a:bodyPr>
          <a:lstStyle/>
          <a:p>
            <a:pPr marL="0" lvl="1"/>
            <a:r>
              <a:rPr lang="es-MX" altLang="es-CL" sz="2000" dirty="0"/>
              <a:t>La Dirección debe pronunciarse en un plazo máximo de 15 días hábiles. Si no se pronuncia, se entiende que la solicitud ha sido aceptada. Todo debe ser informado al Inspector </a:t>
            </a:r>
            <a:r>
              <a:rPr lang="es-MX" altLang="es-CL" sz="2000" dirty="0" smtClean="0"/>
              <a:t>Fiscal.</a:t>
            </a:r>
            <a:endParaRPr lang="es-CL"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circle(in)">
                                      <p:cBhvr>
                                        <p:cTn id="7" dur="2000"/>
                                        <p:tgtEl>
                                          <p:spTgt spid="5">
                                            <p:txEl>
                                              <p:pRg st="1" end="1"/>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5">
                                            <p:txEl>
                                              <p:pRg st="2" end="2"/>
                                            </p:txEl>
                                          </p:spTgt>
                                        </p:tgtEl>
                                        <p:attrNameLst>
                                          <p:attrName>style.visibility</p:attrName>
                                        </p:attrNameLst>
                                      </p:cBhvr>
                                      <p:to>
                                        <p:strVal val="visible"/>
                                      </p:to>
                                    </p:set>
                                    <p:animEffect transition="in" filter="circle(in)">
                                      <p:cBhvr>
                                        <p:cTn id="10" dur="2000"/>
                                        <p:tgtEl>
                                          <p:spTgt spid="5">
                                            <p:txEl>
                                              <p:pRg st="2" end="2"/>
                                            </p:txEl>
                                          </p:spTgt>
                                        </p:tgtEl>
                                      </p:cBhvr>
                                    </p:animEffect>
                                  </p:childTnLst>
                                </p:cTn>
                              </p:par>
                              <p:par>
                                <p:cTn id="11" presetID="6" presetClass="entr" presetSubtype="16" fill="hold"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animEffect transition="in" filter="circle(in)">
                                      <p:cBhvr>
                                        <p:cTn id="13" dur="2000"/>
                                        <p:tgtEl>
                                          <p:spTgt spid="5">
                                            <p:txEl>
                                              <p:pRg st="3" end="3"/>
                                            </p:txEl>
                                          </p:spTgt>
                                        </p:tgtEl>
                                      </p:cBhvr>
                                    </p:animEffect>
                                  </p:childTnLst>
                                </p:cTn>
                              </p:par>
                              <p:par>
                                <p:cTn id="14" presetID="6" presetClass="entr" presetSubtype="16" fill="hold" nodeType="withEffect">
                                  <p:stCondLst>
                                    <p:cond delay="0"/>
                                  </p:stCondLst>
                                  <p:childTnLst>
                                    <p:set>
                                      <p:cBhvr>
                                        <p:cTn id="15" dur="1" fill="hold">
                                          <p:stCondLst>
                                            <p:cond delay="0"/>
                                          </p:stCondLst>
                                        </p:cTn>
                                        <p:tgtEl>
                                          <p:spTgt spid="5">
                                            <p:txEl>
                                              <p:pRg st="4" end="4"/>
                                            </p:txEl>
                                          </p:spTgt>
                                        </p:tgtEl>
                                        <p:attrNameLst>
                                          <p:attrName>style.visibility</p:attrName>
                                        </p:attrNameLst>
                                      </p:cBhvr>
                                      <p:to>
                                        <p:strVal val="visible"/>
                                      </p:to>
                                    </p:set>
                                    <p:animEffect transition="in" filter="circle(in)">
                                      <p:cBhvr>
                                        <p:cTn id="16" dur="2000"/>
                                        <p:tgtEl>
                                          <p:spTgt spid="5">
                                            <p:txEl>
                                              <p:pRg st="4" end="4"/>
                                            </p:txEl>
                                          </p:spTgt>
                                        </p:tgtEl>
                                      </p:cBhvr>
                                    </p:animEffect>
                                  </p:childTnLst>
                                </p:cTn>
                              </p:par>
                              <p:par>
                                <p:cTn id="17" presetID="6" presetClass="entr" presetSubtype="16" fill="hold" nodeType="with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animEffect transition="in" filter="circle(in)">
                                      <p:cBhvr>
                                        <p:cTn id="19" dur="2000"/>
                                        <p:tgtEl>
                                          <p:spTgt spid="5">
                                            <p:txEl>
                                              <p:pRg st="5" end="5"/>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6" presetClass="entr" presetSubtype="0" fill="hold" nodeType="clickEffect">
                                  <p:stCondLst>
                                    <p:cond delay="0"/>
                                  </p:stCondLst>
                                  <p:childTnLst>
                                    <p:set>
                                      <p:cBhvr>
                                        <p:cTn id="23" dur="1" fill="hold">
                                          <p:stCondLst>
                                            <p:cond delay="0"/>
                                          </p:stCondLst>
                                        </p:cTn>
                                        <p:tgtEl>
                                          <p:spTgt spid="8">
                                            <p:txEl>
                                              <p:pRg st="0" end="0"/>
                                            </p:txEl>
                                          </p:spTgt>
                                        </p:tgtEl>
                                        <p:attrNameLst>
                                          <p:attrName>style.visibility</p:attrName>
                                        </p:attrNameLst>
                                      </p:cBhvr>
                                      <p:to>
                                        <p:strVal val="visible"/>
                                      </p:to>
                                    </p:set>
                                    <p:animEffect transition="in" filter="wipe(down)">
                                      <p:cBhvr>
                                        <p:cTn id="24" dur="580">
                                          <p:stCondLst>
                                            <p:cond delay="0"/>
                                          </p:stCondLst>
                                        </p:cTn>
                                        <p:tgtEl>
                                          <p:spTgt spid="8">
                                            <p:txEl>
                                              <p:pRg st="0" end="0"/>
                                            </p:txEl>
                                          </p:spTgt>
                                        </p:tgtEl>
                                      </p:cBhvr>
                                    </p:animEffect>
                                    <p:anim calcmode="lin" valueType="num">
                                      <p:cBhvr>
                                        <p:cTn id="25" dur="1822" tmFilter="0,0; 0.14,0.36; 0.43,0.73; 0.71,0.91; 1.0,1.0">
                                          <p:stCondLst>
                                            <p:cond delay="0"/>
                                          </p:stCondLst>
                                        </p:cTn>
                                        <p:tgtEl>
                                          <p:spTgt spid="8">
                                            <p:txEl>
                                              <p:pRg st="0" end="0"/>
                                            </p:txEl>
                                          </p:spTgt>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8">
                                            <p:txEl>
                                              <p:pRg st="0" end="0"/>
                                            </p:txEl>
                                          </p:spTgt>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8">
                                            <p:txEl>
                                              <p:pRg st="0" end="0"/>
                                            </p:txEl>
                                          </p:spTgt>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8">
                                            <p:txEl>
                                              <p:pRg st="0" end="0"/>
                                            </p:txEl>
                                          </p:spTgt>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8">
                                            <p:txEl>
                                              <p:pRg st="0" end="0"/>
                                            </p:txEl>
                                          </p:spTgt>
                                        </p:tgtEl>
                                        <p:attrNameLst>
                                          <p:attrName>ppt_y</p:attrName>
                                        </p:attrNameLst>
                                      </p:cBhvr>
                                      <p:tavLst>
                                        <p:tav tm="0" fmla="#ppt_y-sin(pi*$)/81">
                                          <p:val>
                                            <p:fltVal val="0"/>
                                          </p:val>
                                        </p:tav>
                                        <p:tav tm="100000">
                                          <p:val>
                                            <p:fltVal val="1"/>
                                          </p:val>
                                        </p:tav>
                                      </p:tavLst>
                                    </p:anim>
                                    <p:animScale>
                                      <p:cBhvr>
                                        <p:cTn id="30" dur="26">
                                          <p:stCondLst>
                                            <p:cond delay="650"/>
                                          </p:stCondLst>
                                        </p:cTn>
                                        <p:tgtEl>
                                          <p:spTgt spid="8">
                                            <p:txEl>
                                              <p:pRg st="0" end="0"/>
                                            </p:txEl>
                                          </p:spTgt>
                                        </p:tgtEl>
                                      </p:cBhvr>
                                      <p:to x="100000" y="60000"/>
                                    </p:animScale>
                                    <p:animScale>
                                      <p:cBhvr>
                                        <p:cTn id="31" dur="166" decel="50000">
                                          <p:stCondLst>
                                            <p:cond delay="676"/>
                                          </p:stCondLst>
                                        </p:cTn>
                                        <p:tgtEl>
                                          <p:spTgt spid="8">
                                            <p:txEl>
                                              <p:pRg st="0" end="0"/>
                                            </p:txEl>
                                          </p:spTgt>
                                        </p:tgtEl>
                                      </p:cBhvr>
                                      <p:to x="100000" y="100000"/>
                                    </p:animScale>
                                    <p:animScale>
                                      <p:cBhvr>
                                        <p:cTn id="32" dur="26">
                                          <p:stCondLst>
                                            <p:cond delay="1312"/>
                                          </p:stCondLst>
                                        </p:cTn>
                                        <p:tgtEl>
                                          <p:spTgt spid="8">
                                            <p:txEl>
                                              <p:pRg st="0" end="0"/>
                                            </p:txEl>
                                          </p:spTgt>
                                        </p:tgtEl>
                                      </p:cBhvr>
                                      <p:to x="100000" y="80000"/>
                                    </p:animScale>
                                    <p:animScale>
                                      <p:cBhvr>
                                        <p:cTn id="33" dur="166" decel="50000">
                                          <p:stCondLst>
                                            <p:cond delay="1338"/>
                                          </p:stCondLst>
                                        </p:cTn>
                                        <p:tgtEl>
                                          <p:spTgt spid="8">
                                            <p:txEl>
                                              <p:pRg st="0" end="0"/>
                                            </p:txEl>
                                          </p:spTgt>
                                        </p:tgtEl>
                                      </p:cBhvr>
                                      <p:to x="100000" y="100000"/>
                                    </p:animScale>
                                    <p:animScale>
                                      <p:cBhvr>
                                        <p:cTn id="34" dur="26">
                                          <p:stCondLst>
                                            <p:cond delay="1642"/>
                                          </p:stCondLst>
                                        </p:cTn>
                                        <p:tgtEl>
                                          <p:spTgt spid="8">
                                            <p:txEl>
                                              <p:pRg st="0" end="0"/>
                                            </p:txEl>
                                          </p:spTgt>
                                        </p:tgtEl>
                                      </p:cBhvr>
                                      <p:to x="100000" y="90000"/>
                                    </p:animScale>
                                    <p:animScale>
                                      <p:cBhvr>
                                        <p:cTn id="35" dur="166" decel="50000">
                                          <p:stCondLst>
                                            <p:cond delay="1668"/>
                                          </p:stCondLst>
                                        </p:cTn>
                                        <p:tgtEl>
                                          <p:spTgt spid="8">
                                            <p:txEl>
                                              <p:pRg st="0" end="0"/>
                                            </p:txEl>
                                          </p:spTgt>
                                        </p:tgtEl>
                                      </p:cBhvr>
                                      <p:to x="100000" y="100000"/>
                                    </p:animScale>
                                    <p:animScale>
                                      <p:cBhvr>
                                        <p:cTn id="36" dur="26">
                                          <p:stCondLst>
                                            <p:cond delay="1808"/>
                                          </p:stCondLst>
                                        </p:cTn>
                                        <p:tgtEl>
                                          <p:spTgt spid="8">
                                            <p:txEl>
                                              <p:pRg st="0" end="0"/>
                                            </p:txEl>
                                          </p:spTgt>
                                        </p:tgtEl>
                                      </p:cBhvr>
                                      <p:to x="100000" y="95000"/>
                                    </p:animScale>
                                    <p:animScale>
                                      <p:cBhvr>
                                        <p:cTn id="37" dur="166" decel="50000">
                                          <p:stCondLst>
                                            <p:cond delay="1834"/>
                                          </p:stCondLst>
                                        </p:cTn>
                                        <p:tgtEl>
                                          <p:spTgt spid="8">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2"/>
          </p:nvPr>
        </p:nvSpPr>
        <p:spPr/>
        <p:txBody>
          <a:bodyPr/>
          <a:lstStyle/>
          <a:p>
            <a:fld id="{339DE33B-29C3-A64D-9297-00A5A1600F58}" type="slidenum">
              <a:rPr lang="es-ES" smtClean="0"/>
              <a:t>17</a:t>
            </a:fld>
            <a:endParaRPr lang="es-ES" dirty="0"/>
          </a:p>
        </p:txBody>
      </p:sp>
      <p:sp>
        <p:nvSpPr>
          <p:cNvPr id="5" name="CuadroTexto 4"/>
          <p:cNvSpPr txBox="1"/>
          <p:nvPr/>
        </p:nvSpPr>
        <p:spPr>
          <a:xfrm>
            <a:off x="653143" y="522514"/>
            <a:ext cx="11077303" cy="3477875"/>
          </a:xfrm>
          <a:prstGeom prst="rect">
            <a:avLst/>
          </a:prstGeom>
          <a:noFill/>
        </p:spPr>
        <p:txBody>
          <a:bodyPr wrap="square" rtlCol="0">
            <a:spAutoFit/>
          </a:bodyPr>
          <a:lstStyle/>
          <a:p>
            <a:pPr marL="457200" indent="-457200" algn="just">
              <a:spcAft>
                <a:spcPts val="600"/>
              </a:spcAft>
              <a:buFont typeface="+mj-lt"/>
              <a:buAutoNum type="arabicPeriod" startAt="8"/>
            </a:pPr>
            <a:endParaRPr lang="es-MX" sz="1900" dirty="0" smtClean="0"/>
          </a:p>
          <a:p>
            <a:pPr marL="457200" indent="-457200" algn="just">
              <a:spcAft>
                <a:spcPts val="600"/>
              </a:spcAft>
              <a:buFont typeface="+mj-lt"/>
              <a:buAutoNum type="arabicPeriod" startAt="8"/>
            </a:pPr>
            <a:r>
              <a:rPr lang="es-MX" sz="1900" dirty="0" smtClean="0"/>
              <a:t>La Dirección podrá, en cualquier momento, solicitar </a:t>
            </a:r>
            <a:r>
              <a:rPr lang="es-CL" sz="1900" dirty="0" smtClean="0"/>
              <a:t>al contratista los antecedentes que permitan verificar que </a:t>
            </a:r>
            <a:r>
              <a:rPr lang="es-MX" sz="1900" dirty="0" smtClean="0"/>
              <a:t>el </a:t>
            </a:r>
            <a:r>
              <a:rPr lang="es-MX" sz="1900" u="sng" dirty="0" smtClean="0"/>
              <a:t>subcontratista no inscrito </a:t>
            </a:r>
            <a:r>
              <a:rPr lang="es-MX" sz="1900" dirty="0" smtClean="0"/>
              <a:t>posee la experiencia técnica declarada. Si no la cumple, facultará a imponer como multa el </a:t>
            </a:r>
            <a:r>
              <a:rPr lang="es-CL" sz="2000" dirty="0" smtClean="0"/>
              <a:t>10</a:t>
            </a:r>
            <a:r>
              <a:rPr lang="es-CL" sz="2000" dirty="0"/>
              <a:t>% del valor </a:t>
            </a:r>
            <a:r>
              <a:rPr lang="es-CL" sz="2000" dirty="0" smtClean="0"/>
              <a:t>total </a:t>
            </a:r>
            <a:r>
              <a:rPr lang="es-MX" sz="2000" dirty="0" smtClean="0"/>
              <a:t>de </a:t>
            </a:r>
            <a:r>
              <a:rPr lang="es-MX" sz="2000" dirty="0"/>
              <a:t>las partidas </a:t>
            </a:r>
            <a:r>
              <a:rPr lang="es-MX" sz="2000" dirty="0" smtClean="0"/>
              <a:t>subcontratadas, </a:t>
            </a:r>
            <a:r>
              <a:rPr lang="es-MX" sz="1900" dirty="0" smtClean="0"/>
              <a:t>y a ordenar la separación inmediata del subcontratista, que no podrá ser reemplazado, salvo que el contratista no cuente con inscripción en la especialidad requerida para la ejecución de la parte de la obra que se subcontrató.</a:t>
            </a:r>
          </a:p>
          <a:p>
            <a:pPr marL="457200" indent="-457200" algn="just">
              <a:buFont typeface="+mj-lt"/>
              <a:buAutoNum type="arabicPeriod" startAt="8"/>
            </a:pPr>
            <a:r>
              <a:rPr lang="es-MX" sz="1900" dirty="0" smtClean="0"/>
              <a:t>Los Subcontratistas son evaluados en su desempeño (bueno, regular o deficiente), por la Comisión de Recepción (provisional o única), dejando constancia de ello en su Informe, junto a los correspondientes volúmenes de obra por especialidad.  El Registro anota dicho resultado en la hoja de vida de los inscritos en el Registro; para los no inscritos debe implementar un listado en el que se recopile la información señalada.</a:t>
            </a:r>
            <a:endParaRPr lang="es-CL" dirty="0"/>
          </a:p>
        </p:txBody>
      </p:sp>
      <p:sp>
        <p:nvSpPr>
          <p:cNvPr id="2" name="Flecha curvada hacia la izquierda 1">
            <a:hlinkClick r:id="rId2" action="ppaction://hlinksldjump"/>
          </p:cNvPr>
          <p:cNvSpPr/>
          <p:nvPr/>
        </p:nvSpPr>
        <p:spPr>
          <a:xfrm>
            <a:off x="3927798" y="3740727"/>
            <a:ext cx="1045983" cy="1080655"/>
          </a:xfrm>
          <a:prstGeom prst="curvedLeftArrow">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randombar(horizontal)">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1000"/>
                                        <p:tgtEl>
                                          <p:spTgt spid="5">
                                            <p:txEl>
                                              <p:pRg st="2" end="2"/>
                                            </p:txEl>
                                          </p:spTgt>
                                        </p:tgtEl>
                                      </p:cBhvr>
                                    </p:animEffect>
                                    <p:anim calcmode="lin" valueType="num">
                                      <p:cBhvr>
                                        <p:cTn id="13"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9" y="152403"/>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Marcador de número de diapositiva"/>
          <p:cNvSpPr>
            <a:spLocks noGrp="1"/>
          </p:cNvSpPr>
          <p:nvPr>
            <p:ph type="sldNum" sz="quarter" idx="12"/>
          </p:nvPr>
        </p:nvSpPr>
        <p:spPr/>
        <p:txBody>
          <a:bodyPr/>
          <a:lstStyle/>
          <a:p>
            <a:fld id="{339DE33B-29C3-A64D-9297-00A5A1600F58}" type="slidenum">
              <a:rPr lang="es-ES" smtClean="0"/>
              <a:t>18</a:t>
            </a:fld>
            <a:endParaRPr lang="es-ES" dirty="0"/>
          </a:p>
        </p:txBody>
      </p:sp>
      <p:sp>
        <p:nvSpPr>
          <p:cNvPr id="3" name="2 CuadroTexto"/>
          <p:cNvSpPr txBox="1"/>
          <p:nvPr/>
        </p:nvSpPr>
        <p:spPr>
          <a:xfrm>
            <a:off x="1018301" y="93197"/>
            <a:ext cx="9774621" cy="646331"/>
          </a:xfrm>
          <a:prstGeom prst="rect">
            <a:avLst/>
          </a:prstGeom>
          <a:noFill/>
        </p:spPr>
        <p:txBody>
          <a:bodyPr wrap="square" rtlCol="0">
            <a:spAutoFit/>
          </a:bodyPr>
          <a:lstStyle/>
          <a:p>
            <a:pPr algn="ctr"/>
            <a:r>
              <a:rPr lang="es-ES" sz="3600" dirty="0" smtClean="0">
                <a:solidFill>
                  <a:srgbClr val="C00000"/>
                </a:solidFill>
                <a:effectLst>
                  <a:outerShdw blurRad="38100" dist="38100" dir="2700000" algn="tl">
                    <a:srgbClr val="000000">
                      <a:alpha val="43137"/>
                    </a:srgbClr>
                  </a:outerShdw>
                </a:effectLst>
              </a:rPr>
              <a:t>MODIFICACIONES  AL  CONTRATO</a:t>
            </a:r>
            <a:endParaRPr lang="es-CL" sz="3600" dirty="0">
              <a:solidFill>
                <a:srgbClr val="C00000"/>
              </a:solidFill>
              <a:effectLst>
                <a:outerShdw blurRad="38100" dist="38100" dir="2700000" algn="tl">
                  <a:srgbClr val="000000">
                    <a:alpha val="43137"/>
                  </a:srgbClr>
                </a:outerShdw>
              </a:effectLst>
            </a:endParaRPr>
          </a:p>
        </p:txBody>
      </p:sp>
      <p:sp>
        <p:nvSpPr>
          <p:cNvPr id="6" name="5 CuadroTexto"/>
          <p:cNvSpPr txBox="1"/>
          <p:nvPr/>
        </p:nvSpPr>
        <p:spPr>
          <a:xfrm>
            <a:off x="528810" y="739528"/>
            <a:ext cx="11050575" cy="5816977"/>
          </a:xfrm>
          <a:prstGeom prst="rect">
            <a:avLst/>
          </a:prstGeom>
          <a:noFill/>
        </p:spPr>
        <p:txBody>
          <a:bodyPr wrap="square" rtlCol="0">
            <a:spAutoFit/>
          </a:bodyPr>
          <a:lstStyle/>
          <a:p>
            <a:pPr marL="457200" indent="-457200" algn="just">
              <a:spcAft>
                <a:spcPts val="600"/>
              </a:spcAft>
              <a:buFont typeface="+mj-lt"/>
              <a:buAutoNum type="arabicPeriod"/>
            </a:pPr>
            <a:r>
              <a:rPr lang="es-ES" sz="2200" dirty="0" smtClean="0"/>
              <a:t>Dentro de </a:t>
            </a:r>
            <a:r>
              <a:rPr lang="es-ES" sz="2200" dirty="0"/>
              <a:t>los límites permitidos </a:t>
            </a:r>
            <a:r>
              <a:rPr lang="es-ES" sz="2200" dirty="0" smtClean="0"/>
              <a:t>(</a:t>
            </a:r>
            <a:r>
              <a:rPr lang="es-ES" sz="2200" b="1" dirty="0" smtClean="0">
                <a:solidFill>
                  <a:srgbClr val="7030A0"/>
                </a:solidFill>
              </a:rPr>
              <a:t>≤ 30% </a:t>
            </a:r>
            <a:r>
              <a:rPr lang="es-ES" sz="2200" dirty="0" smtClean="0">
                <a:solidFill>
                  <a:srgbClr val="7030A0"/>
                </a:solidFill>
              </a:rPr>
              <a:t>Valor Contrato Inicial</a:t>
            </a:r>
            <a:r>
              <a:rPr lang="es-ES" sz="2200" dirty="0" smtClean="0"/>
              <a:t>).  Comprende la </a:t>
            </a:r>
            <a:r>
              <a:rPr lang="es-ES" sz="2200" dirty="0" smtClean="0">
                <a:solidFill>
                  <a:srgbClr val="000099"/>
                </a:solidFill>
              </a:rPr>
              <a:t>modificación </a:t>
            </a:r>
            <a:r>
              <a:rPr lang="es-ES" sz="2200" dirty="0">
                <a:solidFill>
                  <a:srgbClr val="000099"/>
                </a:solidFill>
              </a:rPr>
              <a:t>de obras previstas</a:t>
            </a:r>
            <a:r>
              <a:rPr lang="es-ES" sz="2200" dirty="0"/>
              <a:t>, la </a:t>
            </a:r>
            <a:r>
              <a:rPr lang="es-ES" sz="2200" dirty="0">
                <a:effectLst>
                  <a:outerShdw blurRad="38100" dist="38100" dir="2700000" algn="tl">
                    <a:srgbClr val="000000">
                      <a:alpha val="43137"/>
                    </a:srgbClr>
                  </a:outerShdw>
                </a:effectLst>
              </a:rPr>
              <a:t>ejecución d</a:t>
            </a:r>
            <a:r>
              <a:rPr lang="es-ES" sz="2200" dirty="0"/>
              <a:t>e </a:t>
            </a:r>
            <a:r>
              <a:rPr lang="es-ES" sz="2200" dirty="0" smtClean="0">
                <a:effectLst>
                  <a:outerShdw blurRad="38100" dist="38100" dir="2700000" algn="tl">
                    <a:srgbClr val="000000">
                      <a:alpha val="43137"/>
                    </a:srgbClr>
                  </a:outerShdw>
                </a:effectLst>
              </a:rPr>
              <a:t>obras nuevas </a:t>
            </a:r>
            <a:r>
              <a:rPr lang="es-ES" sz="2200" dirty="0">
                <a:effectLst>
                  <a:outerShdw blurRad="38100" dist="38100" dir="2700000" algn="tl">
                    <a:srgbClr val="000000">
                      <a:alpha val="43137"/>
                    </a:srgbClr>
                  </a:outerShdw>
                </a:effectLst>
              </a:rPr>
              <a:t>o extraordinarias</a:t>
            </a:r>
            <a:r>
              <a:rPr lang="es-ES" sz="2200" dirty="0"/>
              <a:t>, o el </a:t>
            </a:r>
            <a:r>
              <a:rPr lang="es-ES" sz="2200" dirty="0">
                <a:solidFill>
                  <a:srgbClr val="000099"/>
                </a:solidFill>
              </a:rPr>
              <a:t>empleo de materiales </a:t>
            </a:r>
            <a:r>
              <a:rPr lang="es-ES" sz="2200" dirty="0" smtClean="0">
                <a:solidFill>
                  <a:srgbClr val="000099"/>
                </a:solidFill>
              </a:rPr>
              <a:t>no considerados</a:t>
            </a:r>
            <a:r>
              <a:rPr lang="es-ES" sz="2200" dirty="0" smtClean="0"/>
              <a:t>.</a:t>
            </a:r>
          </a:p>
          <a:p>
            <a:pPr marL="457200" indent="-457200" algn="just">
              <a:spcAft>
                <a:spcPts val="600"/>
              </a:spcAft>
              <a:buFont typeface="+mj-lt"/>
              <a:buAutoNum type="arabicPeriod"/>
            </a:pPr>
            <a:r>
              <a:rPr lang="es-ES" sz="2200" dirty="0" smtClean="0"/>
              <a:t>Debe </a:t>
            </a:r>
            <a:r>
              <a:rPr lang="es-ES" sz="2200" u="sng" dirty="0"/>
              <a:t>convenirse con </a:t>
            </a:r>
            <a:r>
              <a:rPr lang="es-ES" sz="2200" u="sng" dirty="0" smtClean="0"/>
              <a:t>el contratista </a:t>
            </a:r>
            <a:r>
              <a:rPr lang="es-ES" sz="2200" u="sng" dirty="0"/>
              <a:t>los </a:t>
            </a:r>
            <a:r>
              <a:rPr lang="es-ES" sz="2200" u="sng" dirty="0" smtClean="0"/>
              <a:t>precios</a:t>
            </a:r>
            <a:r>
              <a:rPr lang="es-ES" sz="2200" dirty="0" smtClean="0"/>
              <a:t>, </a:t>
            </a:r>
            <a:r>
              <a:rPr lang="es-ES" sz="2200" dirty="0"/>
              <a:t>teniendo en </a:t>
            </a:r>
            <a:r>
              <a:rPr lang="es-ES" sz="2200" dirty="0" smtClean="0"/>
              <a:t>consideración cuando concierna</a:t>
            </a:r>
            <a:r>
              <a:rPr lang="es-ES" sz="2200" dirty="0"/>
              <a:t>, </a:t>
            </a:r>
            <a:r>
              <a:rPr lang="es-ES" sz="2200" dirty="0" smtClean="0"/>
              <a:t>que </a:t>
            </a:r>
            <a:r>
              <a:rPr lang="es-ES" sz="2200" dirty="0">
                <a:solidFill>
                  <a:srgbClr val="000099"/>
                </a:solidFill>
              </a:rPr>
              <a:t>l</a:t>
            </a:r>
            <a:r>
              <a:rPr lang="es-ES" sz="2200" dirty="0" smtClean="0">
                <a:solidFill>
                  <a:srgbClr val="000099"/>
                </a:solidFill>
              </a:rPr>
              <a:t>os </a:t>
            </a:r>
            <a:r>
              <a:rPr lang="es-ES" sz="2200" dirty="0">
                <a:solidFill>
                  <a:srgbClr val="000099"/>
                </a:solidFill>
              </a:rPr>
              <a:t>precios que se pacten para los aumentos </a:t>
            </a:r>
            <a:r>
              <a:rPr lang="es-ES" sz="2200" dirty="0" smtClean="0">
                <a:solidFill>
                  <a:srgbClr val="000099"/>
                </a:solidFill>
              </a:rPr>
              <a:t>no </a:t>
            </a:r>
            <a:r>
              <a:rPr lang="es-ES" sz="2200" dirty="0">
                <a:solidFill>
                  <a:srgbClr val="000099"/>
                </a:solidFill>
              </a:rPr>
              <a:t>podrán exceder de </a:t>
            </a:r>
            <a:r>
              <a:rPr lang="es-ES" sz="2200" dirty="0" smtClean="0">
                <a:solidFill>
                  <a:srgbClr val="000099"/>
                </a:solidFill>
              </a:rPr>
              <a:t>los precios </a:t>
            </a:r>
            <a:r>
              <a:rPr lang="es-ES" sz="2200" dirty="0">
                <a:solidFill>
                  <a:srgbClr val="000099"/>
                </a:solidFill>
              </a:rPr>
              <a:t>convenidos en el contrato</a:t>
            </a:r>
            <a:r>
              <a:rPr lang="es-ES" sz="2200" dirty="0"/>
              <a:t>, actualizados de </a:t>
            </a:r>
            <a:r>
              <a:rPr lang="es-ES" sz="2200" dirty="0" smtClean="0"/>
              <a:t>acuerdo con </a:t>
            </a:r>
            <a:r>
              <a:rPr lang="es-ES" sz="2200" dirty="0"/>
              <a:t>el sistema de reajustes establecidos en las </a:t>
            </a:r>
            <a:r>
              <a:rPr lang="es-ES" sz="2200" dirty="0" smtClean="0"/>
              <a:t>B.A, desde </a:t>
            </a:r>
            <a:r>
              <a:rPr lang="es-ES" sz="2200" dirty="0"/>
              <a:t>la fecha a la cual corresponden </a:t>
            </a:r>
            <a:r>
              <a:rPr lang="es-ES" sz="2200" dirty="0" smtClean="0"/>
              <a:t>los precios </a:t>
            </a:r>
            <a:r>
              <a:rPr lang="es-ES" sz="2200" dirty="0"/>
              <a:t>hasta un mes antes del nuevo </a:t>
            </a:r>
            <a:r>
              <a:rPr lang="es-ES" sz="2200" dirty="0" smtClean="0"/>
              <a:t>convenio. También debe considerarse los plazos que procedan.</a:t>
            </a:r>
          </a:p>
          <a:p>
            <a:pPr marL="457200" indent="-457200" algn="just">
              <a:spcAft>
                <a:spcPts val="600"/>
              </a:spcAft>
              <a:buFont typeface="+mj-lt"/>
              <a:buAutoNum type="arabicPeriod"/>
            </a:pPr>
            <a:r>
              <a:rPr lang="es-ES" sz="2200" dirty="0"/>
              <a:t>A falta de acuerdo, </a:t>
            </a:r>
            <a:r>
              <a:rPr lang="es-ES" sz="2200" dirty="0" smtClean="0"/>
              <a:t>puede </a:t>
            </a:r>
            <a:r>
              <a:rPr lang="es-ES" sz="2200" dirty="0"/>
              <a:t>disponerse, en caso de urgencia, la realización de esas obras pagándose al contratista los gastos directos comprobados, más 30% de esos valores para compensar gastos generales y utilidad. </a:t>
            </a:r>
            <a:r>
              <a:rPr lang="es-CL" sz="2200" dirty="0"/>
              <a:t>El </a:t>
            </a:r>
            <a:r>
              <a:rPr lang="es-ES" sz="2200" dirty="0"/>
              <a:t>pago se </a:t>
            </a:r>
            <a:r>
              <a:rPr lang="es-ES" sz="2200" dirty="0" smtClean="0"/>
              <a:t>efectúa </a:t>
            </a:r>
            <a:r>
              <a:rPr lang="es-ES" sz="2200" dirty="0"/>
              <a:t>una vez aprobado por resolución el detalle y justificación de dichos gastos.</a:t>
            </a:r>
            <a:endParaRPr lang="es-CL" sz="2200" dirty="0"/>
          </a:p>
          <a:p>
            <a:pPr marL="457200" indent="-457200" algn="just">
              <a:spcBef>
                <a:spcPts val="600"/>
              </a:spcBef>
              <a:buFont typeface="+mj-lt"/>
              <a:buAutoNum type="arabicPeriod"/>
            </a:pPr>
            <a:r>
              <a:rPr lang="es-ES" sz="2200" u="sng" dirty="0" smtClean="0"/>
              <a:t>En </a:t>
            </a:r>
            <a:r>
              <a:rPr lang="es-ES" sz="2200" u="sng" dirty="0"/>
              <a:t>la evaluación de las modificaciones al proyecto durante la etapa de construcción</a:t>
            </a:r>
            <a:r>
              <a:rPr lang="es-ES" sz="2200" dirty="0"/>
              <a:t>, </a:t>
            </a:r>
            <a:r>
              <a:rPr lang="es-ES" sz="2200" dirty="0" smtClean="0">
                <a:solidFill>
                  <a:srgbClr val="FF0000"/>
                </a:solidFill>
              </a:rPr>
              <a:t>debe participar </a:t>
            </a:r>
            <a:r>
              <a:rPr lang="es-ES" sz="2200" dirty="0">
                <a:solidFill>
                  <a:srgbClr val="FF0000"/>
                </a:solidFill>
              </a:rPr>
              <a:t>personal perteneciente al área que intervino en la etapa de ingeniería o de arquitectura</a:t>
            </a:r>
            <a:r>
              <a:rPr lang="es-ES" sz="2200" dirty="0"/>
              <a:t> según corresponda, u otro personal debidamente calificado, según </a:t>
            </a:r>
            <a:r>
              <a:rPr lang="es-CL" sz="2200" dirty="0"/>
              <a:t>disponga el Director correspondiente</a:t>
            </a:r>
            <a:r>
              <a:rPr lang="es-CL" sz="2200" dirty="0" smtClean="0"/>
              <a:t>.</a:t>
            </a:r>
            <a:endParaRPr lang="es-ES" sz="2200" dirty="0" smtClean="0"/>
          </a:p>
        </p:txBody>
      </p:sp>
      <p:sp>
        <p:nvSpPr>
          <p:cNvPr id="4" name="3 CuadroTexto"/>
          <p:cNvSpPr txBox="1"/>
          <p:nvPr/>
        </p:nvSpPr>
        <p:spPr>
          <a:xfrm>
            <a:off x="9539416" y="152403"/>
            <a:ext cx="580768" cy="338554"/>
          </a:xfrm>
          <a:prstGeom prst="rect">
            <a:avLst/>
          </a:prstGeom>
          <a:noFill/>
        </p:spPr>
        <p:txBody>
          <a:bodyPr wrap="square" rtlCol="0">
            <a:spAutoFit/>
          </a:bodyPr>
          <a:lstStyle/>
          <a:p>
            <a:r>
              <a:rPr lang="es-ES" sz="1600" dirty="0" smtClean="0"/>
              <a:t>1/5</a:t>
            </a:r>
            <a:endParaRPr lang="es-CL" sz="1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circle(in)">
                                      <p:cBhvr>
                                        <p:cTn id="7" dur="20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down)">
                                      <p:cBhvr>
                                        <p:cTn id="12" dur="580">
                                          <p:stCondLst>
                                            <p:cond delay="0"/>
                                          </p:stCondLst>
                                        </p:cTn>
                                        <p:tgtEl>
                                          <p:spTgt spid="6">
                                            <p:txEl>
                                              <p:pRg st="1" end="1"/>
                                            </p:txEl>
                                          </p:spTgt>
                                        </p:tgtEl>
                                      </p:cBhvr>
                                    </p:animEffect>
                                    <p:anim calcmode="lin" valueType="num">
                                      <p:cBhvr>
                                        <p:cTn id="13" dur="1822" tmFilter="0,0; 0.14,0.36; 0.43,0.73; 0.71,0.91; 1.0,1.0">
                                          <p:stCondLst>
                                            <p:cond delay="0"/>
                                          </p:stCondLst>
                                        </p:cTn>
                                        <p:tgtEl>
                                          <p:spTgt spid="6">
                                            <p:txEl>
                                              <p:pRg st="1" end="1"/>
                                            </p:txEl>
                                          </p:spTgt>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6">
                                            <p:txEl>
                                              <p:pRg st="1" end="1"/>
                                            </p:txEl>
                                          </p:spTgt>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6">
                                            <p:txEl>
                                              <p:pRg st="1" end="1"/>
                                            </p:txEl>
                                          </p:spTgt>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6">
                                            <p:txEl>
                                              <p:pRg st="1" end="1"/>
                                            </p:txEl>
                                          </p:spTgt>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6">
                                            <p:txEl>
                                              <p:pRg st="1" end="1"/>
                                            </p:txEl>
                                          </p:spTgt>
                                        </p:tgtEl>
                                        <p:attrNameLst>
                                          <p:attrName>ppt_y</p:attrName>
                                        </p:attrNameLst>
                                      </p:cBhvr>
                                      <p:tavLst>
                                        <p:tav tm="0" fmla="#ppt_y-sin(pi*$)/81">
                                          <p:val>
                                            <p:fltVal val="0"/>
                                          </p:val>
                                        </p:tav>
                                        <p:tav tm="100000">
                                          <p:val>
                                            <p:fltVal val="1"/>
                                          </p:val>
                                        </p:tav>
                                      </p:tavLst>
                                    </p:anim>
                                    <p:animScale>
                                      <p:cBhvr>
                                        <p:cTn id="18" dur="26">
                                          <p:stCondLst>
                                            <p:cond delay="650"/>
                                          </p:stCondLst>
                                        </p:cTn>
                                        <p:tgtEl>
                                          <p:spTgt spid="6">
                                            <p:txEl>
                                              <p:pRg st="1" end="1"/>
                                            </p:txEl>
                                          </p:spTgt>
                                        </p:tgtEl>
                                      </p:cBhvr>
                                      <p:to x="100000" y="60000"/>
                                    </p:animScale>
                                    <p:animScale>
                                      <p:cBhvr>
                                        <p:cTn id="19" dur="166" decel="50000">
                                          <p:stCondLst>
                                            <p:cond delay="676"/>
                                          </p:stCondLst>
                                        </p:cTn>
                                        <p:tgtEl>
                                          <p:spTgt spid="6">
                                            <p:txEl>
                                              <p:pRg st="1" end="1"/>
                                            </p:txEl>
                                          </p:spTgt>
                                        </p:tgtEl>
                                      </p:cBhvr>
                                      <p:to x="100000" y="100000"/>
                                    </p:animScale>
                                    <p:animScale>
                                      <p:cBhvr>
                                        <p:cTn id="20" dur="26">
                                          <p:stCondLst>
                                            <p:cond delay="1312"/>
                                          </p:stCondLst>
                                        </p:cTn>
                                        <p:tgtEl>
                                          <p:spTgt spid="6">
                                            <p:txEl>
                                              <p:pRg st="1" end="1"/>
                                            </p:txEl>
                                          </p:spTgt>
                                        </p:tgtEl>
                                      </p:cBhvr>
                                      <p:to x="100000" y="80000"/>
                                    </p:animScale>
                                    <p:animScale>
                                      <p:cBhvr>
                                        <p:cTn id="21" dur="166" decel="50000">
                                          <p:stCondLst>
                                            <p:cond delay="1338"/>
                                          </p:stCondLst>
                                        </p:cTn>
                                        <p:tgtEl>
                                          <p:spTgt spid="6">
                                            <p:txEl>
                                              <p:pRg st="1" end="1"/>
                                            </p:txEl>
                                          </p:spTgt>
                                        </p:tgtEl>
                                      </p:cBhvr>
                                      <p:to x="100000" y="100000"/>
                                    </p:animScale>
                                    <p:animScale>
                                      <p:cBhvr>
                                        <p:cTn id="22" dur="26">
                                          <p:stCondLst>
                                            <p:cond delay="1642"/>
                                          </p:stCondLst>
                                        </p:cTn>
                                        <p:tgtEl>
                                          <p:spTgt spid="6">
                                            <p:txEl>
                                              <p:pRg st="1" end="1"/>
                                            </p:txEl>
                                          </p:spTgt>
                                        </p:tgtEl>
                                      </p:cBhvr>
                                      <p:to x="100000" y="90000"/>
                                    </p:animScale>
                                    <p:animScale>
                                      <p:cBhvr>
                                        <p:cTn id="23" dur="166" decel="50000">
                                          <p:stCondLst>
                                            <p:cond delay="1668"/>
                                          </p:stCondLst>
                                        </p:cTn>
                                        <p:tgtEl>
                                          <p:spTgt spid="6">
                                            <p:txEl>
                                              <p:pRg st="1" end="1"/>
                                            </p:txEl>
                                          </p:spTgt>
                                        </p:tgtEl>
                                      </p:cBhvr>
                                      <p:to x="100000" y="100000"/>
                                    </p:animScale>
                                    <p:animScale>
                                      <p:cBhvr>
                                        <p:cTn id="24" dur="26">
                                          <p:stCondLst>
                                            <p:cond delay="1808"/>
                                          </p:stCondLst>
                                        </p:cTn>
                                        <p:tgtEl>
                                          <p:spTgt spid="6">
                                            <p:txEl>
                                              <p:pRg st="1" end="1"/>
                                            </p:txEl>
                                          </p:spTgt>
                                        </p:tgtEl>
                                      </p:cBhvr>
                                      <p:to x="100000" y="95000"/>
                                    </p:animScale>
                                    <p:animScale>
                                      <p:cBhvr>
                                        <p:cTn id="25" dur="166" decel="50000">
                                          <p:stCondLst>
                                            <p:cond delay="1834"/>
                                          </p:stCondLst>
                                        </p:cTn>
                                        <p:tgtEl>
                                          <p:spTgt spid="6">
                                            <p:txEl>
                                              <p:pRg st="1" end="1"/>
                                            </p:txEl>
                                          </p:spTgt>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nodeType="clickEffect">
                                  <p:stCondLst>
                                    <p:cond delay="0"/>
                                  </p:stCondLst>
                                  <p:childTnLst>
                                    <p:set>
                                      <p:cBhvr>
                                        <p:cTn id="29" dur="1" fill="hold">
                                          <p:stCondLst>
                                            <p:cond delay="0"/>
                                          </p:stCondLst>
                                        </p:cTn>
                                        <p:tgtEl>
                                          <p:spTgt spid="6">
                                            <p:txEl>
                                              <p:pRg st="2" end="2"/>
                                            </p:txEl>
                                          </p:spTgt>
                                        </p:tgtEl>
                                        <p:attrNameLst>
                                          <p:attrName>style.visibility</p:attrName>
                                        </p:attrNameLst>
                                      </p:cBhvr>
                                      <p:to>
                                        <p:strVal val="visible"/>
                                      </p:to>
                                    </p:set>
                                    <p:animEffect transition="in" filter="wipe(down)">
                                      <p:cBhvr>
                                        <p:cTn id="30" dur="580">
                                          <p:stCondLst>
                                            <p:cond delay="0"/>
                                          </p:stCondLst>
                                        </p:cTn>
                                        <p:tgtEl>
                                          <p:spTgt spid="6">
                                            <p:txEl>
                                              <p:pRg st="2" end="2"/>
                                            </p:txEl>
                                          </p:spTgt>
                                        </p:tgtEl>
                                      </p:cBhvr>
                                    </p:animEffect>
                                    <p:anim calcmode="lin" valueType="num">
                                      <p:cBhvr>
                                        <p:cTn id="31" dur="1822" tmFilter="0,0; 0.14,0.36; 0.43,0.73; 0.71,0.91; 1.0,1.0">
                                          <p:stCondLst>
                                            <p:cond delay="0"/>
                                          </p:stCondLst>
                                        </p:cTn>
                                        <p:tgtEl>
                                          <p:spTgt spid="6">
                                            <p:txEl>
                                              <p:pRg st="2" end="2"/>
                                            </p:txEl>
                                          </p:spTgt>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6">
                                            <p:txEl>
                                              <p:pRg st="2" end="2"/>
                                            </p:txEl>
                                          </p:spTgt>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6">
                                            <p:txEl>
                                              <p:pRg st="2" end="2"/>
                                            </p:txEl>
                                          </p:spTgt>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6">
                                            <p:txEl>
                                              <p:pRg st="2" end="2"/>
                                            </p:txEl>
                                          </p:spTgt>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6">
                                            <p:txEl>
                                              <p:pRg st="2" end="2"/>
                                            </p:txEl>
                                          </p:spTgt>
                                        </p:tgtEl>
                                        <p:attrNameLst>
                                          <p:attrName>ppt_y</p:attrName>
                                        </p:attrNameLst>
                                      </p:cBhvr>
                                      <p:tavLst>
                                        <p:tav tm="0" fmla="#ppt_y-sin(pi*$)/81">
                                          <p:val>
                                            <p:fltVal val="0"/>
                                          </p:val>
                                        </p:tav>
                                        <p:tav tm="100000">
                                          <p:val>
                                            <p:fltVal val="1"/>
                                          </p:val>
                                        </p:tav>
                                      </p:tavLst>
                                    </p:anim>
                                    <p:animScale>
                                      <p:cBhvr>
                                        <p:cTn id="36" dur="26">
                                          <p:stCondLst>
                                            <p:cond delay="650"/>
                                          </p:stCondLst>
                                        </p:cTn>
                                        <p:tgtEl>
                                          <p:spTgt spid="6">
                                            <p:txEl>
                                              <p:pRg st="2" end="2"/>
                                            </p:txEl>
                                          </p:spTgt>
                                        </p:tgtEl>
                                      </p:cBhvr>
                                      <p:to x="100000" y="60000"/>
                                    </p:animScale>
                                    <p:animScale>
                                      <p:cBhvr>
                                        <p:cTn id="37" dur="166" decel="50000">
                                          <p:stCondLst>
                                            <p:cond delay="676"/>
                                          </p:stCondLst>
                                        </p:cTn>
                                        <p:tgtEl>
                                          <p:spTgt spid="6">
                                            <p:txEl>
                                              <p:pRg st="2" end="2"/>
                                            </p:txEl>
                                          </p:spTgt>
                                        </p:tgtEl>
                                      </p:cBhvr>
                                      <p:to x="100000" y="100000"/>
                                    </p:animScale>
                                    <p:animScale>
                                      <p:cBhvr>
                                        <p:cTn id="38" dur="26">
                                          <p:stCondLst>
                                            <p:cond delay="1312"/>
                                          </p:stCondLst>
                                        </p:cTn>
                                        <p:tgtEl>
                                          <p:spTgt spid="6">
                                            <p:txEl>
                                              <p:pRg st="2" end="2"/>
                                            </p:txEl>
                                          </p:spTgt>
                                        </p:tgtEl>
                                      </p:cBhvr>
                                      <p:to x="100000" y="80000"/>
                                    </p:animScale>
                                    <p:animScale>
                                      <p:cBhvr>
                                        <p:cTn id="39" dur="166" decel="50000">
                                          <p:stCondLst>
                                            <p:cond delay="1338"/>
                                          </p:stCondLst>
                                        </p:cTn>
                                        <p:tgtEl>
                                          <p:spTgt spid="6">
                                            <p:txEl>
                                              <p:pRg st="2" end="2"/>
                                            </p:txEl>
                                          </p:spTgt>
                                        </p:tgtEl>
                                      </p:cBhvr>
                                      <p:to x="100000" y="100000"/>
                                    </p:animScale>
                                    <p:animScale>
                                      <p:cBhvr>
                                        <p:cTn id="40" dur="26">
                                          <p:stCondLst>
                                            <p:cond delay="1642"/>
                                          </p:stCondLst>
                                        </p:cTn>
                                        <p:tgtEl>
                                          <p:spTgt spid="6">
                                            <p:txEl>
                                              <p:pRg st="2" end="2"/>
                                            </p:txEl>
                                          </p:spTgt>
                                        </p:tgtEl>
                                      </p:cBhvr>
                                      <p:to x="100000" y="90000"/>
                                    </p:animScale>
                                    <p:animScale>
                                      <p:cBhvr>
                                        <p:cTn id="41" dur="166" decel="50000">
                                          <p:stCondLst>
                                            <p:cond delay="1668"/>
                                          </p:stCondLst>
                                        </p:cTn>
                                        <p:tgtEl>
                                          <p:spTgt spid="6">
                                            <p:txEl>
                                              <p:pRg st="2" end="2"/>
                                            </p:txEl>
                                          </p:spTgt>
                                        </p:tgtEl>
                                      </p:cBhvr>
                                      <p:to x="100000" y="100000"/>
                                    </p:animScale>
                                    <p:animScale>
                                      <p:cBhvr>
                                        <p:cTn id="42" dur="26">
                                          <p:stCondLst>
                                            <p:cond delay="1808"/>
                                          </p:stCondLst>
                                        </p:cTn>
                                        <p:tgtEl>
                                          <p:spTgt spid="6">
                                            <p:txEl>
                                              <p:pRg st="2" end="2"/>
                                            </p:txEl>
                                          </p:spTgt>
                                        </p:tgtEl>
                                      </p:cBhvr>
                                      <p:to x="100000" y="95000"/>
                                    </p:animScale>
                                    <p:animScale>
                                      <p:cBhvr>
                                        <p:cTn id="43" dur="166" decel="50000">
                                          <p:stCondLst>
                                            <p:cond delay="1834"/>
                                          </p:stCondLst>
                                        </p:cTn>
                                        <p:tgtEl>
                                          <p:spTgt spid="6">
                                            <p:txEl>
                                              <p:pRg st="2" end="2"/>
                                            </p:txEl>
                                          </p:spTgt>
                                        </p:tgtEl>
                                      </p:cBhvr>
                                      <p:to x="100000" y="100000"/>
                                    </p:animScale>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6">
                                            <p:txEl>
                                              <p:pRg st="3" end="3"/>
                                            </p:txEl>
                                          </p:spTgt>
                                        </p:tgtEl>
                                        <p:attrNameLst>
                                          <p:attrName>style.visibility</p:attrName>
                                        </p:attrNameLst>
                                      </p:cBhvr>
                                      <p:to>
                                        <p:strVal val="visible"/>
                                      </p:to>
                                    </p:set>
                                    <p:animEffect transition="in" filter="fade">
                                      <p:cBhvr>
                                        <p:cTn id="48" dur="1000"/>
                                        <p:tgtEl>
                                          <p:spTgt spid="6">
                                            <p:txEl>
                                              <p:pRg st="3" end="3"/>
                                            </p:txEl>
                                          </p:spTgt>
                                        </p:tgtEl>
                                      </p:cBhvr>
                                    </p:animEffect>
                                    <p:anim calcmode="lin" valueType="num">
                                      <p:cBhvr>
                                        <p:cTn id="49"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50"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9" y="152403"/>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Marcador de número de diapositiva"/>
          <p:cNvSpPr>
            <a:spLocks noGrp="1"/>
          </p:cNvSpPr>
          <p:nvPr>
            <p:ph type="sldNum" sz="quarter" idx="12"/>
          </p:nvPr>
        </p:nvSpPr>
        <p:spPr/>
        <p:txBody>
          <a:bodyPr/>
          <a:lstStyle/>
          <a:p>
            <a:fld id="{339DE33B-29C3-A64D-9297-00A5A1600F58}" type="slidenum">
              <a:rPr lang="es-ES" smtClean="0"/>
              <a:t>19</a:t>
            </a:fld>
            <a:endParaRPr lang="es-ES" dirty="0"/>
          </a:p>
        </p:txBody>
      </p:sp>
      <p:sp>
        <p:nvSpPr>
          <p:cNvPr id="4" name="3 CuadroTexto"/>
          <p:cNvSpPr txBox="1"/>
          <p:nvPr/>
        </p:nvSpPr>
        <p:spPr>
          <a:xfrm>
            <a:off x="494741" y="1308736"/>
            <a:ext cx="10954797" cy="2092881"/>
          </a:xfrm>
          <a:prstGeom prst="rect">
            <a:avLst/>
          </a:prstGeom>
          <a:solidFill>
            <a:schemeClr val="bg1"/>
          </a:solidFill>
        </p:spPr>
        <p:txBody>
          <a:bodyPr wrap="square" rtlCol="0">
            <a:spAutoFit/>
          </a:bodyPr>
          <a:lstStyle/>
          <a:p>
            <a:pPr marL="457200" indent="-457200" algn="just">
              <a:spcAft>
                <a:spcPts val="600"/>
              </a:spcAft>
              <a:buFont typeface="+mj-lt"/>
              <a:buAutoNum type="arabicPeriod"/>
            </a:pPr>
            <a:r>
              <a:rPr lang="es-ES" sz="2000" dirty="0" smtClean="0"/>
              <a:t>Se reduce </a:t>
            </a:r>
            <a:r>
              <a:rPr lang="es-ES" sz="2000" dirty="0"/>
              <a:t>al mismo tiempo el plazo </a:t>
            </a:r>
            <a:r>
              <a:rPr lang="es-ES" sz="2000" dirty="0" smtClean="0"/>
              <a:t>de </a:t>
            </a:r>
            <a:r>
              <a:rPr lang="es-ES" sz="2000" dirty="0"/>
              <a:t>la obra, si procede </a:t>
            </a:r>
            <a:r>
              <a:rPr lang="es-ES" sz="2000" dirty="0" smtClean="0"/>
              <a:t>según el </a:t>
            </a:r>
            <a:r>
              <a:rPr lang="es-ES" sz="2000" dirty="0"/>
              <a:t>programa de trabajo. </a:t>
            </a:r>
            <a:endParaRPr lang="es-ES" sz="2000" dirty="0" smtClean="0"/>
          </a:p>
          <a:p>
            <a:pPr marL="457200" indent="-457200" algn="just">
              <a:spcAft>
                <a:spcPts val="600"/>
              </a:spcAft>
              <a:buFont typeface="+mj-lt"/>
              <a:buAutoNum type="arabicPeriod"/>
            </a:pPr>
            <a:r>
              <a:rPr lang="es-ES" sz="2000" dirty="0" smtClean="0"/>
              <a:t>El </a:t>
            </a:r>
            <a:r>
              <a:rPr lang="es-ES" sz="2000" dirty="0"/>
              <a:t>contratista tiene derecho a una </a:t>
            </a:r>
            <a:r>
              <a:rPr lang="es-ES" sz="2000" dirty="0">
                <a:solidFill>
                  <a:srgbClr val="000099"/>
                </a:solidFill>
              </a:rPr>
              <a:t>indemnización </a:t>
            </a:r>
            <a:r>
              <a:rPr lang="es-ES" sz="2000" dirty="0">
                <a:solidFill>
                  <a:srgbClr val="FF0000"/>
                </a:solidFill>
                <a:effectLst>
                  <a:outerShdw blurRad="38100" dist="38100" dir="2700000" algn="tl">
                    <a:srgbClr val="000000">
                      <a:alpha val="43137"/>
                    </a:srgbClr>
                  </a:outerShdw>
                </a:effectLst>
              </a:rPr>
              <a:t>=</a:t>
            </a:r>
            <a:r>
              <a:rPr lang="es-ES" sz="2000" dirty="0">
                <a:solidFill>
                  <a:srgbClr val="000099"/>
                </a:solidFill>
                <a:effectLst>
                  <a:outerShdw blurRad="38100" dist="38100" dir="2700000" algn="tl">
                    <a:srgbClr val="000000">
                      <a:alpha val="43137"/>
                    </a:srgbClr>
                  </a:outerShdw>
                </a:effectLst>
              </a:rPr>
              <a:t> </a:t>
            </a:r>
            <a:r>
              <a:rPr lang="es-ES" sz="2000" dirty="0">
                <a:solidFill>
                  <a:srgbClr val="000099"/>
                </a:solidFill>
              </a:rPr>
              <a:t>al </a:t>
            </a:r>
            <a:r>
              <a:rPr lang="es-ES" sz="2000" dirty="0">
                <a:solidFill>
                  <a:srgbClr val="FF0000"/>
                </a:solidFill>
                <a:effectLst>
                  <a:outerShdw blurRad="38100" dist="38100" dir="2700000" algn="tl">
                    <a:srgbClr val="000000">
                      <a:alpha val="43137"/>
                    </a:srgbClr>
                  </a:outerShdw>
                </a:effectLst>
              </a:rPr>
              <a:t>10% </a:t>
            </a:r>
            <a:r>
              <a:rPr lang="es-ES" sz="2000" dirty="0">
                <a:solidFill>
                  <a:srgbClr val="000099"/>
                </a:solidFill>
              </a:rPr>
              <a:t>de la disminución que </a:t>
            </a:r>
            <a:r>
              <a:rPr lang="es-ES" sz="2000" dirty="0" smtClean="0">
                <a:solidFill>
                  <a:srgbClr val="000099"/>
                </a:solidFill>
              </a:rPr>
              <a:t>resulte</a:t>
            </a:r>
            <a:r>
              <a:rPr lang="es-ES" sz="2000" dirty="0" smtClean="0"/>
              <a:t> </a:t>
            </a:r>
            <a:r>
              <a:rPr lang="es-ES" sz="2000" dirty="0" smtClean="0">
                <a:solidFill>
                  <a:srgbClr val="000099"/>
                </a:solidFill>
              </a:rPr>
              <a:t>de</a:t>
            </a:r>
            <a:r>
              <a:rPr lang="es-ES" sz="2000" dirty="0" smtClean="0"/>
              <a:t> </a:t>
            </a:r>
            <a:r>
              <a:rPr lang="es-ES" sz="2000" dirty="0"/>
              <a:t>la liquidación final de los aumentos y disminuciones parciales de obras. </a:t>
            </a:r>
            <a:r>
              <a:rPr lang="es-ES" sz="2000" dirty="0" smtClean="0"/>
              <a:t> (Y que </a:t>
            </a:r>
            <a:r>
              <a:rPr lang="es-ES" sz="2000" dirty="0"/>
              <a:t>no sea una liquidación anticipada</a:t>
            </a:r>
            <a:r>
              <a:rPr lang="es-ES" sz="2000" dirty="0" smtClean="0"/>
              <a:t>, con cargos.) </a:t>
            </a:r>
          </a:p>
          <a:p>
            <a:pPr marL="457200" indent="-457200" algn="just">
              <a:spcAft>
                <a:spcPts val="600"/>
              </a:spcAft>
              <a:buFont typeface="+mj-lt"/>
              <a:buAutoNum type="arabicPeriod"/>
            </a:pPr>
            <a:r>
              <a:rPr lang="es-ES" sz="2000" dirty="0" smtClean="0"/>
              <a:t>En </a:t>
            </a:r>
            <a:r>
              <a:rPr lang="es-ES" sz="2000" dirty="0"/>
              <a:t>la indemnización, no se </a:t>
            </a:r>
            <a:r>
              <a:rPr lang="es-ES" sz="2000" dirty="0" smtClean="0"/>
              <a:t>consideran </a:t>
            </a:r>
            <a:r>
              <a:rPr lang="es-ES" sz="2000" dirty="0"/>
              <a:t>las variaciones que experimenten los </a:t>
            </a:r>
            <a:r>
              <a:rPr lang="es-ES" sz="2000" dirty="0" smtClean="0"/>
              <a:t>montos reales </a:t>
            </a:r>
            <a:r>
              <a:rPr lang="es-ES" sz="2000" dirty="0"/>
              <a:t>de los Valores pro forma, con respecto a los valores establecidos en el presupuesto oficial</a:t>
            </a:r>
            <a:r>
              <a:rPr lang="es-ES" sz="2000" dirty="0" smtClean="0"/>
              <a:t>.</a:t>
            </a:r>
          </a:p>
        </p:txBody>
      </p:sp>
      <p:sp>
        <p:nvSpPr>
          <p:cNvPr id="5" name="4 CuadroTexto"/>
          <p:cNvSpPr txBox="1"/>
          <p:nvPr/>
        </p:nvSpPr>
        <p:spPr>
          <a:xfrm>
            <a:off x="734552" y="-55761"/>
            <a:ext cx="10165804" cy="646331"/>
          </a:xfrm>
          <a:prstGeom prst="rect">
            <a:avLst/>
          </a:prstGeom>
          <a:noFill/>
        </p:spPr>
        <p:txBody>
          <a:bodyPr wrap="square" rtlCol="0">
            <a:spAutoFit/>
          </a:bodyPr>
          <a:lstStyle/>
          <a:p>
            <a:pPr algn="ctr"/>
            <a:r>
              <a:rPr lang="es-ES" sz="3600" dirty="0" smtClean="0">
                <a:solidFill>
                  <a:srgbClr val="FF0000"/>
                </a:solidFill>
              </a:rPr>
              <a:t>Modificaciones  al  Contrato</a:t>
            </a:r>
            <a:endParaRPr lang="es-CL" sz="3600" dirty="0">
              <a:solidFill>
                <a:srgbClr val="FF0000"/>
              </a:solidFill>
            </a:endParaRPr>
          </a:p>
        </p:txBody>
      </p:sp>
      <p:sp>
        <p:nvSpPr>
          <p:cNvPr id="3" name="2 CuadroTexto"/>
          <p:cNvSpPr txBox="1"/>
          <p:nvPr/>
        </p:nvSpPr>
        <p:spPr>
          <a:xfrm>
            <a:off x="533989" y="517169"/>
            <a:ext cx="10741446" cy="861774"/>
          </a:xfrm>
          <a:prstGeom prst="rect">
            <a:avLst/>
          </a:prstGeom>
          <a:noFill/>
        </p:spPr>
        <p:txBody>
          <a:bodyPr wrap="square" rtlCol="0">
            <a:spAutoFit/>
          </a:bodyPr>
          <a:lstStyle/>
          <a:p>
            <a:r>
              <a:rPr lang="es-ES" u="sng" dirty="0" smtClean="0">
                <a:effectLst>
                  <a:outerShdw blurRad="38100" dist="38100" dir="2700000" algn="tl">
                    <a:srgbClr val="000000">
                      <a:alpha val="43137"/>
                    </a:srgbClr>
                  </a:outerShdw>
                </a:effectLst>
              </a:rPr>
              <a:t>DISMINUCIÓN DE LAS CANTIDADES DE OBRAS</a:t>
            </a:r>
            <a:r>
              <a:rPr lang="es-ES" dirty="0" smtClean="0"/>
              <a:t>     </a:t>
            </a:r>
            <a:r>
              <a:rPr lang="es-ES" sz="2800" dirty="0" smtClean="0"/>
              <a:t>(por el MOP)</a:t>
            </a:r>
            <a:r>
              <a:rPr lang="es-ES" sz="2800" dirty="0" smtClean="0">
                <a:effectLst>
                  <a:outerShdw blurRad="38100" dist="38100" dir="2700000" algn="tl">
                    <a:srgbClr val="000000">
                      <a:alpha val="43137"/>
                    </a:srgbClr>
                  </a:outerShdw>
                </a:effectLst>
              </a:rPr>
              <a:t>  </a:t>
            </a:r>
          </a:p>
          <a:p>
            <a:r>
              <a:rPr lang="es-ES" sz="2000" dirty="0" smtClean="0">
                <a:solidFill>
                  <a:srgbClr val="FF0000"/>
                </a:solidFill>
                <a:effectLst>
                  <a:outerShdw blurRad="38100" dist="38100" dir="2700000" algn="tl">
                    <a:srgbClr val="000000">
                      <a:alpha val="43137"/>
                    </a:srgbClr>
                  </a:outerShdw>
                </a:effectLst>
              </a:rPr>
              <a:t>A. En </a:t>
            </a:r>
            <a:r>
              <a:rPr lang="es-ES" sz="2000" dirty="0">
                <a:solidFill>
                  <a:srgbClr val="FF0000"/>
                </a:solidFill>
                <a:effectLst>
                  <a:outerShdw blurRad="38100" dist="38100" dir="2700000" algn="tl">
                    <a:srgbClr val="000000">
                      <a:alpha val="43137"/>
                    </a:srgbClr>
                  </a:outerShdw>
                </a:effectLst>
              </a:rPr>
              <a:t>contratos a  Serie de Precios Unitarios</a:t>
            </a:r>
            <a:endParaRPr lang="es-CL" sz="2000" dirty="0">
              <a:solidFill>
                <a:srgbClr val="FF0000"/>
              </a:solidFill>
              <a:effectLst>
                <a:outerShdw blurRad="38100" dist="38100" dir="2700000" algn="tl">
                  <a:srgbClr val="000000">
                    <a:alpha val="43137"/>
                  </a:srgbClr>
                </a:outerShdw>
              </a:effectLst>
            </a:endParaRPr>
          </a:p>
        </p:txBody>
      </p:sp>
      <p:sp>
        <p:nvSpPr>
          <p:cNvPr id="7" name="CuadroTexto 6"/>
          <p:cNvSpPr txBox="1"/>
          <p:nvPr/>
        </p:nvSpPr>
        <p:spPr>
          <a:xfrm>
            <a:off x="601417" y="3721351"/>
            <a:ext cx="10862630" cy="430887"/>
          </a:xfrm>
          <a:prstGeom prst="rect">
            <a:avLst/>
          </a:prstGeom>
          <a:noFill/>
        </p:spPr>
        <p:txBody>
          <a:bodyPr wrap="square" rtlCol="0">
            <a:spAutoFit/>
          </a:bodyPr>
          <a:lstStyle/>
          <a:p>
            <a:r>
              <a:rPr lang="es-ES" sz="2200" dirty="0">
                <a:solidFill>
                  <a:srgbClr val="FF0000"/>
                </a:solidFill>
                <a:effectLst>
                  <a:outerShdw blurRad="38100" dist="38100" dir="2700000" algn="tl">
                    <a:srgbClr val="000000">
                      <a:alpha val="43137"/>
                    </a:srgbClr>
                  </a:outerShdw>
                </a:effectLst>
              </a:rPr>
              <a:t>B. En contratos a Suma Alzada</a:t>
            </a:r>
            <a:endParaRPr lang="es-CL" sz="2200" dirty="0">
              <a:solidFill>
                <a:srgbClr val="FF0000"/>
              </a:solidFill>
              <a:effectLst>
                <a:outerShdw blurRad="38100" dist="38100" dir="2700000" algn="tl">
                  <a:srgbClr val="000000">
                    <a:alpha val="43137"/>
                  </a:srgbClr>
                </a:outerShdw>
              </a:effectLst>
            </a:endParaRPr>
          </a:p>
        </p:txBody>
      </p:sp>
      <p:sp>
        <p:nvSpPr>
          <p:cNvPr id="8" name="CuadroTexto 7"/>
          <p:cNvSpPr txBox="1"/>
          <p:nvPr/>
        </p:nvSpPr>
        <p:spPr>
          <a:xfrm>
            <a:off x="594911" y="4140178"/>
            <a:ext cx="10984474" cy="707886"/>
          </a:xfrm>
          <a:prstGeom prst="rect">
            <a:avLst/>
          </a:prstGeom>
          <a:noFill/>
        </p:spPr>
        <p:txBody>
          <a:bodyPr wrap="square" rtlCol="0">
            <a:spAutoFit/>
          </a:bodyPr>
          <a:lstStyle/>
          <a:p>
            <a:pPr algn="just"/>
            <a:r>
              <a:rPr lang="es-ES" sz="2000" dirty="0" smtClean="0"/>
              <a:t>Vale lo anterior, siempre </a:t>
            </a:r>
            <a:r>
              <a:rPr lang="es-ES" sz="2000" dirty="0"/>
              <a:t>que se trate de modificaciones del </a:t>
            </a:r>
            <a:r>
              <a:rPr lang="es-ES" sz="2000" dirty="0" smtClean="0"/>
              <a:t>proyecto contratado </a:t>
            </a:r>
            <a:r>
              <a:rPr lang="es-ES" sz="2000" dirty="0"/>
              <a:t>y que la disminución comprenda partidas </a:t>
            </a:r>
            <a:r>
              <a:rPr lang="es-ES" sz="2000" dirty="0" smtClean="0"/>
              <a:t>o porcentajes </a:t>
            </a:r>
            <a:r>
              <a:rPr lang="es-ES" sz="2000" dirty="0"/>
              <a:t>de ellas perfectamente determinadas </a:t>
            </a:r>
            <a:r>
              <a:rPr lang="es-ES" sz="2000" dirty="0" smtClean="0"/>
              <a:t>y </a:t>
            </a:r>
            <a:r>
              <a:rPr lang="es-CL" sz="2000" dirty="0" smtClean="0"/>
              <a:t>valorizadas</a:t>
            </a:r>
            <a:r>
              <a:rPr lang="es-CL" sz="2000" dirty="0"/>
              <a:t>.</a:t>
            </a:r>
          </a:p>
        </p:txBody>
      </p:sp>
      <p:sp>
        <p:nvSpPr>
          <p:cNvPr id="9" name="CuadroTexto 8"/>
          <p:cNvSpPr txBox="1"/>
          <p:nvPr/>
        </p:nvSpPr>
        <p:spPr>
          <a:xfrm>
            <a:off x="479902" y="5493972"/>
            <a:ext cx="10984474" cy="769441"/>
          </a:xfrm>
          <a:prstGeom prst="rect">
            <a:avLst/>
          </a:prstGeom>
          <a:noFill/>
        </p:spPr>
        <p:txBody>
          <a:bodyPr wrap="square" rtlCol="0">
            <a:spAutoFit/>
          </a:bodyPr>
          <a:lstStyle/>
          <a:p>
            <a:r>
              <a:rPr lang="es-ES" sz="2200" dirty="0"/>
              <a:t>En ambos casos se rebajará el valor </a:t>
            </a:r>
            <a:r>
              <a:rPr lang="es-ES" sz="2200" dirty="0" smtClean="0"/>
              <a:t>del contrato</a:t>
            </a:r>
            <a:r>
              <a:rPr lang="es-ES" sz="2200" dirty="0"/>
              <a:t>, en la proporción que concierna o de acuerdo </a:t>
            </a:r>
            <a:r>
              <a:rPr lang="es-ES" sz="2200" dirty="0" smtClean="0"/>
              <a:t>al </a:t>
            </a:r>
            <a:r>
              <a:rPr lang="es-CL" sz="2200" dirty="0" smtClean="0"/>
              <a:t>procedimiento </a:t>
            </a:r>
            <a:r>
              <a:rPr lang="es-CL" sz="2200" dirty="0"/>
              <a:t>que indiquen las bases administrativas</a:t>
            </a:r>
          </a:p>
        </p:txBody>
      </p:sp>
      <p:sp>
        <p:nvSpPr>
          <p:cNvPr id="6" name="5 CuadroTexto"/>
          <p:cNvSpPr txBox="1"/>
          <p:nvPr/>
        </p:nvSpPr>
        <p:spPr>
          <a:xfrm>
            <a:off x="9494735" y="227118"/>
            <a:ext cx="642551" cy="338554"/>
          </a:xfrm>
          <a:prstGeom prst="rect">
            <a:avLst/>
          </a:prstGeom>
          <a:noFill/>
        </p:spPr>
        <p:txBody>
          <a:bodyPr wrap="square" rtlCol="0">
            <a:spAutoFit/>
          </a:bodyPr>
          <a:lstStyle/>
          <a:p>
            <a:r>
              <a:rPr lang="es-ES" sz="1600" dirty="0" smtClean="0"/>
              <a:t>2/5</a:t>
            </a:r>
            <a:endParaRPr lang="es-CL" sz="1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wipe(down)">
                                      <p:cBhvr>
                                        <p:cTn id="12" dur="580">
                                          <p:stCondLst>
                                            <p:cond delay="0"/>
                                          </p:stCondLst>
                                        </p:cTn>
                                        <p:tgtEl>
                                          <p:spTgt spid="4">
                                            <p:txEl>
                                              <p:pRg st="1" end="1"/>
                                            </p:txEl>
                                          </p:spTgt>
                                        </p:tgtEl>
                                      </p:cBhvr>
                                    </p:animEffect>
                                    <p:anim calcmode="lin" valueType="num">
                                      <p:cBhvr>
                                        <p:cTn id="13" dur="1822" tmFilter="0,0; 0.14,0.36; 0.43,0.73; 0.71,0.91; 1.0,1.0">
                                          <p:stCondLst>
                                            <p:cond delay="0"/>
                                          </p:stCondLst>
                                        </p:cTn>
                                        <p:tgtEl>
                                          <p:spTgt spid="4">
                                            <p:txEl>
                                              <p:pRg st="1" end="1"/>
                                            </p:txEl>
                                          </p:spTgt>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4">
                                            <p:txEl>
                                              <p:pRg st="1" end="1"/>
                                            </p:txEl>
                                          </p:spTgt>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4">
                                            <p:txEl>
                                              <p:pRg st="1" end="1"/>
                                            </p:txEl>
                                          </p:spTgt>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4">
                                            <p:txEl>
                                              <p:pRg st="1" end="1"/>
                                            </p:txEl>
                                          </p:spTgt>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4">
                                            <p:txEl>
                                              <p:pRg st="1" end="1"/>
                                            </p:txEl>
                                          </p:spTgt>
                                        </p:tgtEl>
                                        <p:attrNameLst>
                                          <p:attrName>ppt_y</p:attrName>
                                        </p:attrNameLst>
                                      </p:cBhvr>
                                      <p:tavLst>
                                        <p:tav tm="0" fmla="#ppt_y-sin(pi*$)/81">
                                          <p:val>
                                            <p:fltVal val="0"/>
                                          </p:val>
                                        </p:tav>
                                        <p:tav tm="100000">
                                          <p:val>
                                            <p:fltVal val="1"/>
                                          </p:val>
                                        </p:tav>
                                      </p:tavLst>
                                    </p:anim>
                                    <p:animScale>
                                      <p:cBhvr>
                                        <p:cTn id="18" dur="26">
                                          <p:stCondLst>
                                            <p:cond delay="650"/>
                                          </p:stCondLst>
                                        </p:cTn>
                                        <p:tgtEl>
                                          <p:spTgt spid="4">
                                            <p:txEl>
                                              <p:pRg st="1" end="1"/>
                                            </p:txEl>
                                          </p:spTgt>
                                        </p:tgtEl>
                                      </p:cBhvr>
                                      <p:to x="100000" y="60000"/>
                                    </p:animScale>
                                    <p:animScale>
                                      <p:cBhvr>
                                        <p:cTn id="19" dur="166" decel="50000">
                                          <p:stCondLst>
                                            <p:cond delay="676"/>
                                          </p:stCondLst>
                                        </p:cTn>
                                        <p:tgtEl>
                                          <p:spTgt spid="4">
                                            <p:txEl>
                                              <p:pRg st="1" end="1"/>
                                            </p:txEl>
                                          </p:spTgt>
                                        </p:tgtEl>
                                      </p:cBhvr>
                                      <p:to x="100000" y="100000"/>
                                    </p:animScale>
                                    <p:animScale>
                                      <p:cBhvr>
                                        <p:cTn id="20" dur="26">
                                          <p:stCondLst>
                                            <p:cond delay="1312"/>
                                          </p:stCondLst>
                                        </p:cTn>
                                        <p:tgtEl>
                                          <p:spTgt spid="4">
                                            <p:txEl>
                                              <p:pRg st="1" end="1"/>
                                            </p:txEl>
                                          </p:spTgt>
                                        </p:tgtEl>
                                      </p:cBhvr>
                                      <p:to x="100000" y="80000"/>
                                    </p:animScale>
                                    <p:animScale>
                                      <p:cBhvr>
                                        <p:cTn id="21" dur="166" decel="50000">
                                          <p:stCondLst>
                                            <p:cond delay="1338"/>
                                          </p:stCondLst>
                                        </p:cTn>
                                        <p:tgtEl>
                                          <p:spTgt spid="4">
                                            <p:txEl>
                                              <p:pRg st="1" end="1"/>
                                            </p:txEl>
                                          </p:spTgt>
                                        </p:tgtEl>
                                      </p:cBhvr>
                                      <p:to x="100000" y="100000"/>
                                    </p:animScale>
                                    <p:animScale>
                                      <p:cBhvr>
                                        <p:cTn id="22" dur="26">
                                          <p:stCondLst>
                                            <p:cond delay="1642"/>
                                          </p:stCondLst>
                                        </p:cTn>
                                        <p:tgtEl>
                                          <p:spTgt spid="4">
                                            <p:txEl>
                                              <p:pRg st="1" end="1"/>
                                            </p:txEl>
                                          </p:spTgt>
                                        </p:tgtEl>
                                      </p:cBhvr>
                                      <p:to x="100000" y="90000"/>
                                    </p:animScale>
                                    <p:animScale>
                                      <p:cBhvr>
                                        <p:cTn id="23" dur="166" decel="50000">
                                          <p:stCondLst>
                                            <p:cond delay="1668"/>
                                          </p:stCondLst>
                                        </p:cTn>
                                        <p:tgtEl>
                                          <p:spTgt spid="4">
                                            <p:txEl>
                                              <p:pRg st="1" end="1"/>
                                            </p:txEl>
                                          </p:spTgt>
                                        </p:tgtEl>
                                      </p:cBhvr>
                                      <p:to x="100000" y="100000"/>
                                    </p:animScale>
                                    <p:animScale>
                                      <p:cBhvr>
                                        <p:cTn id="24" dur="26">
                                          <p:stCondLst>
                                            <p:cond delay="1808"/>
                                          </p:stCondLst>
                                        </p:cTn>
                                        <p:tgtEl>
                                          <p:spTgt spid="4">
                                            <p:txEl>
                                              <p:pRg st="1" end="1"/>
                                            </p:txEl>
                                          </p:spTgt>
                                        </p:tgtEl>
                                      </p:cBhvr>
                                      <p:to x="100000" y="95000"/>
                                    </p:animScale>
                                    <p:animScale>
                                      <p:cBhvr>
                                        <p:cTn id="25" dur="166" decel="50000">
                                          <p:stCondLst>
                                            <p:cond delay="1834"/>
                                          </p:stCondLst>
                                        </p:cTn>
                                        <p:tgtEl>
                                          <p:spTgt spid="4">
                                            <p:txEl>
                                              <p:pRg st="1" end="1"/>
                                            </p:txEl>
                                          </p:spTgt>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4">
                                            <p:txEl>
                                              <p:pRg st="2" end="2"/>
                                            </p:txEl>
                                          </p:spTgt>
                                        </p:tgtEl>
                                        <p:attrNameLst>
                                          <p:attrName>style.visibility</p:attrName>
                                        </p:attrNameLst>
                                      </p:cBhvr>
                                      <p:to>
                                        <p:strVal val="visible"/>
                                      </p:to>
                                    </p:set>
                                    <p:animEffect transition="in" filter="fade">
                                      <p:cBhvr>
                                        <p:cTn id="30" dur="1000"/>
                                        <p:tgtEl>
                                          <p:spTgt spid="4">
                                            <p:txEl>
                                              <p:pRg st="2" end="2"/>
                                            </p:txEl>
                                          </p:spTgt>
                                        </p:tgtEl>
                                      </p:cBhvr>
                                    </p:animEffect>
                                    <p:anim calcmode="lin" valueType="num">
                                      <p:cBhvr>
                                        <p:cTn id="31"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32"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6" presetClass="entr" presetSubtype="0" fill="hold" nodeType="clickEffect">
                                  <p:stCondLst>
                                    <p:cond delay="0"/>
                                  </p:stCondLst>
                                  <p:childTnLst>
                                    <p:set>
                                      <p:cBhvr>
                                        <p:cTn id="36" dur="1" fill="hold">
                                          <p:stCondLst>
                                            <p:cond delay="0"/>
                                          </p:stCondLst>
                                        </p:cTn>
                                        <p:tgtEl>
                                          <p:spTgt spid="7">
                                            <p:txEl>
                                              <p:pRg st="0" end="0"/>
                                            </p:txEl>
                                          </p:spTgt>
                                        </p:tgtEl>
                                        <p:attrNameLst>
                                          <p:attrName>style.visibility</p:attrName>
                                        </p:attrNameLst>
                                      </p:cBhvr>
                                      <p:to>
                                        <p:strVal val="visible"/>
                                      </p:to>
                                    </p:set>
                                    <p:animEffect transition="in" filter="wipe(down)">
                                      <p:cBhvr>
                                        <p:cTn id="37" dur="580">
                                          <p:stCondLst>
                                            <p:cond delay="0"/>
                                          </p:stCondLst>
                                        </p:cTn>
                                        <p:tgtEl>
                                          <p:spTgt spid="7">
                                            <p:txEl>
                                              <p:pRg st="0" end="0"/>
                                            </p:txEl>
                                          </p:spTgt>
                                        </p:tgtEl>
                                      </p:cBhvr>
                                    </p:animEffect>
                                    <p:anim calcmode="lin" valueType="num">
                                      <p:cBhvr>
                                        <p:cTn id="38" dur="1822" tmFilter="0,0; 0.14,0.36; 0.43,0.73; 0.71,0.91; 1.0,1.0">
                                          <p:stCondLst>
                                            <p:cond delay="0"/>
                                          </p:stCondLst>
                                        </p:cTn>
                                        <p:tgtEl>
                                          <p:spTgt spid="7">
                                            <p:txEl>
                                              <p:pRg st="0" end="0"/>
                                            </p:txEl>
                                          </p:spTgt>
                                        </p:tgtEl>
                                        <p:attrNameLst>
                                          <p:attrName>ppt_x</p:attrName>
                                        </p:attrNameLst>
                                      </p:cBhvr>
                                      <p:tavLst>
                                        <p:tav tm="0">
                                          <p:val>
                                            <p:strVal val="#ppt_x-0.25"/>
                                          </p:val>
                                        </p:tav>
                                        <p:tav tm="100000">
                                          <p:val>
                                            <p:strVal val="#ppt_x"/>
                                          </p:val>
                                        </p:tav>
                                      </p:tavLst>
                                    </p:anim>
                                    <p:anim calcmode="lin" valueType="num">
                                      <p:cBhvr>
                                        <p:cTn id="39" dur="664" tmFilter="0.0,0.0; 0.25,0.07; 0.50,0.2; 0.75,0.467; 1.0,1.0">
                                          <p:stCondLst>
                                            <p:cond delay="0"/>
                                          </p:stCondLst>
                                        </p:cTn>
                                        <p:tgtEl>
                                          <p:spTgt spid="7">
                                            <p:txEl>
                                              <p:pRg st="0" end="0"/>
                                            </p:txEl>
                                          </p:spTgt>
                                        </p:tgtEl>
                                        <p:attrNameLst>
                                          <p:attrName>ppt_y</p:attrName>
                                        </p:attrNameLst>
                                      </p:cBhvr>
                                      <p:tavLst>
                                        <p:tav tm="0" fmla="#ppt_y-sin(pi*$)/3">
                                          <p:val>
                                            <p:fltVal val="0.5"/>
                                          </p:val>
                                        </p:tav>
                                        <p:tav tm="100000">
                                          <p:val>
                                            <p:fltVal val="1"/>
                                          </p:val>
                                        </p:tav>
                                      </p:tavLst>
                                    </p:anim>
                                    <p:anim calcmode="lin" valueType="num">
                                      <p:cBhvr>
                                        <p:cTn id="40" dur="664" tmFilter="0, 0; 0.125,0.2665; 0.25,0.4; 0.375,0.465; 0.5,0.5;  0.625,0.535; 0.75,0.6; 0.875,0.7335; 1,1">
                                          <p:stCondLst>
                                            <p:cond delay="664"/>
                                          </p:stCondLst>
                                        </p:cTn>
                                        <p:tgtEl>
                                          <p:spTgt spid="7">
                                            <p:txEl>
                                              <p:pRg st="0" end="0"/>
                                            </p:txEl>
                                          </p:spTgt>
                                        </p:tgtEl>
                                        <p:attrNameLst>
                                          <p:attrName>ppt_y</p:attrName>
                                        </p:attrNameLst>
                                      </p:cBhvr>
                                      <p:tavLst>
                                        <p:tav tm="0" fmla="#ppt_y-sin(pi*$)/9">
                                          <p:val>
                                            <p:fltVal val="0"/>
                                          </p:val>
                                        </p:tav>
                                        <p:tav tm="100000">
                                          <p:val>
                                            <p:fltVal val="1"/>
                                          </p:val>
                                        </p:tav>
                                      </p:tavLst>
                                    </p:anim>
                                    <p:anim calcmode="lin" valueType="num">
                                      <p:cBhvr>
                                        <p:cTn id="41" dur="332" tmFilter="0, 0; 0.125,0.2665; 0.25,0.4; 0.375,0.465; 0.5,0.5;  0.625,0.535; 0.75,0.6; 0.875,0.7335; 1,1">
                                          <p:stCondLst>
                                            <p:cond delay="1324"/>
                                          </p:stCondLst>
                                        </p:cTn>
                                        <p:tgtEl>
                                          <p:spTgt spid="7">
                                            <p:txEl>
                                              <p:pRg st="0" end="0"/>
                                            </p:txEl>
                                          </p:spTgt>
                                        </p:tgtEl>
                                        <p:attrNameLst>
                                          <p:attrName>ppt_y</p:attrName>
                                        </p:attrNameLst>
                                      </p:cBhvr>
                                      <p:tavLst>
                                        <p:tav tm="0" fmla="#ppt_y-sin(pi*$)/27">
                                          <p:val>
                                            <p:fltVal val="0"/>
                                          </p:val>
                                        </p:tav>
                                        <p:tav tm="100000">
                                          <p:val>
                                            <p:fltVal val="1"/>
                                          </p:val>
                                        </p:tav>
                                      </p:tavLst>
                                    </p:anim>
                                    <p:anim calcmode="lin" valueType="num">
                                      <p:cBhvr>
                                        <p:cTn id="42" dur="164" tmFilter="0, 0; 0.125,0.2665; 0.25,0.4; 0.375,0.465; 0.5,0.5;  0.625,0.535; 0.75,0.6; 0.875,0.7335; 1,1">
                                          <p:stCondLst>
                                            <p:cond delay="1656"/>
                                          </p:stCondLst>
                                        </p:cTn>
                                        <p:tgtEl>
                                          <p:spTgt spid="7">
                                            <p:txEl>
                                              <p:pRg st="0" end="0"/>
                                            </p:txEl>
                                          </p:spTgt>
                                        </p:tgtEl>
                                        <p:attrNameLst>
                                          <p:attrName>ppt_y</p:attrName>
                                        </p:attrNameLst>
                                      </p:cBhvr>
                                      <p:tavLst>
                                        <p:tav tm="0" fmla="#ppt_y-sin(pi*$)/81">
                                          <p:val>
                                            <p:fltVal val="0"/>
                                          </p:val>
                                        </p:tav>
                                        <p:tav tm="100000">
                                          <p:val>
                                            <p:fltVal val="1"/>
                                          </p:val>
                                        </p:tav>
                                      </p:tavLst>
                                    </p:anim>
                                    <p:animScale>
                                      <p:cBhvr>
                                        <p:cTn id="43" dur="26">
                                          <p:stCondLst>
                                            <p:cond delay="650"/>
                                          </p:stCondLst>
                                        </p:cTn>
                                        <p:tgtEl>
                                          <p:spTgt spid="7">
                                            <p:txEl>
                                              <p:pRg st="0" end="0"/>
                                            </p:txEl>
                                          </p:spTgt>
                                        </p:tgtEl>
                                      </p:cBhvr>
                                      <p:to x="100000" y="60000"/>
                                    </p:animScale>
                                    <p:animScale>
                                      <p:cBhvr>
                                        <p:cTn id="44" dur="166" decel="50000">
                                          <p:stCondLst>
                                            <p:cond delay="676"/>
                                          </p:stCondLst>
                                        </p:cTn>
                                        <p:tgtEl>
                                          <p:spTgt spid="7">
                                            <p:txEl>
                                              <p:pRg st="0" end="0"/>
                                            </p:txEl>
                                          </p:spTgt>
                                        </p:tgtEl>
                                      </p:cBhvr>
                                      <p:to x="100000" y="100000"/>
                                    </p:animScale>
                                    <p:animScale>
                                      <p:cBhvr>
                                        <p:cTn id="45" dur="26">
                                          <p:stCondLst>
                                            <p:cond delay="1312"/>
                                          </p:stCondLst>
                                        </p:cTn>
                                        <p:tgtEl>
                                          <p:spTgt spid="7">
                                            <p:txEl>
                                              <p:pRg st="0" end="0"/>
                                            </p:txEl>
                                          </p:spTgt>
                                        </p:tgtEl>
                                      </p:cBhvr>
                                      <p:to x="100000" y="80000"/>
                                    </p:animScale>
                                    <p:animScale>
                                      <p:cBhvr>
                                        <p:cTn id="46" dur="166" decel="50000">
                                          <p:stCondLst>
                                            <p:cond delay="1338"/>
                                          </p:stCondLst>
                                        </p:cTn>
                                        <p:tgtEl>
                                          <p:spTgt spid="7">
                                            <p:txEl>
                                              <p:pRg st="0" end="0"/>
                                            </p:txEl>
                                          </p:spTgt>
                                        </p:tgtEl>
                                      </p:cBhvr>
                                      <p:to x="100000" y="100000"/>
                                    </p:animScale>
                                    <p:animScale>
                                      <p:cBhvr>
                                        <p:cTn id="47" dur="26">
                                          <p:stCondLst>
                                            <p:cond delay="1642"/>
                                          </p:stCondLst>
                                        </p:cTn>
                                        <p:tgtEl>
                                          <p:spTgt spid="7">
                                            <p:txEl>
                                              <p:pRg st="0" end="0"/>
                                            </p:txEl>
                                          </p:spTgt>
                                        </p:tgtEl>
                                      </p:cBhvr>
                                      <p:to x="100000" y="90000"/>
                                    </p:animScale>
                                    <p:animScale>
                                      <p:cBhvr>
                                        <p:cTn id="48" dur="166" decel="50000">
                                          <p:stCondLst>
                                            <p:cond delay="1668"/>
                                          </p:stCondLst>
                                        </p:cTn>
                                        <p:tgtEl>
                                          <p:spTgt spid="7">
                                            <p:txEl>
                                              <p:pRg st="0" end="0"/>
                                            </p:txEl>
                                          </p:spTgt>
                                        </p:tgtEl>
                                      </p:cBhvr>
                                      <p:to x="100000" y="100000"/>
                                    </p:animScale>
                                    <p:animScale>
                                      <p:cBhvr>
                                        <p:cTn id="49" dur="26">
                                          <p:stCondLst>
                                            <p:cond delay="1808"/>
                                          </p:stCondLst>
                                        </p:cTn>
                                        <p:tgtEl>
                                          <p:spTgt spid="7">
                                            <p:txEl>
                                              <p:pRg st="0" end="0"/>
                                            </p:txEl>
                                          </p:spTgt>
                                        </p:tgtEl>
                                      </p:cBhvr>
                                      <p:to x="100000" y="95000"/>
                                    </p:animScale>
                                    <p:animScale>
                                      <p:cBhvr>
                                        <p:cTn id="50" dur="166" decel="50000">
                                          <p:stCondLst>
                                            <p:cond delay="1834"/>
                                          </p:stCondLst>
                                        </p:cTn>
                                        <p:tgtEl>
                                          <p:spTgt spid="7">
                                            <p:txEl>
                                              <p:pRg st="0" end="0"/>
                                            </p:txEl>
                                          </p:spTgt>
                                        </p:tgtEl>
                                      </p:cBhvr>
                                      <p:to x="100000" y="100000"/>
                                    </p:animScale>
                                  </p:childTnLst>
                                </p:cTn>
                              </p:par>
                            </p:childTnLst>
                          </p:cTn>
                        </p:par>
                      </p:childTnLst>
                    </p:cTn>
                  </p:par>
                  <p:par>
                    <p:cTn id="51" fill="hold">
                      <p:stCondLst>
                        <p:cond delay="indefinite"/>
                      </p:stCondLst>
                      <p:childTnLst>
                        <p:par>
                          <p:cTn id="52" fill="hold">
                            <p:stCondLst>
                              <p:cond delay="0"/>
                            </p:stCondLst>
                            <p:childTnLst>
                              <p:par>
                                <p:cTn id="53" presetID="6" presetClass="entr" presetSubtype="16" fill="hold" nodeType="clickEffect">
                                  <p:stCondLst>
                                    <p:cond delay="0"/>
                                  </p:stCondLst>
                                  <p:childTnLst>
                                    <p:set>
                                      <p:cBhvr>
                                        <p:cTn id="54" dur="1" fill="hold">
                                          <p:stCondLst>
                                            <p:cond delay="0"/>
                                          </p:stCondLst>
                                        </p:cTn>
                                        <p:tgtEl>
                                          <p:spTgt spid="8">
                                            <p:txEl>
                                              <p:pRg st="0" end="0"/>
                                            </p:txEl>
                                          </p:spTgt>
                                        </p:tgtEl>
                                        <p:attrNameLst>
                                          <p:attrName>style.visibility</p:attrName>
                                        </p:attrNameLst>
                                      </p:cBhvr>
                                      <p:to>
                                        <p:strVal val="visible"/>
                                      </p:to>
                                    </p:set>
                                    <p:animEffect transition="in" filter="circle(in)">
                                      <p:cBhvr>
                                        <p:cTn id="55" dur="2000"/>
                                        <p:tgtEl>
                                          <p:spTgt spid="8">
                                            <p:txEl>
                                              <p:pRg st="0" end="0"/>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nodeType="clickEffect">
                                  <p:stCondLst>
                                    <p:cond delay="0"/>
                                  </p:stCondLst>
                                  <p:childTnLst>
                                    <p:set>
                                      <p:cBhvr>
                                        <p:cTn id="59" dur="1" fill="hold">
                                          <p:stCondLst>
                                            <p:cond delay="0"/>
                                          </p:stCondLst>
                                        </p:cTn>
                                        <p:tgtEl>
                                          <p:spTgt spid="9">
                                            <p:txEl>
                                              <p:pRg st="0" end="0"/>
                                            </p:txEl>
                                          </p:spTgt>
                                        </p:tgtEl>
                                        <p:attrNameLst>
                                          <p:attrName>style.visibility</p:attrName>
                                        </p:attrNameLst>
                                      </p:cBhvr>
                                      <p:to>
                                        <p:strVal val="visible"/>
                                      </p:to>
                                    </p:set>
                                    <p:animEffect transition="in" filter="fade">
                                      <p:cBhvr>
                                        <p:cTn id="60" dur="1000"/>
                                        <p:tgtEl>
                                          <p:spTgt spid="9">
                                            <p:txEl>
                                              <p:pRg st="0" end="0"/>
                                            </p:txEl>
                                          </p:spTgt>
                                        </p:tgtEl>
                                      </p:cBhvr>
                                    </p:animEffect>
                                    <p:anim calcmode="lin" valueType="num">
                                      <p:cBhvr>
                                        <p:cTn id="61"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62"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39645" y="303986"/>
            <a:ext cx="1709536" cy="15126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2 Marcador de contenido"/>
          <p:cNvSpPr txBox="1"/>
          <p:nvPr/>
        </p:nvSpPr>
        <p:spPr>
          <a:xfrm>
            <a:off x="697577" y="817928"/>
            <a:ext cx="10969943" cy="4900614"/>
          </a:xfrm>
          <a:prstGeom prst="rect">
            <a:avLst/>
          </a:prstGeom>
        </p:spPr>
        <p:txBody>
          <a:bodyPr vert="horz" lIns="122950" tIns="61475" rIns="122950" bIns="61475" rtlCol="0">
            <a:normAutofit/>
          </a:bodyPr>
          <a:lstStyle>
            <a:lvl1pPr marL="0" indent="0" algn="ctr" defTabSz="614680" rtl="0" eaLnBrk="1" latinLnBrk="0" hangingPunct="1">
              <a:spcBef>
                <a:spcPct val="20000"/>
              </a:spcBef>
              <a:buFont typeface="Arial" panose="020B0604020202020204"/>
              <a:buNone/>
              <a:defRPr sz="4300" kern="1200">
                <a:solidFill>
                  <a:schemeClr val="tx1">
                    <a:tint val="75000"/>
                  </a:schemeClr>
                </a:solidFill>
                <a:latin typeface="+mn-lt"/>
                <a:ea typeface="+mn-ea"/>
                <a:cs typeface="+mn-cs"/>
              </a:defRPr>
            </a:lvl1pPr>
            <a:lvl2pPr marL="614680" indent="0" algn="ctr" defTabSz="614680" rtl="0" eaLnBrk="1" latinLnBrk="0" hangingPunct="1">
              <a:spcBef>
                <a:spcPct val="20000"/>
              </a:spcBef>
              <a:buFont typeface="Arial" panose="020B0604020202020204"/>
              <a:buNone/>
              <a:defRPr sz="3800" kern="1200">
                <a:solidFill>
                  <a:schemeClr val="tx1">
                    <a:tint val="75000"/>
                  </a:schemeClr>
                </a:solidFill>
                <a:latin typeface="+mn-lt"/>
                <a:ea typeface="+mn-ea"/>
                <a:cs typeface="+mn-cs"/>
              </a:defRPr>
            </a:lvl2pPr>
            <a:lvl3pPr marL="1229360" indent="0" algn="ctr" defTabSz="614680" rtl="0" eaLnBrk="1" latinLnBrk="0" hangingPunct="1">
              <a:spcBef>
                <a:spcPct val="20000"/>
              </a:spcBef>
              <a:buFont typeface="Arial" panose="020B0604020202020204"/>
              <a:buNone/>
              <a:defRPr sz="3200" kern="1200">
                <a:solidFill>
                  <a:schemeClr val="tx1">
                    <a:tint val="75000"/>
                  </a:schemeClr>
                </a:solidFill>
                <a:latin typeface="+mn-lt"/>
                <a:ea typeface="+mn-ea"/>
                <a:cs typeface="+mn-cs"/>
              </a:defRPr>
            </a:lvl3pPr>
            <a:lvl4pPr marL="1844040" indent="0" algn="ctr" defTabSz="614680" rtl="0" eaLnBrk="1" latinLnBrk="0" hangingPunct="1">
              <a:spcBef>
                <a:spcPct val="20000"/>
              </a:spcBef>
              <a:buFont typeface="Arial" panose="020B0604020202020204"/>
              <a:buNone/>
              <a:defRPr sz="2700" kern="1200">
                <a:solidFill>
                  <a:schemeClr val="tx1">
                    <a:tint val="75000"/>
                  </a:schemeClr>
                </a:solidFill>
                <a:latin typeface="+mn-lt"/>
                <a:ea typeface="+mn-ea"/>
                <a:cs typeface="+mn-cs"/>
              </a:defRPr>
            </a:lvl4pPr>
            <a:lvl5pPr marL="2458720" indent="0" algn="ctr" defTabSz="614680" rtl="0" eaLnBrk="1" latinLnBrk="0" hangingPunct="1">
              <a:spcBef>
                <a:spcPct val="20000"/>
              </a:spcBef>
              <a:buFont typeface="Arial" panose="020B0604020202020204"/>
              <a:buNone/>
              <a:defRPr sz="2700" kern="1200">
                <a:solidFill>
                  <a:schemeClr val="tx1">
                    <a:tint val="75000"/>
                  </a:schemeClr>
                </a:solidFill>
                <a:latin typeface="+mn-lt"/>
                <a:ea typeface="+mn-ea"/>
                <a:cs typeface="+mn-cs"/>
              </a:defRPr>
            </a:lvl5pPr>
            <a:lvl6pPr marL="3074035" indent="0" algn="ctr" defTabSz="614680" rtl="0" eaLnBrk="1" latinLnBrk="0" hangingPunct="1">
              <a:spcBef>
                <a:spcPct val="20000"/>
              </a:spcBef>
              <a:buFont typeface="Arial" panose="020B0604020202020204"/>
              <a:buNone/>
              <a:defRPr sz="2700" kern="1200">
                <a:solidFill>
                  <a:schemeClr val="tx1">
                    <a:tint val="75000"/>
                  </a:schemeClr>
                </a:solidFill>
                <a:latin typeface="+mn-lt"/>
                <a:ea typeface="+mn-ea"/>
                <a:cs typeface="+mn-cs"/>
              </a:defRPr>
            </a:lvl6pPr>
            <a:lvl7pPr marL="3688715" indent="0" algn="ctr" defTabSz="614680" rtl="0" eaLnBrk="1" latinLnBrk="0" hangingPunct="1">
              <a:spcBef>
                <a:spcPct val="20000"/>
              </a:spcBef>
              <a:buFont typeface="Arial" panose="020B0604020202020204"/>
              <a:buNone/>
              <a:defRPr sz="2700" kern="1200">
                <a:solidFill>
                  <a:schemeClr val="tx1">
                    <a:tint val="75000"/>
                  </a:schemeClr>
                </a:solidFill>
                <a:latin typeface="+mn-lt"/>
                <a:ea typeface="+mn-ea"/>
                <a:cs typeface="+mn-cs"/>
              </a:defRPr>
            </a:lvl7pPr>
            <a:lvl8pPr marL="4303395" indent="0" algn="ctr" defTabSz="614680" rtl="0" eaLnBrk="1" latinLnBrk="0" hangingPunct="1">
              <a:spcBef>
                <a:spcPct val="20000"/>
              </a:spcBef>
              <a:buFont typeface="Arial" panose="020B0604020202020204"/>
              <a:buNone/>
              <a:defRPr sz="2700" kern="1200">
                <a:solidFill>
                  <a:schemeClr val="tx1">
                    <a:tint val="75000"/>
                  </a:schemeClr>
                </a:solidFill>
                <a:latin typeface="+mn-lt"/>
                <a:ea typeface="+mn-ea"/>
                <a:cs typeface="+mn-cs"/>
              </a:defRPr>
            </a:lvl8pPr>
            <a:lvl9pPr marL="4918075" indent="0" algn="ctr" defTabSz="614680" rtl="0" eaLnBrk="1" latinLnBrk="0" hangingPunct="1">
              <a:spcBef>
                <a:spcPct val="20000"/>
              </a:spcBef>
              <a:buFont typeface="Arial" panose="020B0604020202020204"/>
              <a:buNone/>
              <a:defRPr sz="2700" kern="1200">
                <a:solidFill>
                  <a:schemeClr val="tx1">
                    <a:tint val="75000"/>
                  </a:schemeClr>
                </a:solidFill>
                <a:latin typeface="+mn-lt"/>
                <a:ea typeface="+mn-ea"/>
                <a:cs typeface="+mn-cs"/>
              </a:defRPr>
            </a:lvl9pPr>
          </a:lstStyle>
          <a:p>
            <a:endParaRPr lang="es-CL" sz="4000" dirty="0" smtClean="0">
              <a:solidFill>
                <a:schemeClr val="tx1"/>
              </a:solidFill>
              <a:latin typeface="Calibri Light" panose="020F0302020204030204" pitchFamily="34" charset="0"/>
            </a:endParaRPr>
          </a:p>
          <a:p>
            <a:endParaRPr lang="es-CL" sz="2800" b="1" dirty="0" smtClean="0"/>
          </a:p>
          <a:p>
            <a:pPr>
              <a:spcBef>
                <a:spcPts val="0"/>
              </a:spcBef>
            </a:pPr>
            <a:r>
              <a:rPr lang="es-CL" sz="3200" b="1" dirty="0" smtClean="0">
                <a:solidFill>
                  <a:schemeClr val="tx1"/>
                </a:solidFill>
              </a:rPr>
              <a:t>“Reglamento </a:t>
            </a:r>
            <a:r>
              <a:rPr lang="es-CL" sz="3200" b="1" dirty="0">
                <a:solidFill>
                  <a:schemeClr val="tx1"/>
                </a:solidFill>
              </a:rPr>
              <a:t>para Contratos de Obras </a:t>
            </a:r>
            <a:r>
              <a:rPr lang="es-CL" sz="3200" b="1" dirty="0" smtClean="0">
                <a:solidFill>
                  <a:schemeClr val="tx1"/>
                </a:solidFill>
              </a:rPr>
              <a:t>Públicas, D.S N°75”</a:t>
            </a:r>
          </a:p>
          <a:p>
            <a:pPr>
              <a:spcBef>
                <a:spcPts val="0"/>
              </a:spcBef>
            </a:pPr>
            <a:r>
              <a:rPr lang="es-MX" sz="1600" dirty="0" smtClean="0">
                <a:solidFill>
                  <a:schemeClr val="tx1"/>
                </a:solidFill>
              </a:rPr>
              <a:t>                                                                                                                                                  (Última Modificación:  27 de Febrero 2026)</a:t>
            </a:r>
            <a:endParaRPr lang="es-CL" sz="1600" dirty="0">
              <a:solidFill>
                <a:schemeClr val="tx1"/>
              </a:solidFill>
            </a:endParaRPr>
          </a:p>
          <a:p>
            <a:pPr>
              <a:spcBef>
                <a:spcPts val="600"/>
              </a:spcBef>
            </a:pPr>
            <a:r>
              <a:rPr lang="es-CL" sz="2400" b="1" dirty="0" smtClean="0">
                <a:solidFill>
                  <a:schemeClr val="tx1"/>
                </a:solidFill>
              </a:rPr>
              <a:t>CURSO A INSPECTORES FISCALES DEL MINISTERIO DE OBRAS PÚBLICAS</a:t>
            </a:r>
            <a:endParaRPr lang="es-CL" sz="2400" b="1" dirty="0" smtClean="0">
              <a:solidFill>
                <a:schemeClr val="tx1"/>
              </a:solidFill>
              <a:latin typeface="Calibri Light" panose="020F0302020204030204" pitchFamily="34" charset="0"/>
            </a:endParaRPr>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58545" y="3586784"/>
            <a:ext cx="2452403" cy="1341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7 Imagen" descr="C:\Users\james.spencer\AppData\Local\Microsoft\Windows\Temporary Internet Files\Content.Word\IMG_7541.jpg"/>
          <p:cNvPicPr/>
          <p:nvPr/>
        </p:nvPicPr>
        <p:blipFill>
          <a:blip r:embed="rId4">
            <a:extLst>
              <a:ext uri="{28A0092B-C50C-407E-A947-70E740481C1C}">
                <a14:useLocalDpi xmlns:a14="http://schemas.microsoft.com/office/drawing/2010/main" val="0"/>
              </a:ext>
            </a:extLst>
          </a:blip>
          <a:srcRect/>
          <a:stretch>
            <a:fillRect/>
          </a:stretch>
        </p:blipFill>
        <p:spPr bwMode="auto">
          <a:xfrm>
            <a:off x="4810948" y="3586784"/>
            <a:ext cx="2743200" cy="1341434"/>
          </a:xfrm>
          <a:prstGeom prst="rect">
            <a:avLst/>
          </a:prstGeom>
          <a:noFill/>
          <a:ln>
            <a:noFill/>
          </a:ln>
        </p:spPr>
      </p:pic>
      <p:pic>
        <p:nvPicPr>
          <p:cNvPr id="9"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l="3435" t="33497" r="55609" b="15966"/>
          <a:stretch>
            <a:fillRect/>
          </a:stretch>
        </p:blipFill>
        <p:spPr bwMode="auto">
          <a:xfrm>
            <a:off x="7548642" y="3586784"/>
            <a:ext cx="2482566" cy="13414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4"/>
          <p:cNvPicPr>
            <a:picLocks noChangeAspect="1" noChangeArrowheads="1"/>
          </p:cNvPicPr>
          <p:nvPr/>
        </p:nvPicPr>
        <p:blipFill rotWithShape="1">
          <a:blip r:embed="rId6">
            <a:extLst>
              <a:ext uri="{28A0092B-C50C-407E-A947-70E740481C1C}">
                <a14:useLocalDpi xmlns:a14="http://schemas.microsoft.com/office/drawing/2010/main" val="0"/>
              </a:ext>
            </a:extLst>
          </a:blip>
          <a:srcRect l="38929" t="50001" r="18259" b="-1"/>
          <a:stretch>
            <a:fillRect/>
          </a:stretch>
        </p:blipFill>
        <p:spPr bwMode="auto">
          <a:xfrm>
            <a:off x="5812587" y="5511168"/>
            <a:ext cx="1119352" cy="112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10 CuadroTexto"/>
          <p:cNvSpPr txBox="1"/>
          <p:nvPr/>
        </p:nvSpPr>
        <p:spPr>
          <a:xfrm>
            <a:off x="6931939" y="5284046"/>
            <a:ext cx="4641752" cy="1077218"/>
          </a:xfrm>
          <a:prstGeom prst="rect">
            <a:avLst/>
          </a:prstGeom>
          <a:noFill/>
        </p:spPr>
        <p:txBody>
          <a:bodyPr wrap="square" rtlCol="0">
            <a:spAutoFit/>
          </a:bodyPr>
          <a:lstStyle/>
          <a:p>
            <a:pPr algn="ctr"/>
            <a:r>
              <a:rPr lang="es-ES" sz="1800" b="1" dirty="0" smtClean="0">
                <a:cs typeface="Arial" panose="020B0604020202020204" pitchFamily="34" charset="0"/>
              </a:rPr>
              <a:t>Erika </a:t>
            </a:r>
            <a:r>
              <a:rPr lang="es-ES" sz="1800" b="1" dirty="0">
                <a:cs typeface="Arial" panose="020B0604020202020204" pitchFamily="34" charset="0"/>
              </a:rPr>
              <a:t>Vélez </a:t>
            </a:r>
            <a:r>
              <a:rPr lang="es-ES" sz="1800" b="1" dirty="0" smtClean="0">
                <a:cs typeface="Arial" panose="020B0604020202020204" pitchFamily="34" charset="0"/>
              </a:rPr>
              <a:t>Peñaloza</a:t>
            </a:r>
          </a:p>
          <a:p>
            <a:pPr algn="ctr"/>
            <a:r>
              <a:rPr lang="es-ES" sz="1600" i="1" dirty="0" smtClean="0">
                <a:cs typeface="Arial" panose="020B0604020202020204" pitchFamily="34" charset="0"/>
              </a:rPr>
              <a:t>Ingeniera Civil, Universidad de Chile</a:t>
            </a:r>
          </a:p>
          <a:p>
            <a:pPr algn="ctr"/>
            <a:r>
              <a:rPr lang="es-ES" sz="1600" i="1" dirty="0" smtClean="0">
                <a:cs typeface="Arial" panose="020B0604020202020204" pitchFamily="34" charset="0"/>
              </a:rPr>
              <a:t>Dirección General de  Obras Públicas</a:t>
            </a:r>
            <a:endParaRPr lang="es-ES" sz="1600" i="1" dirty="0">
              <a:cs typeface="Arial" panose="020B0604020202020204" pitchFamily="34" charset="0"/>
            </a:endParaRPr>
          </a:p>
          <a:p>
            <a:pPr algn="ctr"/>
            <a:r>
              <a:rPr lang="es-ES" sz="1400" dirty="0" smtClean="0">
                <a:cs typeface="Arial" panose="020B0604020202020204" pitchFamily="34" charset="0"/>
              </a:rPr>
              <a:t>31 de Julio 2026</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91019" y="152403"/>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Marcador de número de diapositiva"/>
          <p:cNvSpPr>
            <a:spLocks noGrp="1"/>
          </p:cNvSpPr>
          <p:nvPr>
            <p:ph type="sldNum" sz="quarter" idx="12"/>
          </p:nvPr>
        </p:nvSpPr>
        <p:spPr/>
        <p:txBody>
          <a:bodyPr/>
          <a:lstStyle/>
          <a:p>
            <a:fld id="{339DE33B-29C3-A64D-9297-00A5A1600F58}" type="slidenum">
              <a:rPr lang="es-ES" smtClean="0"/>
              <a:t>20</a:t>
            </a:fld>
            <a:endParaRPr lang="es-ES" dirty="0"/>
          </a:p>
        </p:txBody>
      </p:sp>
      <p:sp>
        <p:nvSpPr>
          <p:cNvPr id="3" name="2 CuadroTexto"/>
          <p:cNvSpPr txBox="1"/>
          <p:nvPr/>
        </p:nvSpPr>
        <p:spPr>
          <a:xfrm>
            <a:off x="583324" y="275146"/>
            <a:ext cx="10307694" cy="523220"/>
          </a:xfrm>
          <a:prstGeom prst="rect">
            <a:avLst/>
          </a:prstGeom>
          <a:noFill/>
        </p:spPr>
        <p:txBody>
          <a:bodyPr wrap="square" rtlCol="0">
            <a:spAutoFit/>
          </a:bodyPr>
          <a:lstStyle/>
          <a:p>
            <a:r>
              <a:rPr lang="es-ES" sz="2800" u="sng" dirty="0" smtClean="0">
                <a:effectLst>
                  <a:outerShdw blurRad="38100" dist="38100" dir="2700000" algn="tl">
                    <a:srgbClr val="000000">
                      <a:alpha val="43137"/>
                    </a:srgbClr>
                  </a:outerShdw>
                </a:effectLst>
              </a:rPr>
              <a:t>AUMENTO </a:t>
            </a:r>
            <a:r>
              <a:rPr lang="es-ES" sz="2800" u="sng" dirty="0">
                <a:effectLst>
                  <a:outerShdw blurRad="38100" dist="38100" dir="2700000" algn="tl">
                    <a:srgbClr val="000000">
                      <a:alpha val="43137"/>
                    </a:srgbClr>
                  </a:outerShdw>
                </a:effectLst>
              </a:rPr>
              <a:t>DE LAS CANTIDADES DE OBRAS</a:t>
            </a:r>
            <a:r>
              <a:rPr lang="es-ES" sz="2800" u="sng" dirty="0" smtClean="0">
                <a:effectLst>
                  <a:outerShdw blurRad="38100" dist="38100" dir="2700000" algn="tl">
                    <a:srgbClr val="000000">
                      <a:alpha val="43137"/>
                    </a:srgbClr>
                  </a:outerShdw>
                </a:effectLst>
              </a:rPr>
              <a:t>.</a:t>
            </a:r>
            <a:r>
              <a:rPr lang="es-ES" sz="2800" dirty="0" smtClean="0"/>
              <a:t>     (por el MOP)</a:t>
            </a:r>
            <a:endParaRPr lang="es-CL" sz="2800" dirty="0"/>
          </a:p>
        </p:txBody>
      </p:sp>
      <p:sp>
        <p:nvSpPr>
          <p:cNvPr id="4" name="3 CuadroTexto"/>
          <p:cNvSpPr txBox="1"/>
          <p:nvPr/>
        </p:nvSpPr>
        <p:spPr>
          <a:xfrm>
            <a:off x="583324" y="798366"/>
            <a:ext cx="11256579" cy="4570482"/>
          </a:xfrm>
          <a:prstGeom prst="rect">
            <a:avLst/>
          </a:prstGeom>
          <a:solidFill>
            <a:schemeClr val="bg1"/>
          </a:solidFill>
        </p:spPr>
        <p:txBody>
          <a:bodyPr wrap="square" rtlCol="0">
            <a:spAutoFit/>
          </a:bodyPr>
          <a:lstStyle/>
          <a:p>
            <a:pPr algn="just">
              <a:spcAft>
                <a:spcPts val="600"/>
              </a:spcAft>
            </a:pPr>
            <a:r>
              <a:rPr lang="es-ES" dirty="0">
                <a:solidFill>
                  <a:srgbClr val="FF0000"/>
                </a:solidFill>
                <a:effectLst>
                  <a:outerShdw blurRad="38100" dist="38100" dir="2700000" algn="tl">
                    <a:srgbClr val="000000">
                      <a:alpha val="43137"/>
                    </a:srgbClr>
                  </a:outerShdw>
                </a:effectLst>
              </a:rPr>
              <a:t>A. </a:t>
            </a:r>
            <a:r>
              <a:rPr lang="es-ES" sz="2200" dirty="0">
                <a:solidFill>
                  <a:srgbClr val="FF0000"/>
                </a:solidFill>
                <a:effectLst>
                  <a:outerShdw blurRad="38100" dist="38100" dir="2700000" algn="tl">
                    <a:srgbClr val="000000">
                      <a:alpha val="43137"/>
                    </a:srgbClr>
                  </a:outerShdw>
                </a:effectLst>
              </a:rPr>
              <a:t>En contratos a  Serie de Precios Unitarios</a:t>
            </a:r>
            <a:endParaRPr lang="es-CL" sz="2200" dirty="0">
              <a:solidFill>
                <a:srgbClr val="FF0000"/>
              </a:solidFill>
              <a:effectLst>
                <a:outerShdw blurRad="38100" dist="38100" dir="2700000" algn="tl">
                  <a:srgbClr val="000000">
                    <a:alpha val="43137"/>
                  </a:srgbClr>
                </a:outerShdw>
              </a:effectLst>
            </a:endParaRPr>
          </a:p>
          <a:p>
            <a:pPr marL="457200" indent="-457200" algn="just">
              <a:spcAft>
                <a:spcPts val="600"/>
              </a:spcAft>
              <a:buFont typeface="+mj-lt"/>
              <a:buAutoNum type="arabicPeriod"/>
            </a:pPr>
            <a:r>
              <a:rPr lang="es-ES" sz="2200" dirty="0" smtClean="0"/>
              <a:t>Hasta </a:t>
            </a:r>
            <a:r>
              <a:rPr lang="es-ES" sz="2200" dirty="0"/>
              <a:t>en un </a:t>
            </a:r>
            <a:r>
              <a:rPr lang="es-ES" sz="2200" dirty="0">
                <a:effectLst>
                  <a:outerShdw blurRad="38100" dist="38100" dir="2700000" algn="tl">
                    <a:srgbClr val="000000">
                      <a:alpha val="43137"/>
                    </a:srgbClr>
                  </a:outerShdw>
                </a:effectLst>
              </a:rPr>
              <a:t>30%</a:t>
            </a:r>
            <a:r>
              <a:rPr lang="es-ES" sz="2200" dirty="0"/>
              <a:t> de cada partida del </a:t>
            </a:r>
            <a:r>
              <a:rPr lang="es-ES" sz="2200" dirty="0" smtClean="0"/>
              <a:t>presupuesto. </a:t>
            </a:r>
          </a:p>
          <a:p>
            <a:pPr marL="457200" indent="-457200" algn="just">
              <a:spcAft>
                <a:spcPts val="600"/>
              </a:spcAft>
              <a:buFont typeface="+mj-lt"/>
              <a:buAutoNum type="arabicPeriod"/>
            </a:pPr>
            <a:r>
              <a:rPr lang="es-ES" sz="2200" dirty="0"/>
              <a:t>P</a:t>
            </a:r>
            <a:r>
              <a:rPr lang="es-ES" sz="2200" dirty="0" smtClean="0"/>
              <a:t>ago al contratista, según los </a:t>
            </a:r>
            <a:r>
              <a:rPr lang="es-ES" sz="2200" dirty="0"/>
              <a:t>precios unitarios convenidos en el </a:t>
            </a:r>
            <a:r>
              <a:rPr lang="es-ES" sz="2200" dirty="0" smtClean="0"/>
              <a:t>contrato.</a:t>
            </a:r>
          </a:p>
          <a:p>
            <a:pPr marL="457200" indent="-457200" algn="just">
              <a:spcAft>
                <a:spcPts val="600"/>
              </a:spcAft>
              <a:buFont typeface="+mj-lt"/>
              <a:buAutoNum type="arabicPeriod"/>
            </a:pPr>
            <a:r>
              <a:rPr lang="es-ES" sz="2200" dirty="0"/>
              <a:t>A</a:t>
            </a:r>
            <a:r>
              <a:rPr lang="es-ES" sz="2200" dirty="0" smtClean="0"/>
              <a:t>umento </a:t>
            </a:r>
            <a:r>
              <a:rPr lang="es-ES" sz="2200" dirty="0"/>
              <a:t>del plazo </a:t>
            </a:r>
            <a:r>
              <a:rPr lang="es-ES" sz="2200" dirty="0" smtClean="0"/>
              <a:t>es proporcional </a:t>
            </a:r>
            <a:r>
              <a:rPr lang="es-ES" sz="2200" dirty="0"/>
              <a:t>al aumento que haya tenido el contrato inicial. </a:t>
            </a:r>
            <a:r>
              <a:rPr lang="es-ES" sz="2200" dirty="0" smtClean="0"/>
              <a:t>Puede disponerse </a:t>
            </a:r>
            <a:r>
              <a:rPr lang="es-ES" sz="2200" dirty="0"/>
              <a:t>de un </a:t>
            </a:r>
            <a:r>
              <a:rPr lang="es-ES" sz="2200" dirty="0" smtClean="0"/>
              <a:t>plazo diferente </a:t>
            </a:r>
            <a:r>
              <a:rPr lang="es-ES" sz="2200" dirty="0"/>
              <a:t>al señalado, por R</a:t>
            </a:r>
            <a:r>
              <a:rPr lang="es-ES" sz="2200" dirty="0" smtClean="0"/>
              <a:t>es. </a:t>
            </a:r>
            <a:r>
              <a:rPr lang="es-ES" sz="2200" dirty="0"/>
              <a:t>fundada de la autoridad pertinente. </a:t>
            </a:r>
            <a:endParaRPr lang="es-ES" sz="2200" dirty="0" smtClean="0"/>
          </a:p>
          <a:p>
            <a:pPr marL="457200" indent="-457200" algn="just">
              <a:spcAft>
                <a:spcPts val="600"/>
              </a:spcAft>
              <a:buFont typeface="+mj-lt"/>
              <a:buAutoNum type="arabicPeriod"/>
            </a:pPr>
            <a:r>
              <a:rPr lang="es-ES" sz="2200" dirty="0" smtClean="0"/>
              <a:t>Este </a:t>
            </a:r>
            <a:r>
              <a:rPr lang="es-ES" sz="2200" dirty="0"/>
              <a:t>aumento de hasta 30% </a:t>
            </a:r>
            <a:r>
              <a:rPr lang="es-ES" sz="2200" dirty="0" smtClean="0"/>
              <a:t>no se aplica a las partidas contratadas como </a:t>
            </a:r>
            <a:r>
              <a:rPr lang="es-ES" sz="2200" u="sng" dirty="0"/>
              <a:t>Valores pro </a:t>
            </a:r>
            <a:r>
              <a:rPr lang="es-ES" sz="2200" dirty="0" smtClean="0"/>
              <a:t>forma. Y para </a:t>
            </a:r>
            <a:r>
              <a:rPr lang="es-ES" sz="2200" dirty="0"/>
              <a:t>la incorporación </a:t>
            </a:r>
            <a:r>
              <a:rPr lang="es-ES" sz="2200" dirty="0" smtClean="0"/>
              <a:t>de </a:t>
            </a:r>
            <a:r>
              <a:rPr lang="es-CL" sz="2200" dirty="0" smtClean="0"/>
              <a:t>nuevas </a:t>
            </a:r>
            <a:r>
              <a:rPr lang="es-CL" sz="2200" dirty="0"/>
              <a:t>partidas que tengan esta naturaleza, no </a:t>
            </a:r>
            <a:r>
              <a:rPr lang="es-CL" sz="2200" dirty="0" smtClean="0"/>
              <a:t>contempladas </a:t>
            </a:r>
            <a:r>
              <a:rPr lang="es-ES" sz="2200" dirty="0" smtClean="0"/>
              <a:t>en </a:t>
            </a:r>
            <a:r>
              <a:rPr lang="es-ES" sz="2200" dirty="0"/>
              <a:t>el presupuesto oficial, se </a:t>
            </a:r>
            <a:r>
              <a:rPr lang="es-ES" sz="2200" dirty="0" smtClean="0"/>
              <a:t>requiere la </a:t>
            </a:r>
            <a:r>
              <a:rPr lang="es-ES" sz="2200" dirty="0"/>
              <a:t>aprobación </a:t>
            </a:r>
            <a:r>
              <a:rPr lang="es-ES" sz="2200" dirty="0" smtClean="0"/>
              <a:t>previa de </a:t>
            </a:r>
            <a:r>
              <a:rPr lang="es-ES" sz="2200" dirty="0"/>
              <a:t>la </a:t>
            </a:r>
            <a:r>
              <a:rPr lang="es-ES" sz="2200" dirty="0" smtClean="0"/>
              <a:t>D.G.O.P</a:t>
            </a:r>
          </a:p>
          <a:p>
            <a:pPr marL="457200" indent="-457200" algn="just">
              <a:spcAft>
                <a:spcPts val="600"/>
              </a:spcAft>
              <a:buFont typeface="+mj-lt"/>
              <a:buAutoNum type="arabicPeriod"/>
            </a:pPr>
            <a:r>
              <a:rPr lang="es-ES" sz="2200" dirty="0" smtClean="0"/>
              <a:t>En caso calificado y por resolución: </a:t>
            </a:r>
            <a:r>
              <a:rPr lang="es-ES" sz="2200" dirty="0">
                <a:effectLst>
                  <a:outerShdw blurRad="38100" dist="38100" dir="2700000" algn="tl">
                    <a:srgbClr val="000000">
                      <a:alpha val="43137"/>
                    </a:srgbClr>
                  </a:outerShdw>
                </a:effectLst>
              </a:rPr>
              <a:t>aumentos superiores al 30% anterior</a:t>
            </a:r>
            <a:r>
              <a:rPr lang="es-CL" sz="2200" dirty="0"/>
              <a:t>, siempre que corresponda a </a:t>
            </a:r>
            <a:r>
              <a:rPr lang="es-CL" sz="2200" dirty="0">
                <a:solidFill>
                  <a:srgbClr val="000099"/>
                </a:solidFill>
              </a:rPr>
              <a:t>complementaciones de la obra contratada inicialmente</a:t>
            </a:r>
            <a:r>
              <a:rPr lang="es-CL" sz="2200" dirty="0"/>
              <a:t>, fijándose previamente </a:t>
            </a:r>
            <a:r>
              <a:rPr lang="es-ES" sz="2200" dirty="0"/>
              <a:t>los precios unitarios de común acuerdo con el </a:t>
            </a:r>
            <a:r>
              <a:rPr lang="es-ES" sz="2200" dirty="0" smtClean="0"/>
              <a:t>contratista (no pueden exceder los convenidos en el contrato y actualizados según reajuste), </a:t>
            </a:r>
            <a:r>
              <a:rPr lang="es-ES" sz="2200" dirty="0"/>
              <a:t>como asimismo, conviniéndose el plazo.  </a:t>
            </a:r>
            <a:endParaRPr lang="es-ES" sz="2200" dirty="0" smtClean="0"/>
          </a:p>
        </p:txBody>
      </p:sp>
      <p:sp>
        <p:nvSpPr>
          <p:cNvPr id="5" name="4 CuadroTexto"/>
          <p:cNvSpPr txBox="1"/>
          <p:nvPr/>
        </p:nvSpPr>
        <p:spPr>
          <a:xfrm>
            <a:off x="9279924" y="407773"/>
            <a:ext cx="654907" cy="338554"/>
          </a:xfrm>
          <a:prstGeom prst="rect">
            <a:avLst/>
          </a:prstGeom>
          <a:noFill/>
        </p:spPr>
        <p:txBody>
          <a:bodyPr wrap="square" rtlCol="0">
            <a:spAutoFit/>
          </a:bodyPr>
          <a:lstStyle/>
          <a:p>
            <a:r>
              <a:rPr lang="es-ES" sz="1600" dirty="0" smtClean="0"/>
              <a:t>3/5</a:t>
            </a:r>
            <a:endParaRPr lang="es-CL" sz="1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 calcmode="lin" valueType="num">
                                      <p:cBhvr additive="base">
                                        <p:cTn id="28"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4">
                                            <p:txEl>
                                              <p:pRg st="4" end="4"/>
                                            </p:txEl>
                                          </p:spTgt>
                                        </p:tgtEl>
                                        <p:attrNameLst>
                                          <p:attrName>style.visibility</p:attrName>
                                        </p:attrNameLst>
                                      </p:cBhvr>
                                      <p:to>
                                        <p:strVal val="visible"/>
                                      </p:to>
                                    </p:set>
                                    <p:animEffect transition="in" filter="fade">
                                      <p:cBhvr>
                                        <p:cTn id="34" dur="1000"/>
                                        <p:tgtEl>
                                          <p:spTgt spid="4">
                                            <p:txEl>
                                              <p:pRg st="4" end="4"/>
                                            </p:txEl>
                                          </p:spTgt>
                                        </p:tgtEl>
                                      </p:cBhvr>
                                    </p:animEffect>
                                    <p:anim calcmode="lin" valueType="num">
                                      <p:cBhvr>
                                        <p:cTn id="35"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6"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4">
                                            <p:txEl>
                                              <p:pRg st="5" end="5"/>
                                            </p:txEl>
                                          </p:spTgt>
                                        </p:tgtEl>
                                        <p:attrNameLst>
                                          <p:attrName>style.visibility</p:attrName>
                                        </p:attrNameLst>
                                      </p:cBhvr>
                                      <p:to>
                                        <p:strVal val="visible"/>
                                      </p:to>
                                    </p:set>
                                    <p:animEffect transition="in" filter="fade">
                                      <p:cBhvr>
                                        <p:cTn id="41" dur="1000"/>
                                        <p:tgtEl>
                                          <p:spTgt spid="4">
                                            <p:txEl>
                                              <p:pRg st="5" end="5"/>
                                            </p:txEl>
                                          </p:spTgt>
                                        </p:tgtEl>
                                      </p:cBhvr>
                                    </p:animEffect>
                                    <p:anim calcmode="lin" valueType="num">
                                      <p:cBhvr>
                                        <p:cTn id="42"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43"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9" y="152403"/>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Marcador de número de diapositiva"/>
          <p:cNvSpPr>
            <a:spLocks noGrp="1"/>
          </p:cNvSpPr>
          <p:nvPr>
            <p:ph type="sldNum" sz="quarter" idx="12"/>
          </p:nvPr>
        </p:nvSpPr>
        <p:spPr/>
        <p:txBody>
          <a:bodyPr/>
          <a:lstStyle/>
          <a:p>
            <a:fld id="{339DE33B-29C3-A64D-9297-00A5A1600F58}" type="slidenum">
              <a:rPr lang="es-ES" smtClean="0"/>
              <a:t>21</a:t>
            </a:fld>
            <a:endParaRPr lang="es-ES" dirty="0"/>
          </a:p>
        </p:txBody>
      </p:sp>
      <p:sp>
        <p:nvSpPr>
          <p:cNvPr id="4" name="3 CuadroTexto"/>
          <p:cNvSpPr txBox="1"/>
          <p:nvPr/>
        </p:nvSpPr>
        <p:spPr>
          <a:xfrm>
            <a:off x="677918" y="131526"/>
            <a:ext cx="10026869" cy="523220"/>
          </a:xfrm>
          <a:prstGeom prst="rect">
            <a:avLst/>
          </a:prstGeom>
          <a:solidFill>
            <a:schemeClr val="bg1"/>
          </a:solidFill>
        </p:spPr>
        <p:txBody>
          <a:bodyPr wrap="square" rtlCol="0">
            <a:spAutoFit/>
          </a:bodyPr>
          <a:lstStyle/>
          <a:p>
            <a:r>
              <a:rPr lang="es-ES" sz="2800" dirty="0" smtClean="0">
                <a:solidFill>
                  <a:srgbClr val="000099"/>
                </a:solidFill>
                <a:effectLst>
                  <a:outerShdw blurRad="38100" dist="38100" dir="2700000" algn="tl">
                    <a:srgbClr val="000000">
                      <a:alpha val="43137"/>
                    </a:srgbClr>
                  </a:outerShdw>
                </a:effectLst>
              </a:rPr>
              <a:t>AUMENTOS EFECTIVOS DEL CONTRATO</a:t>
            </a:r>
            <a:endParaRPr lang="es-CL" sz="2800" dirty="0">
              <a:solidFill>
                <a:srgbClr val="000099"/>
              </a:solidFill>
              <a:effectLst>
                <a:outerShdw blurRad="38100" dist="38100" dir="2700000" algn="tl">
                  <a:srgbClr val="000000">
                    <a:alpha val="43137"/>
                  </a:srgbClr>
                </a:outerShdw>
              </a:effectLst>
            </a:endParaRPr>
          </a:p>
        </p:txBody>
      </p:sp>
      <p:sp>
        <p:nvSpPr>
          <p:cNvPr id="5" name="4 CuadroTexto"/>
          <p:cNvSpPr txBox="1"/>
          <p:nvPr/>
        </p:nvSpPr>
        <p:spPr>
          <a:xfrm>
            <a:off x="639859" y="658321"/>
            <a:ext cx="10515600" cy="5586145"/>
          </a:xfrm>
          <a:prstGeom prst="rect">
            <a:avLst/>
          </a:prstGeom>
          <a:solidFill>
            <a:schemeClr val="bg1"/>
          </a:solidFill>
        </p:spPr>
        <p:txBody>
          <a:bodyPr wrap="square" rtlCol="0">
            <a:spAutoFit/>
          </a:bodyPr>
          <a:lstStyle/>
          <a:p>
            <a:pPr marL="457200" indent="-457200" algn="just">
              <a:spcAft>
                <a:spcPts val="600"/>
              </a:spcAft>
              <a:buFont typeface="+mj-lt"/>
              <a:buAutoNum type="arabicPeriod"/>
            </a:pPr>
            <a:r>
              <a:rPr lang="es-ES" sz="1900" dirty="0"/>
              <a:t>Los aumentos efectivos de un contrato</a:t>
            </a:r>
            <a:r>
              <a:rPr lang="es-ES" sz="1900" dirty="0" smtClean="0"/>
              <a:t>, </a:t>
            </a:r>
            <a:r>
              <a:rPr lang="pt-BR" sz="1900" dirty="0" smtClean="0"/>
              <a:t>provenientes de</a:t>
            </a:r>
            <a:r>
              <a:rPr lang="pt-BR" sz="1900" b="1" dirty="0" smtClean="0"/>
              <a:t>:</a:t>
            </a:r>
            <a:r>
              <a:rPr lang="pt-BR" sz="1900" dirty="0" smtClean="0"/>
              <a:t>  </a:t>
            </a:r>
            <a:r>
              <a:rPr lang="pt-BR" sz="1900" dirty="0"/>
              <a:t>aumentos de obra, obras </a:t>
            </a:r>
            <a:r>
              <a:rPr lang="pt-BR" sz="1900" dirty="0" err="1"/>
              <a:t>nuevas</a:t>
            </a:r>
            <a:r>
              <a:rPr lang="pt-BR" sz="1900" dirty="0"/>
              <a:t> </a:t>
            </a:r>
            <a:r>
              <a:rPr lang="pt-BR" sz="1900" dirty="0" smtClean="0"/>
              <a:t>o </a:t>
            </a:r>
            <a:r>
              <a:rPr lang="es-ES" sz="1900" dirty="0" smtClean="0"/>
              <a:t>extraordinarias</a:t>
            </a:r>
            <a:r>
              <a:rPr lang="es-ES" sz="1900" dirty="0"/>
              <a:t>, modificación de las obras previstas o </a:t>
            </a:r>
            <a:r>
              <a:rPr lang="es-ES" sz="1900" dirty="0" smtClean="0"/>
              <a:t>el empleo </a:t>
            </a:r>
            <a:r>
              <a:rPr lang="es-ES" sz="1900" dirty="0"/>
              <a:t>de materiales no considerados, </a:t>
            </a:r>
            <a:r>
              <a:rPr lang="es-ES" sz="1900" u="sng" dirty="0">
                <a:solidFill>
                  <a:srgbClr val="000099"/>
                </a:solidFill>
                <a:effectLst>
                  <a:outerShdw blurRad="38100" dist="38100" dir="2700000" algn="tl">
                    <a:srgbClr val="000000">
                      <a:alpha val="43137"/>
                    </a:srgbClr>
                  </a:outerShdw>
                </a:effectLst>
              </a:rPr>
              <a:t>no podrán sobrepasar</a:t>
            </a:r>
            <a:r>
              <a:rPr lang="es-ES" sz="1900" u="sng" dirty="0" smtClean="0"/>
              <a:t>, en </a:t>
            </a:r>
            <a:r>
              <a:rPr lang="es-ES" sz="1900" u="sng" dirty="0"/>
              <a:t>conjunto, el </a:t>
            </a:r>
            <a:r>
              <a:rPr lang="es-ES" sz="1900" u="sng" dirty="0">
                <a:solidFill>
                  <a:srgbClr val="FF0000"/>
                </a:solidFill>
                <a:effectLst>
                  <a:outerShdw blurRad="38100" dist="38100" dir="2700000" algn="tl">
                    <a:srgbClr val="000000">
                      <a:alpha val="43137"/>
                    </a:srgbClr>
                  </a:outerShdw>
                </a:effectLst>
              </a:rPr>
              <a:t>35% del monto inicial </a:t>
            </a:r>
            <a:r>
              <a:rPr lang="es-ES" sz="1900" u="sng" dirty="0"/>
              <a:t>del contrato</a:t>
            </a:r>
            <a:r>
              <a:rPr lang="es-ES" sz="1900" u="sng" dirty="0" smtClean="0"/>
              <a:t>,</a:t>
            </a:r>
            <a:r>
              <a:rPr lang="es-ES" sz="1900" dirty="0" smtClean="0"/>
              <a:t> contabilizando </a:t>
            </a:r>
            <a:r>
              <a:rPr lang="es-ES" sz="1900" dirty="0"/>
              <a:t>las disminuciones convenidas. </a:t>
            </a:r>
            <a:endParaRPr lang="es-ES" sz="1900" dirty="0" smtClean="0"/>
          </a:p>
          <a:p>
            <a:pPr marL="457200" indent="-457200" algn="just">
              <a:spcAft>
                <a:spcPts val="600"/>
              </a:spcAft>
              <a:buFont typeface="+mj-lt"/>
              <a:buAutoNum type="arabicPeriod"/>
            </a:pPr>
            <a:r>
              <a:rPr lang="es-ES" sz="1900" dirty="0" smtClean="0"/>
              <a:t>Se actualiza el </a:t>
            </a:r>
            <a:r>
              <a:rPr lang="es-ES" sz="1900" dirty="0"/>
              <a:t>valor inicial del contrato </a:t>
            </a:r>
            <a:r>
              <a:rPr lang="es-ES" sz="1900" dirty="0" smtClean="0"/>
              <a:t>y cada </a:t>
            </a:r>
            <a:r>
              <a:rPr lang="es-ES" sz="1900" dirty="0"/>
              <a:t>una de sus modificaciones en base </a:t>
            </a:r>
            <a:r>
              <a:rPr lang="es-ES" sz="1900" dirty="0" smtClean="0"/>
              <a:t>al </a:t>
            </a:r>
            <a:r>
              <a:rPr lang="es-ES" sz="1900" dirty="0"/>
              <a:t>sistema </a:t>
            </a:r>
            <a:r>
              <a:rPr lang="es-ES" sz="1900" dirty="0" smtClean="0"/>
              <a:t>de </a:t>
            </a:r>
            <a:r>
              <a:rPr lang="es-CL" sz="1900" dirty="0" smtClean="0"/>
              <a:t>reajuste establecido.</a:t>
            </a:r>
            <a:endParaRPr lang="es-CL" sz="1900" dirty="0"/>
          </a:p>
          <a:p>
            <a:pPr marL="457200" indent="-457200" algn="just">
              <a:spcAft>
                <a:spcPts val="600"/>
              </a:spcAft>
              <a:buFont typeface="+mj-lt"/>
              <a:buAutoNum type="arabicPeriod"/>
            </a:pPr>
            <a:r>
              <a:rPr lang="es-ES" sz="1900" u="sng" dirty="0"/>
              <a:t>Cumplido el aumento del 35% </a:t>
            </a:r>
            <a:r>
              <a:rPr lang="es-ES" sz="1900" dirty="0"/>
              <a:t>precitado, </a:t>
            </a:r>
            <a:r>
              <a:rPr lang="es-ES" sz="1900" dirty="0" smtClean="0">
                <a:solidFill>
                  <a:srgbClr val="FF0000"/>
                </a:solidFill>
              </a:rPr>
              <a:t>→</a:t>
            </a:r>
            <a:r>
              <a:rPr lang="es-ES" sz="1900" dirty="0" smtClean="0"/>
              <a:t>  </a:t>
            </a:r>
            <a:r>
              <a:rPr lang="es-ES" sz="1900" dirty="0">
                <a:effectLst>
                  <a:outerShdw blurRad="38100" dist="38100" dir="2700000" algn="tl">
                    <a:srgbClr val="000000">
                      <a:alpha val="43137"/>
                    </a:srgbClr>
                  </a:outerShdw>
                </a:effectLst>
              </a:rPr>
              <a:t>liquidación del </a:t>
            </a:r>
            <a:r>
              <a:rPr lang="es-ES" sz="1900" dirty="0" smtClean="0">
                <a:effectLst>
                  <a:outerShdw blurRad="38100" dist="38100" dir="2700000" algn="tl">
                    <a:srgbClr val="000000">
                      <a:alpha val="43137"/>
                    </a:srgbClr>
                  </a:outerShdw>
                </a:effectLst>
              </a:rPr>
              <a:t>contrato</a:t>
            </a:r>
            <a:r>
              <a:rPr lang="es-ES" sz="1900" dirty="0" smtClean="0"/>
              <a:t>;  </a:t>
            </a:r>
            <a:r>
              <a:rPr lang="es-ES" sz="1900" dirty="0"/>
              <a:t>las obras </a:t>
            </a:r>
            <a:r>
              <a:rPr lang="es-ES" sz="1900" dirty="0" smtClean="0"/>
              <a:t>no realizadas </a:t>
            </a:r>
            <a:r>
              <a:rPr lang="es-ES" sz="1900" dirty="0"/>
              <a:t>se </a:t>
            </a:r>
            <a:r>
              <a:rPr lang="es-ES" sz="1900" dirty="0" smtClean="0"/>
              <a:t>consideran como obra </a:t>
            </a:r>
            <a:r>
              <a:rPr lang="es-ES" sz="1900" dirty="0"/>
              <a:t>nueva, debiendo </a:t>
            </a:r>
            <a:r>
              <a:rPr lang="es-ES" sz="1900" dirty="0" smtClean="0"/>
              <a:t>contratarse </a:t>
            </a:r>
            <a:r>
              <a:rPr lang="es-CL" sz="1900" dirty="0" smtClean="0"/>
              <a:t>como </a:t>
            </a:r>
            <a:r>
              <a:rPr lang="es-CL" sz="1900" dirty="0"/>
              <a:t>tales</a:t>
            </a:r>
            <a:r>
              <a:rPr lang="es-CL" sz="1900" dirty="0" smtClean="0"/>
              <a:t>.</a:t>
            </a:r>
          </a:p>
          <a:p>
            <a:pPr marL="457200" indent="-457200" algn="just">
              <a:spcAft>
                <a:spcPts val="600"/>
              </a:spcAft>
              <a:buFont typeface="+mj-lt"/>
              <a:buAutoNum type="arabicPeriod"/>
            </a:pPr>
            <a:r>
              <a:rPr lang="es-MX" sz="1900" dirty="0" smtClean="0"/>
              <a:t>En casos Calificados y </a:t>
            </a:r>
            <a:r>
              <a:rPr lang="es-MX" sz="2000" dirty="0" smtClean="0"/>
              <a:t>previamente </a:t>
            </a:r>
            <a:r>
              <a:rPr lang="es-CL" sz="2000" dirty="0" smtClean="0"/>
              <a:t>autorizados </a:t>
            </a:r>
            <a:r>
              <a:rPr lang="es-CL" sz="2000" dirty="0"/>
              <a:t>por la Dirección General de Obras Públicas</a:t>
            </a:r>
            <a:r>
              <a:rPr lang="es-CL" sz="2000" dirty="0" smtClean="0"/>
              <a:t>, </a:t>
            </a:r>
            <a:r>
              <a:rPr lang="es-MX" sz="2000" dirty="0" smtClean="0"/>
              <a:t>los </a:t>
            </a:r>
            <a:r>
              <a:rPr lang="es-MX" sz="2000" dirty="0"/>
              <a:t>porcentajes máximos de aumentos y/o de obras nuevas </a:t>
            </a:r>
            <a:r>
              <a:rPr lang="es-MX" sz="2000" dirty="0" smtClean="0"/>
              <a:t>o extraordinarias</a:t>
            </a:r>
            <a:r>
              <a:rPr lang="es-MX" sz="2000" dirty="0"/>
              <a:t>, en conjunto, podrán excederse hasta </a:t>
            </a:r>
            <a:r>
              <a:rPr lang="es-MX" sz="2000" dirty="0" smtClean="0"/>
              <a:t>un </a:t>
            </a:r>
            <a:r>
              <a:rPr lang="es-CL" sz="2000" dirty="0" smtClean="0"/>
              <a:t>máximo </a:t>
            </a:r>
            <a:r>
              <a:rPr lang="es-CL" sz="2000" dirty="0"/>
              <a:t>de un </a:t>
            </a:r>
            <a:r>
              <a:rPr lang="es-CL" sz="2000" dirty="0">
                <a:solidFill>
                  <a:srgbClr val="FF0000"/>
                </a:solidFill>
              </a:rPr>
              <a:t>50%</a:t>
            </a:r>
            <a:r>
              <a:rPr lang="es-CL" sz="2000" dirty="0"/>
              <a:t> del monto inicial del contrato</a:t>
            </a:r>
            <a:r>
              <a:rPr lang="es-CL" sz="2000" dirty="0" smtClean="0"/>
              <a:t>.</a:t>
            </a:r>
          </a:p>
          <a:p>
            <a:pPr marL="457200" lvl="1" algn="just"/>
            <a:r>
              <a:rPr lang="es-MX" sz="2000" dirty="0"/>
              <a:t>Dicha autorización no </a:t>
            </a:r>
            <a:r>
              <a:rPr lang="es-MX" sz="2000" dirty="0" smtClean="0"/>
              <a:t>corresponde cuando: </a:t>
            </a:r>
          </a:p>
          <a:p>
            <a:pPr marL="914400" lvl="1" indent="-457200" algn="just">
              <a:spcAft>
                <a:spcPts val="600"/>
              </a:spcAft>
              <a:buAutoNum type="alphaLcParenR"/>
            </a:pPr>
            <a:r>
              <a:rPr lang="es-MX" sz="2000" dirty="0" smtClean="0"/>
              <a:t>los </a:t>
            </a:r>
            <a:r>
              <a:rPr lang="pt-BR" sz="2000" dirty="0" smtClean="0"/>
              <a:t>aumentos </a:t>
            </a:r>
            <a:r>
              <a:rPr lang="pt-BR" sz="2000" dirty="0"/>
              <a:t>de obras o </a:t>
            </a:r>
            <a:r>
              <a:rPr lang="pt-BR" sz="2000" dirty="0" err="1"/>
              <a:t>las</a:t>
            </a:r>
            <a:r>
              <a:rPr lang="pt-BR" sz="2000" dirty="0"/>
              <a:t> obras </a:t>
            </a:r>
            <a:r>
              <a:rPr lang="pt-BR" sz="2000" dirty="0" err="1"/>
              <a:t>nuevas</a:t>
            </a:r>
            <a:r>
              <a:rPr lang="pt-BR" sz="2000" dirty="0"/>
              <a:t> o </a:t>
            </a:r>
            <a:r>
              <a:rPr lang="pt-BR" sz="2000" dirty="0" err="1" smtClean="0"/>
              <a:t>extraordinarias</a:t>
            </a:r>
            <a:r>
              <a:rPr lang="es-CL" sz="2000" dirty="0" smtClean="0"/>
              <a:t>, </a:t>
            </a:r>
            <a:r>
              <a:rPr lang="es-CL" sz="2000" dirty="0"/>
              <a:t>incorporen infraestructura o </a:t>
            </a:r>
            <a:r>
              <a:rPr lang="es-MX" sz="2000" dirty="0" smtClean="0"/>
              <a:t>edificaciones </a:t>
            </a:r>
            <a:r>
              <a:rPr lang="es-MX" sz="2000" dirty="0"/>
              <a:t>no consideradas en el contrato original </a:t>
            </a:r>
            <a:r>
              <a:rPr lang="es-MX" sz="2000" dirty="0" smtClean="0"/>
              <a:t>o éstas </a:t>
            </a:r>
            <a:r>
              <a:rPr lang="es-MX" sz="2000" dirty="0"/>
              <a:t>se sustituyan por otras diferentes, variando </a:t>
            </a:r>
            <a:r>
              <a:rPr lang="es-MX" sz="2000" dirty="0" smtClean="0"/>
              <a:t>el objeto </a:t>
            </a:r>
            <a:r>
              <a:rPr lang="es-MX" sz="2000" dirty="0"/>
              <a:t>y características esenciales del proyecto que </a:t>
            </a:r>
            <a:r>
              <a:rPr lang="es-MX" sz="2000" dirty="0" smtClean="0"/>
              <a:t>se ejecuta</a:t>
            </a:r>
            <a:r>
              <a:rPr lang="es-MX" sz="2000" dirty="0"/>
              <a:t>. </a:t>
            </a:r>
            <a:endParaRPr lang="es-MX" sz="2000" dirty="0" smtClean="0"/>
          </a:p>
          <a:p>
            <a:pPr marL="914400" lvl="1" indent="-457200" algn="just">
              <a:spcAft>
                <a:spcPts val="600"/>
              </a:spcAft>
              <a:buAutoNum type="alphaLcParenR"/>
            </a:pPr>
            <a:r>
              <a:rPr lang="es-MX" sz="2000" dirty="0" smtClean="0"/>
              <a:t>En </a:t>
            </a:r>
            <a:r>
              <a:rPr lang="es-MX" sz="2000" u="sng" dirty="0" smtClean="0"/>
              <a:t>contratos de </a:t>
            </a:r>
            <a:r>
              <a:rPr lang="es-MX" sz="2000" u="sng" dirty="0"/>
              <a:t>conservación de </a:t>
            </a:r>
            <a:r>
              <a:rPr lang="es-MX" sz="2000" u="sng" dirty="0" smtClean="0"/>
              <a:t>cualquier </a:t>
            </a:r>
            <a:r>
              <a:rPr lang="es-CL" sz="2000" u="sng" dirty="0" smtClean="0"/>
              <a:t>tipo</a:t>
            </a:r>
            <a:r>
              <a:rPr lang="es-CL" sz="2000" u="sng" dirty="0"/>
              <a:t>, </a:t>
            </a:r>
            <a:r>
              <a:rPr lang="es-CL" sz="2000" dirty="0"/>
              <a:t>salvo en casos de urgencia o emergencia </a:t>
            </a:r>
            <a:r>
              <a:rPr lang="es-CL" sz="2000" dirty="0" smtClean="0"/>
              <a:t>calificados previamente </a:t>
            </a:r>
            <a:r>
              <a:rPr lang="es-CL" sz="2000" dirty="0"/>
              <a:t>por el Director General de Obras Públicas.</a:t>
            </a:r>
            <a:endParaRPr lang="es-CL" sz="1900" dirty="0"/>
          </a:p>
        </p:txBody>
      </p:sp>
      <p:sp>
        <p:nvSpPr>
          <p:cNvPr id="3" name="2 CuadroTexto"/>
          <p:cNvSpPr txBox="1"/>
          <p:nvPr/>
        </p:nvSpPr>
        <p:spPr>
          <a:xfrm>
            <a:off x="8513805" y="366385"/>
            <a:ext cx="939114" cy="338554"/>
          </a:xfrm>
          <a:prstGeom prst="rect">
            <a:avLst/>
          </a:prstGeom>
          <a:noFill/>
        </p:spPr>
        <p:txBody>
          <a:bodyPr wrap="square" rtlCol="0">
            <a:spAutoFit/>
          </a:bodyPr>
          <a:lstStyle/>
          <a:p>
            <a:r>
              <a:rPr lang="es-ES" sz="1600" dirty="0" smtClean="0"/>
              <a:t>4/5</a:t>
            </a:r>
            <a:endParaRPr lang="es-CL" sz="1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80">
                                          <p:stCondLst>
                                            <p:cond delay="0"/>
                                          </p:stCondLst>
                                        </p:cTn>
                                        <p:tgtEl>
                                          <p:spTgt spid="5">
                                            <p:txEl>
                                              <p:pRg st="0" end="0"/>
                                            </p:txEl>
                                          </p:spTgt>
                                        </p:tgtEl>
                                      </p:cBhvr>
                                    </p:animEffect>
                                    <p:anim calcmode="lin" valueType="num">
                                      <p:cBhvr>
                                        <p:cTn id="8" dur="1822" tmFilter="0,0; 0.14,0.36; 0.43,0.73; 0.71,0.91; 1.0,1.0">
                                          <p:stCondLst>
                                            <p:cond delay="0"/>
                                          </p:stCondLst>
                                        </p:cTn>
                                        <p:tgtEl>
                                          <p:spTgt spid="5">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xEl>
                                              <p:pRg st="0" end="0"/>
                                            </p:txEl>
                                          </p:spTgt>
                                        </p:tgtEl>
                                      </p:cBhvr>
                                      <p:to x="100000" y="60000"/>
                                    </p:animScale>
                                    <p:animScale>
                                      <p:cBhvr>
                                        <p:cTn id="14" dur="166" decel="50000">
                                          <p:stCondLst>
                                            <p:cond delay="676"/>
                                          </p:stCondLst>
                                        </p:cTn>
                                        <p:tgtEl>
                                          <p:spTgt spid="5">
                                            <p:txEl>
                                              <p:pRg st="0" end="0"/>
                                            </p:txEl>
                                          </p:spTgt>
                                        </p:tgtEl>
                                      </p:cBhvr>
                                      <p:to x="100000" y="100000"/>
                                    </p:animScale>
                                    <p:animScale>
                                      <p:cBhvr>
                                        <p:cTn id="15" dur="26">
                                          <p:stCondLst>
                                            <p:cond delay="1312"/>
                                          </p:stCondLst>
                                        </p:cTn>
                                        <p:tgtEl>
                                          <p:spTgt spid="5">
                                            <p:txEl>
                                              <p:pRg st="0" end="0"/>
                                            </p:txEl>
                                          </p:spTgt>
                                        </p:tgtEl>
                                      </p:cBhvr>
                                      <p:to x="100000" y="80000"/>
                                    </p:animScale>
                                    <p:animScale>
                                      <p:cBhvr>
                                        <p:cTn id="16" dur="166" decel="50000">
                                          <p:stCondLst>
                                            <p:cond delay="1338"/>
                                          </p:stCondLst>
                                        </p:cTn>
                                        <p:tgtEl>
                                          <p:spTgt spid="5">
                                            <p:txEl>
                                              <p:pRg st="0" end="0"/>
                                            </p:txEl>
                                          </p:spTgt>
                                        </p:tgtEl>
                                      </p:cBhvr>
                                      <p:to x="100000" y="100000"/>
                                    </p:animScale>
                                    <p:animScale>
                                      <p:cBhvr>
                                        <p:cTn id="17" dur="26">
                                          <p:stCondLst>
                                            <p:cond delay="1642"/>
                                          </p:stCondLst>
                                        </p:cTn>
                                        <p:tgtEl>
                                          <p:spTgt spid="5">
                                            <p:txEl>
                                              <p:pRg st="0" end="0"/>
                                            </p:txEl>
                                          </p:spTgt>
                                        </p:tgtEl>
                                      </p:cBhvr>
                                      <p:to x="100000" y="90000"/>
                                    </p:animScale>
                                    <p:animScale>
                                      <p:cBhvr>
                                        <p:cTn id="18" dur="166" decel="50000">
                                          <p:stCondLst>
                                            <p:cond delay="1668"/>
                                          </p:stCondLst>
                                        </p:cTn>
                                        <p:tgtEl>
                                          <p:spTgt spid="5">
                                            <p:txEl>
                                              <p:pRg st="0" end="0"/>
                                            </p:txEl>
                                          </p:spTgt>
                                        </p:tgtEl>
                                      </p:cBhvr>
                                      <p:to x="100000" y="100000"/>
                                    </p:animScale>
                                    <p:animScale>
                                      <p:cBhvr>
                                        <p:cTn id="19" dur="26">
                                          <p:stCondLst>
                                            <p:cond delay="1808"/>
                                          </p:stCondLst>
                                        </p:cTn>
                                        <p:tgtEl>
                                          <p:spTgt spid="5">
                                            <p:txEl>
                                              <p:pRg st="0" end="0"/>
                                            </p:txEl>
                                          </p:spTgt>
                                        </p:tgtEl>
                                      </p:cBhvr>
                                      <p:to x="100000" y="95000"/>
                                    </p:animScale>
                                    <p:animScale>
                                      <p:cBhvr>
                                        <p:cTn id="20" dur="166" decel="50000">
                                          <p:stCondLst>
                                            <p:cond delay="1834"/>
                                          </p:stCondLst>
                                        </p:cTn>
                                        <p:tgtEl>
                                          <p:spTgt spid="5">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5">
                                            <p:txEl>
                                              <p:pRg st="1" end="1"/>
                                            </p:txEl>
                                          </p:spTgt>
                                        </p:tgtEl>
                                        <p:attrNameLst>
                                          <p:attrName>style.visibility</p:attrName>
                                        </p:attrNameLst>
                                      </p:cBhvr>
                                      <p:to>
                                        <p:strVal val="visible"/>
                                      </p:to>
                                    </p:set>
                                    <p:animEffect transition="in" filter="fade">
                                      <p:cBhvr>
                                        <p:cTn id="25" dur="1000"/>
                                        <p:tgtEl>
                                          <p:spTgt spid="5">
                                            <p:txEl>
                                              <p:pRg st="1" end="1"/>
                                            </p:txEl>
                                          </p:spTgt>
                                        </p:tgtEl>
                                      </p:cBhvr>
                                    </p:animEffect>
                                    <p:anim calcmode="lin" valueType="num">
                                      <p:cBhvr>
                                        <p:cTn id="26"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7"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5">
                                            <p:txEl>
                                              <p:pRg st="2" end="2"/>
                                            </p:txEl>
                                          </p:spTgt>
                                        </p:tgtEl>
                                        <p:attrNameLst>
                                          <p:attrName>style.visibility</p:attrName>
                                        </p:attrNameLst>
                                      </p:cBhvr>
                                      <p:to>
                                        <p:strVal val="visible"/>
                                      </p:to>
                                    </p:set>
                                    <p:animEffect transition="in" filter="circle(in)">
                                      <p:cBhvr>
                                        <p:cTn id="32" dur="2000"/>
                                        <p:tgtEl>
                                          <p:spTgt spid="5">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5">
                                            <p:txEl>
                                              <p:pRg st="3" end="3"/>
                                            </p:txEl>
                                          </p:spTgt>
                                        </p:tgtEl>
                                        <p:attrNameLst>
                                          <p:attrName>style.visibility</p:attrName>
                                        </p:attrNameLst>
                                      </p:cBhvr>
                                      <p:to>
                                        <p:strVal val="visible"/>
                                      </p:to>
                                    </p:set>
                                    <p:animEffect transition="in" filter="circle(in)">
                                      <p:cBhvr>
                                        <p:cTn id="37" dur="2000"/>
                                        <p:tgtEl>
                                          <p:spTgt spid="5">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nodeType="clickEffect">
                                  <p:stCondLst>
                                    <p:cond delay="0"/>
                                  </p:stCondLst>
                                  <p:childTnLst>
                                    <p:set>
                                      <p:cBhvr>
                                        <p:cTn id="41" dur="1" fill="hold">
                                          <p:stCondLst>
                                            <p:cond delay="0"/>
                                          </p:stCondLst>
                                        </p:cTn>
                                        <p:tgtEl>
                                          <p:spTgt spid="5">
                                            <p:txEl>
                                              <p:pRg st="4" end="4"/>
                                            </p:txEl>
                                          </p:spTgt>
                                        </p:tgtEl>
                                        <p:attrNameLst>
                                          <p:attrName>style.visibility</p:attrName>
                                        </p:attrNameLst>
                                      </p:cBhvr>
                                      <p:to>
                                        <p:strVal val="visible"/>
                                      </p:to>
                                    </p:set>
                                    <p:animEffect transition="in" filter="circle(in)">
                                      <p:cBhvr>
                                        <p:cTn id="42" dur="2000"/>
                                        <p:tgtEl>
                                          <p:spTgt spid="5">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nodeType="clickEffect">
                                  <p:stCondLst>
                                    <p:cond delay="0"/>
                                  </p:stCondLst>
                                  <p:childTnLst>
                                    <p:set>
                                      <p:cBhvr>
                                        <p:cTn id="46" dur="1" fill="hold">
                                          <p:stCondLst>
                                            <p:cond delay="0"/>
                                          </p:stCondLst>
                                        </p:cTn>
                                        <p:tgtEl>
                                          <p:spTgt spid="5">
                                            <p:txEl>
                                              <p:pRg st="5" end="5"/>
                                            </p:txEl>
                                          </p:spTgt>
                                        </p:tgtEl>
                                        <p:attrNameLst>
                                          <p:attrName>style.visibility</p:attrName>
                                        </p:attrNameLst>
                                      </p:cBhvr>
                                      <p:to>
                                        <p:strVal val="visible"/>
                                      </p:to>
                                    </p:set>
                                    <p:animEffect transition="in" filter="circle(in)">
                                      <p:cBhvr>
                                        <p:cTn id="47" dur="2000"/>
                                        <p:tgtEl>
                                          <p:spTgt spid="5">
                                            <p:txEl>
                                              <p:pRg st="5" end="5"/>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nodeType="clickEffect">
                                  <p:stCondLst>
                                    <p:cond delay="0"/>
                                  </p:stCondLst>
                                  <p:childTnLst>
                                    <p:set>
                                      <p:cBhvr>
                                        <p:cTn id="51" dur="1" fill="hold">
                                          <p:stCondLst>
                                            <p:cond delay="0"/>
                                          </p:stCondLst>
                                        </p:cTn>
                                        <p:tgtEl>
                                          <p:spTgt spid="5">
                                            <p:txEl>
                                              <p:pRg st="6" end="6"/>
                                            </p:txEl>
                                          </p:spTgt>
                                        </p:tgtEl>
                                        <p:attrNameLst>
                                          <p:attrName>style.visibility</p:attrName>
                                        </p:attrNameLst>
                                      </p:cBhvr>
                                      <p:to>
                                        <p:strVal val="visible"/>
                                      </p:to>
                                    </p:set>
                                    <p:animEffect transition="in" filter="circle(in)">
                                      <p:cBhvr>
                                        <p:cTn id="52" dur="20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9" y="152403"/>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Marcador de número de diapositiva"/>
          <p:cNvSpPr>
            <a:spLocks noGrp="1"/>
          </p:cNvSpPr>
          <p:nvPr>
            <p:ph type="sldNum" sz="quarter" idx="12"/>
          </p:nvPr>
        </p:nvSpPr>
        <p:spPr/>
        <p:txBody>
          <a:bodyPr/>
          <a:lstStyle/>
          <a:p>
            <a:fld id="{339DE33B-29C3-A64D-9297-00A5A1600F58}" type="slidenum">
              <a:rPr lang="es-ES" smtClean="0"/>
              <a:t>22</a:t>
            </a:fld>
            <a:endParaRPr lang="es-ES" dirty="0"/>
          </a:p>
        </p:txBody>
      </p:sp>
      <p:sp>
        <p:nvSpPr>
          <p:cNvPr id="3" name="2 CuadroTexto"/>
          <p:cNvSpPr txBox="1"/>
          <p:nvPr/>
        </p:nvSpPr>
        <p:spPr>
          <a:xfrm>
            <a:off x="716692" y="394962"/>
            <a:ext cx="6067167" cy="492443"/>
          </a:xfrm>
          <a:prstGeom prst="rect">
            <a:avLst/>
          </a:prstGeom>
          <a:noFill/>
        </p:spPr>
        <p:txBody>
          <a:bodyPr wrap="square" rtlCol="0">
            <a:spAutoFit/>
          </a:bodyPr>
          <a:lstStyle/>
          <a:p>
            <a:r>
              <a:rPr lang="es-ES" sz="2600" dirty="0" smtClean="0">
                <a:solidFill>
                  <a:srgbClr val="C00000"/>
                </a:solidFill>
                <a:effectLst>
                  <a:outerShdw blurRad="38100" dist="38100" dir="2700000" algn="tl">
                    <a:srgbClr val="000000">
                      <a:alpha val="43137"/>
                    </a:srgbClr>
                  </a:outerShdw>
                </a:effectLst>
              </a:rPr>
              <a:t>ORDEN DE EJECUCIÓN INMEDIATA    (O.E.I)</a:t>
            </a:r>
            <a:endParaRPr lang="es-CL" sz="2600" dirty="0">
              <a:solidFill>
                <a:srgbClr val="C00000"/>
              </a:solidFill>
              <a:effectLst>
                <a:outerShdw blurRad="38100" dist="38100" dir="2700000" algn="tl">
                  <a:srgbClr val="000000">
                    <a:alpha val="43137"/>
                  </a:srgbClr>
                </a:outerShdw>
              </a:effectLst>
            </a:endParaRPr>
          </a:p>
        </p:txBody>
      </p:sp>
      <p:sp>
        <p:nvSpPr>
          <p:cNvPr id="4" name="3 CuadroTexto"/>
          <p:cNvSpPr txBox="1"/>
          <p:nvPr/>
        </p:nvSpPr>
        <p:spPr>
          <a:xfrm>
            <a:off x="716691" y="847151"/>
            <a:ext cx="10862693" cy="4801314"/>
          </a:xfrm>
          <a:prstGeom prst="rect">
            <a:avLst/>
          </a:prstGeom>
          <a:noFill/>
        </p:spPr>
        <p:txBody>
          <a:bodyPr wrap="square" rtlCol="0">
            <a:spAutoFit/>
          </a:bodyPr>
          <a:lstStyle/>
          <a:p>
            <a:pPr marL="342900" indent="-342900" algn="just">
              <a:spcAft>
                <a:spcPts val="1200"/>
              </a:spcAft>
              <a:buFont typeface="Wingdings" panose="05000000000000000000" pitchFamily="2" charset="2"/>
              <a:buChar char="Ø"/>
            </a:pPr>
            <a:r>
              <a:rPr lang="es-ES" sz="2200" dirty="0"/>
              <a:t>En caso de urgencia, a solicitud </a:t>
            </a:r>
            <a:r>
              <a:rPr lang="es-ES" sz="2200" u="sng" dirty="0" smtClean="0"/>
              <a:t>escrita</a:t>
            </a:r>
            <a:r>
              <a:rPr lang="es-ES" sz="2200" dirty="0" smtClean="0"/>
              <a:t> del </a:t>
            </a:r>
            <a:r>
              <a:rPr lang="es-ES" sz="2200" dirty="0"/>
              <a:t>inspector fiscal, y con aprobación previa de </a:t>
            </a:r>
            <a:r>
              <a:rPr lang="es-ES" sz="2200" dirty="0" smtClean="0"/>
              <a:t>la autoridad correspondiente, puede </a:t>
            </a:r>
            <a:r>
              <a:rPr lang="es-ES" sz="2200" dirty="0"/>
              <a:t>acordarse con el contratista</a:t>
            </a:r>
            <a:r>
              <a:rPr lang="es-ES" sz="2200" dirty="0" smtClean="0"/>
              <a:t>, </a:t>
            </a:r>
            <a:r>
              <a:rPr lang="es-ES" sz="2200" dirty="0"/>
              <a:t>la </a:t>
            </a:r>
            <a:r>
              <a:rPr lang="es-ES" sz="2200" dirty="0" smtClean="0"/>
              <a:t>ejecución de </a:t>
            </a:r>
            <a:r>
              <a:rPr lang="es-ES" sz="2200" dirty="0"/>
              <a:t>aumentos en las cantidades de obras del contrato, </a:t>
            </a:r>
            <a:r>
              <a:rPr lang="es-ES" sz="2200" dirty="0" smtClean="0"/>
              <a:t>sin esperar </a:t>
            </a:r>
            <a:r>
              <a:rPr lang="es-ES" sz="2200" dirty="0"/>
              <a:t>la dictación y tramitación de la </a:t>
            </a:r>
            <a:r>
              <a:rPr lang="es-ES" sz="2200" dirty="0" smtClean="0"/>
              <a:t>resolución respectiva</a:t>
            </a:r>
            <a:r>
              <a:rPr lang="es-ES" sz="2200" dirty="0"/>
              <a:t>, y la emisión de las garantías </a:t>
            </a:r>
            <a:r>
              <a:rPr lang="es-ES" sz="2200" dirty="0" smtClean="0"/>
              <a:t>establecidas.</a:t>
            </a:r>
          </a:p>
          <a:p>
            <a:pPr marL="342900" indent="-342900" algn="just">
              <a:spcAft>
                <a:spcPts val="1200"/>
              </a:spcAft>
              <a:buFont typeface="Wingdings" panose="05000000000000000000" pitchFamily="2" charset="2"/>
              <a:buChar char="Ø"/>
            </a:pPr>
            <a:r>
              <a:rPr lang="es-ES" sz="2200" dirty="0" smtClean="0"/>
              <a:t>Si en una modificación de contrato presentada, la </a:t>
            </a:r>
            <a:r>
              <a:rPr lang="es-ES" sz="2200" dirty="0"/>
              <a:t>ejecución del aumento de obras </a:t>
            </a:r>
            <a:r>
              <a:rPr lang="es-ES" sz="2200" dirty="0" smtClean="0"/>
              <a:t>resulta indispensable </a:t>
            </a:r>
            <a:r>
              <a:rPr lang="es-ES" sz="2200" dirty="0"/>
              <a:t>para la continuidad de los trabajos </a:t>
            </a:r>
            <a:r>
              <a:rPr lang="es-ES" sz="2200" dirty="0" smtClean="0"/>
              <a:t>y </a:t>
            </a:r>
            <a:r>
              <a:rPr lang="es-ES" sz="2200" dirty="0"/>
              <a:t>en </a:t>
            </a:r>
            <a:r>
              <a:rPr lang="es-ES" sz="2200" dirty="0" smtClean="0"/>
              <a:t>el evento </a:t>
            </a:r>
            <a:r>
              <a:rPr lang="es-ES" sz="2200" dirty="0"/>
              <a:t>que los trámites y gestiones necesarios para </a:t>
            </a:r>
            <a:r>
              <a:rPr lang="es-ES" sz="2200" dirty="0" smtClean="0"/>
              <a:t>la dictación </a:t>
            </a:r>
            <a:r>
              <a:rPr lang="es-ES" sz="2200" dirty="0"/>
              <a:t>de la resolución que apruebe la </a:t>
            </a:r>
            <a:r>
              <a:rPr lang="es-ES" sz="2200" dirty="0" smtClean="0"/>
              <a:t>modificación provoque </a:t>
            </a:r>
            <a:r>
              <a:rPr lang="es-ES" sz="2200" dirty="0"/>
              <a:t>la paralización temporal, total o parcial, </a:t>
            </a:r>
            <a:r>
              <a:rPr lang="es-ES" sz="2200" dirty="0" smtClean="0"/>
              <a:t>de éstos, puede, </a:t>
            </a:r>
            <a:r>
              <a:rPr lang="es-ES" sz="2200" dirty="0"/>
              <a:t>de </a:t>
            </a:r>
            <a:r>
              <a:rPr lang="es-ES" sz="2200" dirty="0" smtClean="0"/>
              <a:t>igual forma </a:t>
            </a:r>
            <a:r>
              <a:rPr lang="es-ES" sz="2200" dirty="0"/>
              <a:t>a la señalada precedentemente, acordarse con </a:t>
            </a:r>
            <a:r>
              <a:rPr lang="es-ES" sz="2200" dirty="0" smtClean="0"/>
              <a:t>el contratista </a:t>
            </a:r>
            <a:r>
              <a:rPr lang="es-ES" sz="2200" dirty="0"/>
              <a:t>su materialización inmediata. </a:t>
            </a:r>
            <a:endParaRPr lang="es-ES" sz="2200" dirty="0" smtClean="0"/>
          </a:p>
          <a:p>
            <a:pPr marL="342900" indent="-342900" algn="just">
              <a:spcAft>
                <a:spcPts val="1200"/>
              </a:spcAft>
              <a:buFont typeface="Wingdings" panose="05000000000000000000" pitchFamily="2" charset="2"/>
              <a:buChar char="Ø"/>
            </a:pPr>
            <a:r>
              <a:rPr lang="es-ES" sz="2200" dirty="0" smtClean="0"/>
              <a:t>Se puede autorizar </a:t>
            </a:r>
            <a:r>
              <a:rPr lang="es-ES" sz="2200" dirty="0"/>
              <a:t>el pago a cuenta hasta </a:t>
            </a:r>
            <a:r>
              <a:rPr lang="es-CL" sz="2200" dirty="0" smtClean="0"/>
              <a:t>del </a:t>
            </a:r>
            <a:r>
              <a:rPr lang="es-CL" sz="2200" dirty="0"/>
              <a:t>80% de las obras realizadas, imputándolo </a:t>
            </a:r>
            <a:r>
              <a:rPr lang="es-CL" sz="2200" dirty="0" smtClean="0"/>
              <a:t>provisoriamente </a:t>
            </a:r>
            <a:r>
              <a:rPr lang="es-CL" sz="2200" dirty="0"/>
              <a:t>al contrato, mientras se dicta la </a:t>
            </a:r>
            <a:r>
              <a:rPr lang="es-ES" sz="2200" dirty="0" smtClean="0"/>
              <a:t>resolución </a:t>
            </a:r>
            <a:r>
              <a:rPr lang="es-ES" sz="2200" dirty="0"/>
              <a:t>y se suscribe y protocoliza dicho instrumento</a:t>
            </a:r>
            <a:r>
              <a:rPr lang="es-ES" sz="2200" dirty="0" smtClean="0"/>
              <a:t>, </a:t>
            </a:r>
            <a:r>
              <a:rPr lang="es-ES" sz="2200" dirty="0"/>
              <a:t>en el entendido que ese pago, para todos los efectos se considera como anticipo, sirviendo las retenciones y </a:t>
            </a:r>
            <a:r>
              <a:rPr lang="es-CL" sz="2200" dirty="0"/>
              <a:t>garantía para responder o restituir este anticipo</a:t>
            </a:r>
            <a:r>
              <a:rPr lang="es-CL" sz="2000" dirty="0"/>
              <a:t>.</a:t>
            </a:r>
            <a:endParaRPr lang="es-CL" sz="2200" dirty="0"/>
          </a:p>
        </p:txBody>
      </p:sp>
      <p:sp>
        <p:nvSpPr>
          <p:cNvPr id="5" name="4 CuadroTexto"/>
          <p:cNvSpPr txBox="1"/>
          <p:nvPr/>
        </p:nvSpPr>
        <p:spPr>
          <a:xfrm>
            <a:off x="8167816" y="494270"/>
            <a:ext cx="704335" cy="338554"/>
          </a:xfrm>
          <a:prstGeom prst="rect">
            <a:avLst/>
          </a:prstGeom>
          <a:noFill/>
        </p:spPr>
        <p:txBody>
          <a:bodyPr wrap="square" rtlCol="0">
            <a:spAutoFit/>
          </a:bodyPr>
          <a:lstStyle/>
          <a:p>
            <a:r>
              <a:rPr lang="es-ES" sz="1600" dirty="0" smtClean="0"/>
              <a:t>1/2</a:t>
            </a:r>
            <a:endParaRPr lang="es-CL" sz="1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Effect transition="in" filter="fade">
                                      <p:cBhvr>
                                        <p:cTn id="13" dur="1000"/>
                                        <p:tgtEl>
                                          <p:spTgt spid="4">
                                            <p:txEl>
                                              <p:pRg st="1" end="1"/>
                                            </p:txEl>
                                          </p:spTgt>
                                        </p:tgtEl>
                                      </p:cBhvr>
                                    </p:animEffect>
                                    <p:anim calcmode="lin" valueType="num">
                                      <p:cBhvr>
                                        <p:cTn id="14"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4">
                                            <p:txEl>
                                              <p:pRg st="2" end="2"/>
                                            </p:txEl>
                                          </p:spTgt>
                                        </p:tgtEl>
                                        <p:attrNameLst>
                                          <p:attrName>style.visibility</p:attrName>
                                        </p:attrNameLst>
                                      </p:cBhvr>
                                      <p:to>
                                        <p:strVal val="visible"/>
                                      </p:to>
                                    </p:set>
                                    <p:animEffect transition="in" filter="circle(in)">
                                      <p:cBhvr>
                                        <p:cTn id="20" dur="20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9" y="152403"/>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Marcador de número de diapositiva"/>
          <p:cNvSpPr>
            <a:spLocks noGrp="1"/>
          </p:cNvSpPr>
          <p:nvPr>
            <p:ph type="sldNum" sz="quarter" idx="12"/>
          </p:nvPr>
        </p:nvSpPr>
        <p:spPr/>
        <p:txBody>
          <a:bodyPr/>
          <a:lstStyle/>
          <a:p>
            <a:fld id="{339DE33B-29C3-A64D-9297-00A5A1600F58}" type="slidenum">
              <a:rPr lang="es-ES" smtClean="0"/>
              <a:t>23</a:t>
            </a:fld>
            <a:endParaRPr lang="es-ES" dirty="0"/>
          </a:p>
        </p:txBody>
      </p:sp>
      <p:sp>
        <p:nvSpPr>
          <p:cNvPr id="3" name="2 CuadroTexto"/>
          <p:cNvSpPr txBox="1"/>
          <p:nvPr/>
        </p:nvSpPr>
        <p:spPr>
          <a:xfrm>
            <a:off x="709448" y="268015"/>
            <a:ext cx="10719075" cy="6047809"/>
          </a:xfrm>
          <a:prstGeom prst="rect">
            <a:avLst/>
          </a:prstGeom>
          <a:noFill/>
        </p:spPr>
        <p:txBody>
          <a:bodyPr wrap="square" rtlCol="0">
            <a:spAutoFit/>
          </a:bodyPr>
          <a:lstStyle/>
          <a:p>
            <a:r>
              <a:rPr lang="es-ES" dirty="0">
                <a:solidFill>
                  <a:srgbClr val="FF0000"/>
                </a:solidFill>
                <a:effectLst>
                  <a:outerShdw blurRad="38100" dist="38100" dir="2700000" algn="tl">
                    <a:srgbClr val="000000">
                      <a:alpha val="43137"/>
                    </a:srgbClr>
                  </a:outerShdw>
                </a:effectLst>
              </a:rPr>
              <a:t>PROCEDIMIENTO  A  SEGUIR  </a:t>
            </a:r>
            <a:r>
              <a:rPr lang="es-ES" dirty="0" smtClean="0">
                <a:solidFill>
                  <a:srgbClr val="FF0000"/>
                </a:solidFill>
                <a:effectLst>
                  <a:outerShdw blurRad="38100" dist="38100" dir="2700000" algn="tl">
                    <a:srgbClr val="000000">
                      <a:alpha val="43137"/>
                    </a:srgbClr>
                  </a:outerShdw>
                </a:effectLst>
              </a:rPr>
              <a:t>EN  </a:t>
            </a:r>
            <a:r>
              <a:rPr lang="es-ES" dirty="0">
                <a:solidFill>
                  <a:srgbClr val="FF0000"/>
                </a:solidFill>
                <a:effectLst>
                  <a:outerShdw blurRad="38100" dist="38100" dir="2700000" algn="tl">
                    <a:srgbClr val="000000">
                      <a:alpha val="43137"/>
                    </a:srgbClr>
                  </a:outerShdw>
                </a:effectLst>
              </a:rPr>
              <a:t>LAS  O.E.I</a:t>
            </a:r>
          </a:p>
          <a:p>
            <a:pPr marL="457200" indent="-457200" algn="just">
              <a:spcBef>
                <a:spcPts val="600"/>
              </a:spcBef>
              <a:spcAft>
                <a:spcPts val="600"/>
              </a:spcAft>
              <a:buFont typeface="+mj-lt"/>
              <a:buAutoNum type="arabicPeriod"/>
            </a:pPr>
            <a:r>
              <a:rPr lang="es-ES" sz="2200" dirty="0"/>
              <a:t>El Inspector Fiscal debe </a:t>
            </a:r>
            <a:r>
              <a:rPr lang="es-ES" sz="2200" u="sng" dirty="0"/>
              <a:t>solicitar la aprobación de la O.E.I</a:t>
            </a:r>
            <a:r>
              <a:rPr lang="es-ES" sz="2200" dirty="0"/>
              <a:t> con la correspondiente justificación fundamentada y obtener la conformidad de su jefatura y los vistos buenos de las autoridades que le compete según el Reglamento de </a:t>
            </a:r>
            <a:r>
              <a:rPr lang="es-CL" sz="2200" dirty="0"/>
              <a:t>Montos.</a:t>
            </a:r>
          </a:p>
          <a:p>
            <a:pPr marL="457200" indent="-457200" algn="just">
              <a:spcBef>
                <a:spcPts val="600"/>
              </a:spcBef>
              <a:spcAft>
                <a:spcPts val="600"/>
              </a:spcAft>
              <a:buFont typeface="+mj-lt"/>
              <a:buAutoNum type="arabicPeriod"/>
            </a:pPr>
            <a:r>
              <a:rPr lang="es-ES" sz="2200" dirty="0"/>
              <a:t>No se </a:t>
            </a:r>
            <a:r>
              <a:rPr lang="es-ES" sz="2200" dirty="0" smtClean="0"/>
              <a:t>puede </a:t>
            </a:r>
            <a:r>
              <a:rPr lang="es-ES" sz="2200" dirty="0"/>
              <a:t>iniciar la ejecución de las modificaciones de obras que se soliciten antes de obtener la conformidad de las autoridades correspondientes, </a:t>
            </a:r>
            <a:r>
              <a:rPr lang="es-ES" sz="2200" dirty="0" smtClean="0"/>
              <a:t>debiendo quedar </a:t>
            </a:r>
            <a:r>
              <a:rPr lang="es-ES" sz="2200" dirty="0"/>
              <a:t>anotada en </a:t>
            </a:r>
            <a:r>
              <a:rPr lang="es-ES" sz="2200" dirty="0" smtClean="0"/>
              <a:t>el libro </a:t>
            </a:r>
            <a:r>
              <a:rPr lang="es-ES" sz="2200" dirty="0"/>
              <a:t>de obras </a:t>
            </a:r>
            <a:r>
              <a:rPr lang="es-ES" sz="2200" dirty="0" smtClean="0"/>
              <a:t>su </a:t>
            </a:r>
            <a:r>
              <a:rPr lang="es-ES" sz="2200" dirty="0"/>
              <a:t>fecha de </a:t>
            </a:r>
            <a:r>
              <a:rPr lang="es-ES" sz="2200" dirty="0" smtClean="0"/>
              <a:t>inicio</a:t>
            </a:r>
            <a:r>
              <a:rPr lang="es-CL" sz="2200" dirty="0" smtClean="0"/>
              <a:t>.</a:t>
            </a:r>
            <a:endParaRPr lang="es-CL" sz="2200" dirty="0"/>
          </a:p>
          <a:p>
            <a:pPr marL="457200" indent="-457200" algn="just">
              <a:spcBef>
                <a:spcPts val="600"/>
              </a:spcBef>
              <a:spcAft>
                <a:spcPts val="600"/>
              </a:spcAft>
              <a:buFont typeface="+mj-lt"/>
              <a:buAutoNum type="arabicPeriod"/>
            </a:pPr>
            <a:r>
              <a:rPr lang="es-ES" sz="2200" dirty="0" smtClean="0"/>
              <a:t>La emisión de una nueva O.E I requerirá que la anterior cuente con las autorizaciones correspondientes.</a:t>
            </a:r>
            <a:endParaRPr lang="es-ES" sz="2200" dirty="0"/>
          </a:p>
          <a:p>
            <a:pPr marL="457200" indent="-457200" algn="just">
              <a:spcBef>
                <a:spcPts val="600"/>
              </a:spcBef>
              <a:spcAft>
                <a:spcPts val="600"/>
              </a:spcAft>
              <a:buFont typeface="+mj-lt"/>
              <a:buAutoNum type="arabicPeriod"/>
            </a:pPr>
            <a:r>
              <a:rPr lang="es-CL" sz="2200" dirty="0"/>
              <a:t>El contratista que efectúe modificaciones de obras </a:t>
            </a:r>
            <a:r>
              <a:rPr lang="es-ES" sz="2200" dirty="0"/>
              <a:t>antes de que la O.E.I </a:t>
            </a:r>
            <a:r>
              <a:rPr lang="es-CL" sz="2200" dirty="0"/>
              <a:t>esté debidamente autorizada, será </a:t>
            </a:r>
            <a:r>
              <a:rPr lang="es-ES" sz="2200" dirty="0"/>
              <a:t>responsable de ellas y no podrá exigir pago alguno</a:t>
            </a:r>
            <a:r>
              <a:rPr lang="es-ES" sz="2200" dirty="0" smtClean="0"/>
              <a:t>.</a:t>
            </a:r>
          </a:p>
          <a:p>
            <a:pPr marL="457200" indent="-457200" algn="just">
              <a:spcBef>
                <a:spcPts val="600"/>
              </a:spcBef>
              <a:spcAft>
                <a:spcPts val="600"/>
              </a:spcAft>
              <a:buFont typeface="+mj-lt"/>
              <a:buAutoNum type="arabicPeriod"/>
            </a:pPr>
            <a:r>
              <a:rPr lang="es-ES" sz="2200" dirty="0" smtClean="0"/>
              <a:t>Si existen vigentes dos O.E I, no podrá disponerse otra si, a lo menos, la más antigua no está aprobada por resolución totalmente tramitada.</a:t>
            </a:r>
            <a:endParaRPr lang="es-ES" sz="2200" dirty="0"/>
          </a:p>
          <a:p>
            <a:pPr marL="457200" indent="-457200" algn="just">
              <a:spcBef>
                <a:spcPts val="600"/>
              </a:spcBef>
              <a:spcAft>
                <a:spcPts val="600"/>
              </a:spcAft>
              <a:buFont typeface="+mj-lt"/>
              <a:buAutoNum type="arabicPeriod"/>
            </a:pPr>
            <a:r>
              <a:rPr lang="es-ES" sz="2200" dirty="0" smtClean="0"/>
              <a:t>El funcionario </a:t>
            </a:r>
            <a:r>
              <a:rPr lang="es-ES" sz="2200" dirty="0"/>
              <a:t>que autorice la ejecución de </a:t>
            </a:r>
            <a:r>
              <a:rPr lang="es-ES" sz="2200" dirty="0" smtClean="0"/>
              <a:t>modificaciones de obras no aprobadas por la autoridad, </a:t>
            </a:r>
            <a:r>
              <a:rPr lang="es-CL" sz="2200" dirty="0"/>
              <a:t>será administrativamente responsable de ello.</a:t>
            </a:r>
          </a:p>
        </p:txBody>
      </p:sp>
      <p:sp>
        <p:nvSpPr>
          <p:cNvPr id="4" name="3 CuadroTexto"/>
          <p:cNvSpPr txBox="1"/>
          <p:nvPr/>
        </p:nvSpPr>
        <p:spPr>
          <a:xfrm>
            <a:off x="7451124" y="379341"/>
            <a:ext cx="568411" cy="338554"/>
          </a:xfrm>
          <a:prstGeom prst="rect">
            <a:avLst/>
          </a:prstGeom>
          <a:noFill/>
        </p:spPr>
        <p:txBody>
          <a:bodyPr wrap="square" rtlCol="0">
            <a:spAutoFit/>
          </a:bodyPr>
          <a:lstStyle/>
          <a:p>
            <a:r>
              <a:rPr lang="es-ES" sz="1600" dirty="0" smtClean="0"/>
              <a:t>2/2</a:t>
            </a:r>
            <a:endParaRPr lang="es-CL" sz="1600" dirty="0"/>
          </a:p>
        </p:txBody>
      </p:sp>
      <p:sp>
        <p:nvSpPr>
          <p:cNvPr id="5" name="4 Flecha curvada hacia la izquierda">
            <a:hlinkClick r:id="rId3" action="ppaction://hlinksldjump"/>
          </p:cNvPr>
          <p:cNvSpPr/>
          <p:nvPr/>
        </p:nvSpPr>
        <p:spPr>
          <a:xfrm>
            <a:off x="7939007" y="5920039"/>
            <a:ext cx="518615" cy="791570"/>
          </a:xfrm>
          <a:prstGeom prst="curvedLeftArrow">
            <a:avLst/>
          </a:prstGeom>
          <a:solidFill>
            <a:srgbClr val="0000FF"/>
          </a:solidFill>
          <a:ln w="127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circle(in)">
                                      <p:cBhvr>
                                        <p:cTn id="28" dur="2000"/>
                                        <p:tgtEl>
                                          <p:spTgt spid="3">
                                            <p:txEl>
                                              <p:pRg st="4" end="4"/>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Effect transition="in" filter="circle(in)">
                                      <p:cBhvr>
                                        <p:cTn id="33" dur="2000"/>
                                        <p:tgtEl>
                                          <p:spTgt spid="3">
                                            <p:txEl>
                                              <p:pRg st="5" end="5"/>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6" presetClass="entr" presetSubtype="0" fill="hold" nodeType="clickEffect">
                                  <p:stCondLst>
                                    <p:cond delay="0"/>
                                  </p:stCondLst>
                                  <p:childTnLst>
                                    <p:set>
                                      <p:cBhvr>
                                        <p:cTn id="37" dur="1" fill="hold">
                                          <p:stCondLst>
                                            <p:cond delay="0"/>
                                          </p:stCondLst>
                                        </p:cTn>
                                        <p:tgtEl>
                                          <p:spTgt spid="3">
                                            <p:txEl>
                                              <p:pRg st="6" end="6"/>
                                            </p:txEl>
                                          </p:spTgt>
                                        </p:tgtEl>
                                        <p:attrNameLst>
                                          <p:attrName>style.visibility</p:attrName>
                                        </p:attrNameLst>
                                      </p:cBhvr>
                                      <p:to>
                                        <p:strVal val="visible"/>
                                      </p:to>
                                    </p:set>
                                    <p:animEffect transition="in" filter="wipe(down)">
                                      <p:cBhvr>
                                        <p:cTn id="38" dur="580">
                                          <p:stCondLst>
                                            <p:cond delay="0"/>
                                          </p:stCondLst>
                                        </p:cTn>
                                        <p:tgtEl>
                                          <p:spTgt spid="3">
                                            <p:txEl>
                                              <p:pRg st="6" end="6"/>
                                            </p:txEl>
                                          </p:spTgt>
                                        </p:tgtEl>
                                      </p:cBhvr>
                                    </p:animEffect>
                                    <p:anim calcmode="lin" valueType="num">
                                      <p:cBhvr>
                                        <p:cTn id="39" dur="1822" tmFilter="0,0; 0.14,0.36; 0.43,0.73; 0.71,0.91; 1.0,1.0">
                                          <p:stCondLst>
                                            <p:cond delay="0"/>
                                          </p:stCondLst>
                                        </p:cTn>
                                        <p:tgtEl>
                                          <p:spTgt spid="3">
                                            <p:txEl>
                                              <p:pRg st="6" end="6"/>
                                            </p:txEl>
                                          </p:spTgt>
                                        </p:tgtEl>
                                        <p:attrNameLst>
                                          <p:attrName>ppt_x</p:attrName>
                                        </p:attrNameLst>
                                      </p:cBhvr>
                                      <p:tavLst>
                                        <p:tav tm="0">
                                          <p:val>
                                            <p:strVal val="#ppt_x-0.25"/>
                                          </p:val>
                                        </p:tav>
                                        <p:tav tm="100000">
                                          <p:val>
                                            <p:strVal val="#ppt_x"/>
                                          </p:val>
                                        </p:tav>
                                      </p:tavLst>
                                    </p:anim>
                                    <p:anim calcmode="lin" valueType="num">
                                      <p:cBhvr>
                                        <p:cTn id="40" dur="664" tmFilter="0.0,0.0; 0.25,0.07; 0.50,0.2; 0.75,0.467; 1.0,1.0">
                                          <p:stCondLst>
                                            <p:cond delay="0"/>
                                          </p:stCondLst>
                                        </p:cTn>
                                        <p:tgtEl>
                                          <p:spTgt spid="3">
                                            <p:txEl>
                                              <p:pRg st="6" end="6"/>
                                            </p:txEl>
                                          </p:spTgt>
                                        </p:tgtEl>
                                        <p:attrNameLst>
                                          <p:attrName>ppt_y</p:attrName>
                                        </p:attrNameLst>
                                      </p:cBhvr>
                                      <p:tavLst>
                                        <p:tav tm="0" fmla="#ppt_y-sin(pi*$)/3">
                                          <p:val>
                                            <p:fltVal val="0.5"/>
                                          </p:val>
                                        </p:tav>
                                        <p:tav tm="100000">
                                          <p:val>
                                            <p:fltVal val="1"/>
                                          </p:val>
                                        </p:tav>
                                      </p:tavLst>
                                    </p:anim>
                                    <p:anim calcmode="lin" valueType="num">
                                      <p:cBhvr>
                                        <p:cTn id="41" dur="664" tmFilter="0, 0; 0.125,0.2665; 0.25,0.4; 0.375,0.465; 0.5,0.5;  0.625,0.535; 0.75,0.6; 0.875,0.7335; 1,1">
                                          <p:stCondLst>
                                            <p:cond delay="664"/>
                                          </p:stCondLst>
                                        </p:cTn>
                                        <p:tgtEl>
                                          <p:spTgt spid="3">
                                            <p:txEl>
                                              <p:pRg st="6" end="6"/>
                                            </p:txEl>
                                          </p:spTgt>
                                        </p:tgtEl>
                                        <p:attrNameLst>
                                          <p:attrName>ppt_y</p:attrName>
                                        </p:attrNameLst>
                                      </p:cBhvr>
                                      <p:tavLst>
                                        <p:tav tm="0" fmla="#ppt_y-sin(pi*$)/9">
                                          <p:val>
                                            <p:fltVal val="0"/>
                                          </p:val>
                                        </p:tav>
                                        <p:tav tm="100000">
                                          <p:val>
                                            <p:fltVal val="1"/>
                                          </p:val>
                                        </p:tav>
                                      </p:tavLst>
                                    </p:anim>
                                    <p:anim calcmode="lin" valueType="num">
                                      <p:cBhvr>
                                        <p:cTn id="42" dur="332" tmFilter="0, 0; 0.125,0.2665; 0.25,0.4; 0.375,0.465; 0.5,0.5;  0.625,0.535; 0.75,0.6; 0.875,0.7335; 1,1">
                                          <p:stCondLst>
                                            <p:cond delay="1324"/>
                                          </p:stCondLst>
                                        </p:cTn>
                                        <p:tgtEl>
                                          <p:spTgt spid="3">
                                            <p:txEl>
                                              <p:pRg st="6" end="6"/>
                                            </p:txEl>
                                          </p:spTgt>
                                        </p:tgtEl>
                                        <p:attrNameLst>
                                          <p:attrName>ppt_y</p:attrName>
                                        </p:attrNameLst>
                                      </p:cBhvr>
                                      <p:tavLst>
                                        <p:tav tm="0" fmla="#ppt_y-sin(pi*$)/27">
                                          <p:val>
                                            <p:fltVal val="0"/>
                                          </p:val>
                                        </p:tav>
                                        <p:tav tm="100000">
                                          <p:val>
                                            <p:fltVal val="1"/>
                                          </p:val>
                                        </p:tav>
                                      </p:tavLst>
                                    </p:anim>
                                    <p:anim calcmode="lin" valueType="num">
                                      <p:cBhvr>
                                        <p:cTn id="43" dur="164" tmFilter="0, 0; 0.125,0.2665; 0.25,0.4; 0.375,0.465; 0.5,0.5;  0.625,0.535; 0.75,0.6; 0.875,0.7335; 1,1">
                                          <p:stCondLst>
                                            <p:cond delay="1656"/>
                                          </p:stCondLst>
                                        </p:cTn>
                                        <p:tgtEl>
                                          <p:spTgt spid="3">
                                            <p:txEl>
                                              <p:pRg st="6" end="6"/>
                                            </p:txEl>
                                          </p:spTgt>
                                        </p:tgtEl>
                                        <p:attrNameLst>
                                          <p:attrName>ppt_y</p:attrName>
                                        </p:attrNameLst>
                                      </p:cBhvr>
                                      <p:tavLst>
                                        <p:tav tm="0" fmla="#ppt_y-sin(pi*$)/81">
                                          <p:val>
                                            <p:fltVal val="0"/>
                                          </p:val>
                                        </p:tav>
                                        <p:tav tm="100000">
                                          <p:val>
                                            <p:fltVal val="1"/>
                                          </p:val>
                                        </p:tav>
                                      </p:tavLst>
                                    </p:anim>
                                    <p:animScale>
                                      <p:cBhvr>
                                        <p:cTn id="44" dur="26">
                                          <p:stCondLst>
                                            <p:cond delay="650"/>
                                          </p:stCondLst>
                                        </p:cTn>
                                        <p:tgtEl>
                                          <p:spTgt spid="3">
                                            <p:txEl>
                                              <p:pRg st="6" end="6"/>
                                            </p:txEl>
                                          </p:spTgt>
                                        </p:tgtEl>
                                      </p:cBhvr>
                                      <p:to x="100000" y="60000"/>
                                    </p:animScale>
                                    <p:animScale>
                                      <p:cBhvr>
                                        <p:cTn id="45" dur="166" decel="50000">
                                          <p:stCondLst>
                                            <p:cond delay="676"/>
                                          </p:stCondLst>
                                        </p:cTn>
                                        <p:tgtEl>
                                          <p:spTgt spid="3">
                                            <p:txEl>
                                              <p:pRg st="6" end="6"/>
                                            </p:txEl>
                                          </p:spTgt>
                                        </p:tgtEl>
                                      </p:cBhvr>
                                      <p:to x="100000" y="100000"/>
                                    </p:animScale>
                                    <p:animScale>
                                      <p:cBhvr>
                                        <p:cTn id="46" dur="26">
                                          <p:stCondLst>
                                            <p:cond delay="1312"/>
                                          </p:stCondLst>
                                        </p:cTn>
                                        <p:tgtEl>
                                          <p:spTgt spid="3">
                                            <p:txEl>
                                              <p:pRg st="6" end="6"/>
                                            </p:txEl>
                                          </p:spTgt>
                                        </p:tgtEl>
                                      </p:cBhvr>
                                      <p:to x="100000" y="80000"/>
                                    </p:animScale>
                                    <p:animScale>
                                      <p:cBhvr>
                                        <p:cTn id="47" dur="166" decel="50000">
                                          <p:stCondLst>
                                            <p:cond delay="1338"/>
                                          </p:stCondLst>
                                        </p:cTn>
                                        <p:tgtEl>
                                          <p:spTgt spid="3">
                                            <p:txEl>
                                              <p:pRg st="6" end="6"/>
                                            </p:txEl>
                                          </p:spTgt>
                                        </p:tgtEl>
                                      </p:cBhvr>
                                      <p:to x="100000" y="100000"/>
                                    </p:animScale>
                                    <p:animScale>
                                      <p:cBhvr>
                                        <p:cTn id="48" dur="26">
                                          <p:stCondLst>
                                            <p:cond delay="1642"/>
                                          </p:stCondLst>
                                        </p:cTn>
                                        <p:tgtEl>
                                          <p:spTgt spid="3">
                                            <p:txEl>
                                              <p:pRg st="6" end="6"/>
                                            </p:txEl>
                                          </p:spTgt>
                                        </p:tgtEl>
                                      </p:cBhvr>
                                      <p:to x="100000" y="90000"/>
                                    </p:animScale>
                                    <p:animScale>
                                      <p:cBhvr>
                                        <p:cTn id="49" dur="166" decel="50000">
                                          <p:stCondLst>
                                            <p:cond delay="1668"/>
                                          </p:stCondLst>
                                        </p:cTn>
                                        <p:tgtEl>
                                          <p:spTgt spid="3">
                                            <p:txEl>
                                              <p:pRg st="6" end="6"/>
                                            </p:txEl>
                                          </p:spTgt>
                                        </p:tgtEl>
                                      </p:cBhvr>
                                      <p:to x="100000" y="100000"/>
                                    </p:animScale>
                                    <p:animScale>
                                      <p:cBhvr>
                                        <p:cTn id="50" dur="26">
                                          <p:stCondLst>
                                            <p:cond delay="1808"/>
                                          </p:stCondLst>
                                        </p:cTn>
                                        <p:tgtEl>
                                          <p:spTgt spid="3">
                                            <p:txEl>
                                              <p:pRg st="6" end="6"/>
                                            </p:txEl>
                                          </p:spTgt>
                                        </p:tgtEl>
                                      </p:cBhvr>
                                      <p:to x="100000" y="95000"/>
                                    </p:animScale>
                                    <p:animScale>
                                      <p:cBhvr>
                                        <p:cTn id="51" dur="166" decel="50000">
                                          <p:stCondLst>
                                            <p:cond delay="1834"/>
                                          </p:stCondLst>
                                        </p:cTn>
                                        <p:tgtEl>
                                          <p:spTgt spid="3">
                                            <p:txEl>
                                              <p:pRg st="6" end="6"/>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9" y="152403"/>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Marcador de número de diapositiva"/>
          <p:cNvSpPr>
            <a:spLocks noGrp="1"/>
          </p:cNvSpPr>
          <p:nvPr>
            <p:ph type="sldNum" sz="quarter" idx="12"/>
          </p:nvPr>
        </p:nvSpPr>
        <p:spPr/>
        <p:txBody>
          <a:bodyPr/>
          <a:lstStyle/>
          <a:p>
            <a:fld id="{339DE33B-29C3-A64D-9297-00A5A1600F58}" type="slidenum">
              <a:rPr lang="es-ES" smtClean="0"/>
              <a:t>24</a:t>
            </a:fld>
            <a:endParaRPr lang="es-ES" dirty="0"/>
          </a:p>
        </p:txBody>
      </p:sp>
      <p:sp>
        <p:nvSpPr>
          <p:cNvPr id="3" name="2 CuadroTexto"/>
          <p:cNvSpPr txBox="1"/>
          <p:nvPr/>
        </p:nvSpPr>
        <p:spPr>
          <a:xfrm>
            <a:off x="772511" y="921134"/>
            <a:ext cx="11067393" cy="5355312"/>
          </a:xfrm>
          <a:prstGeom prst="rect">
            <a:avLst/>
          </a:prstGeom>
          <a:solidFill>
            <a:schemeClr val="bg1"/>
          </a:solidFill>
        </p:spPr>
        <p:txBody>
          <a:bodyPr wrap="square" rtlCol="0">
            <a:spAutoFit/>
          </a:bodyPr>
          <a:lstStyle/>
          <a:p>
            <a:pPr marL="457200" indent="-457200" algn="just">
              <a:spcAft>
                <a:spcPts val="600"/>
              </a:spcAft>
              <a:buFont typeface="+mj-lt"/>
              <a:buAutoNum type="arabicPeriod"/>
            </a:pPr>
            <a:r>
              <a:rPr lang="es-ES" dirty="0" smtClean="0"/>
              <a:t>El </a:t>
            </a:r>
            <a:r>
              <a:rPr lang="es-ES" dirty="0"/>
              <a:t>contratista </a:t>
            </a:r>
            <a:r>
              <a:rPr lang="es-ES" dirty="0" smtClean="0"/>
              <a:t>debe </a:t>
            </a:r>
            <a:r>
              <a:rPr lang="es-ES" u="sng" dirty="0" smtClean="0"/>
              <a:t>proponerlo </a:t>
            </a:r>
            <a:r>
              <a:rPr lang="es-ES" u="sng" dirty="0"/>
              <a:t>por </a:t>
            </a:r>
            <a:r>
              <a:rPr lang="es-ES" u="sng" dirty="0" smtClean="0"/>
              <a:t>escrito</a:t>
            </a:r>
            <a:r>
              <a:rPr lang="es-ES" dirty="0"/>
              <a:t> </a:t>
            </a:r>
            <a:r>
              <a:rPr lang="es-ES" dirty="0" smtClean="0"/>
              <a:t>  </a:t>
            </a:r>
          </a:p>
          <a:p>
            <a:pPr marL="457200" indent="-457200" algn="just">
              <a:spcAft>
                <a:spcPts val="600"/>
              </a:spcAft>
              <a:buFont typeface="+mj-lt"/>
              <a:buAutoNum type="arabicPeriod"/>
            </a:pPr>
            <a:r>
              <a:rPr lang="es-ES" dirty="0" smtClean="0"/>
              <a:t>A </a:t>
            </a:r>
            <a:r>
              <a:rPr lang="es-ES" dirty="0"/>
              <a:t>suma alzada</a:t>
            </a:r>
            <a:r>
              <a:rPr lang="es-ES" u="sng" dirty="0"/>
              <a:t> </a:t>
            </a:r>
          </a:p>
          <a:p>
            <a:pPr marL="457200" indent="-457200" algn="just">
              <a:spcAft>
                <a:spcPts val="600"/>
              </a:spcAft>
              <a:buFont typeface="+mj-lt"/>
              <a:buAutoNum type="arabicPeriod"/>
            </a:pPr>
            <a:r>
              <a:rPr lang="es-ES" dirty="0"/>
              <a:t>Que impliquen economías al costo de dichas partes de </a:t>
            </a:r>
            <a:r>
              <a:rPr lang="es-ES" dirty="0" smtClean="0"/>
              <a:t>obra, calculado según el proyecto contratado.</a:t>
            </a:r>
            <a:endParaRPr lang="es-ES" dirty="0"/>
          </a:p>
          <a:p>
            <a:pPr marL="457200" indent="-457200" algn="just">
              <a:spcAft>
                <a:spcPts val="600"/>
              </a:spcAft>
              <a:buFont typeface="+mj-lt"/>
              <a:buAutoNum type="arabicPeriod"/>
            </a:pPr>
            <a:r>
              <a:rPr lang="es-ES" dirty="0"/>
              <a:t>Si es aceptado por la autoridad respectiva, </a:t>
            </a:r>
            <a:r>
              <a:rPr lang="es-ES" dirty="0">
                <a:solidFill>
                  <a:srgbClr val="FF0000"/>
                </a:solidFill>
              </a:rPr>
              <a:t>premio para el </a:t>
            </a:r>
            <a:r>
              <a:rPr lang="es-CL" dirty="0">
                <a:solidFill>
                  <a:srgbClr val="FF0000"/>
                </a:solidFill>
              </a:rPr>
              <a:t>contratista </a:t>
            </a:r>
            <a:r>
              <a:rPr lang="es-CL" dirty="0"/>
              <a:t>= a un </a:t>
            </a:r>
            <a:r>
              <a:rPr lang="es-CL" dirty="0">
                <a:solidFill>
                  <a:srgbClr val="000099"/>
                </a:solidFill>
                <a:effectLst>
                  <a:outerShdw blurRad="38100" dist="38100" dir="2700000" algn="tl">
                    <a:srgbClr val="000000">
                      <a:alpha val="43137"/>
                    </a:srgbClr>
                  </a:outerShdw>
                </a:effectLst>
              </a:rPr>
              <a:t>30 </a:t>
            </a:r>
            <a:r>
              <a:rPr lang="es-ES" dirty="0">
                <a:solidFill>
                  <a:srgbClr val="000099"/>
                </a:solidFill>
                <a:effectLst>
                  <a:outerShdw blurRad="38100" dist="38100" dir="2700000" algn="tl">
                    <a:srgbClr val="000000">
                      <a:alpha val="43137"/>
                    </a:srgbClr>
                  </a:outerShdw>
                </a:effectLst>
              </a:rPr>
              <a:t>%</a:t>
            </a:r>
            <a:r>
              <a:rPr lang="es-ES" dirty="0"/>
              <a:t> </a:t>
            </a:r>
            <a:r>
              <a:rPr lang="es-ES" dirty="0">
                <a:solidFill>
                  <a:srgbClr val="000099"/>
                </a:solidFill>
                <a:effectLst>
                  <a:outerShdw blurRad="38100" dist="38100" dir="2700000" algn="tl">
                    <a:srgbClr val="000000">
                      <a:alpha val="43137"/>
                    </a:srgbClr>
                  </a:outerShdw>
                </a:effectLst>
              </a:rPr>
              <a:t>del valor de la economía efectiva </a:t>
            </a:r>
          </a:p>
          <a:p>
            <a:pPr marL="457200" indent="-457200" algn="just">
              <a:spcAft>
                <a:spcPts val="600"/>
              </a:spcAft>
              <a:buFont typeface="+mj-lt"/>
              <a:buAutoNum type="arabicPeriod"/>
            </a:pPr>
            <a:r>
              <a:rPr lang="es-ES" dirty="0"/>
              <a:t>Se paga a la fecha de la recepción definitiva de la variante </a:t>
            </a:r>
            <a:r>
              <a:rPr lang="es-CL" dirty="0"/>
              <a:t>ofrecida.</a:t>
            </a:r>
          </a:p>
          <a:p>
            <a:pPr marL="457200" indent="-457200" algn="just">
              <a:spcAft>
                <a:spcPts val="600"/>
              </a:spcAft>
              <a:buFont typeface="+mj-lt"/>
              <a:buAutoNum type="arabicPeriod"/>
            </a:pPr>
            <a:r>
              <a:rPr lang="es-ES" dirty="0"/>
              <a:t>La demora en la tramitación para aceptar esta clase de </a:t>
            </a:r>
            <a:r>
              <a:rPr lang="es-CL" dirty="0"/>
              <a:t>variantes, no implica un aumento de plazo de </a:t>
            </a:r>
            <a:r>
              <a:rPr lang="es-ES" dirty="0"/>
              <a:t>ejecución de los trabajos, salvo casos plenamente justificados, en opinión de la Dirección. </a:t>
            </a:r>
          </a:p>
          <a:p>
            <a:pPr marL="457200" indent="-457200" algn="just">
              <a:spcAft>
                <a:spcPts val="600"/>
              </a:spcAft>
              <a:buFont typeface="+mj-lt"/>
              <a:buAutoNum type="arabicPeriod"/>
            </a:pPr>
            <a:r>
              <a:rPr lang="es-ES" dirty="0"/>
              <a:t>Se pacta un plazo para la evaluación de las variantes propuestas; vencido dicho plazo, </a:t>
            </a:r>
            <a:r>
              <a:rPr lang="es-ES" u="sng" dirty="0"/>
              <a:t>si la Dirección no se pronuncia </a:t>
            </a:r>
            <a:r>
              <a:rPr lang="es-ES" b="1" dirty="0">
                <a:solidFill>
                  <a:srgbClr val="000099"/>
                </a:solidFill>
              </a:rPr>
              <a:t>→</a:t>
            </a:r>
            <a:r>
              <a:rPr lang="es-ES" dirty="0"/>
              <a:t> </a:t>
            </a:r>
            <a:r>
              <a:rPr lang="es-ES" u="sng" dirty="0">
                <a:solidFill>
                  <a:srgbClr val="FF0000"/>
                </a:solidFill>
              </a:rPr>
              <a:t>no es aceptada</a:t>
            </a:r>
            <a:r>
              <a:rPr lang="es-ES" dirty="0"/>
              <a:t>. Contratista continúa con la obra original sin derecho a ningún tipo de indemnización, ni aumento de plazo</a:t>
            </a:r>
            <a:r>
              <a:rPr lang="es-ES" dirty="0" smtClean="0"/>
              <a:t>.</a:t>
            </a:r>
            <a:endParaRPr lang="es-CL" dirty="0"/>
          </a:p>
        </p:txBody>
      </p:sp>
      <p:sp>
        <p:nvSpPr>
          <p:cNvPr id="4" name="3 CuadroTexto"/>
          <p:cNvSpPr txBox="1"/>
          <p:nvPr/>
        </p:nvSpPr>
        <p:spPr>
          <a:xfrm>
            <a:off x="772512" y="366385"/>
            <a:ext cx="9932275" cy="646331"/>
          </a:xfrm>
          <a:prstGeom prst="rect">
            <a:avLst/>
          </a:prstGeom>
          <a:noFill/>
        </p:spPr>
        <p:txBody>
          <a:bodyPr wrap="square" rtlCol="0">
            <a:spAutoFit/>
          </a:bodyPr>
          <a:lstStyle/>
          <a:p>
            <a:r>
              <a:rPr lang="es-ES" sz="3600" u="sng" dirty="0" smtClean="0">
                <a:solidFill>
                  <a:srgbClr val="000099"/>
                </a:solidFill>
              </a:rPr>
              <a:t>Variaciones a partes de la obra en ejecución.</a:t>
            </a:r>
            <a:endParaRPr lang="es-CL" sz="3600" u="sng" dirty="0">
              <a:solidFill>
                <a:srgbClr val="000099"/>
              </a:solidFill>
            </a:endParaRPr>
          </a:p>
        </p:txBody>
      </p:sp>
      <p:sp>
        <p:nvSpPr>
          <p:cNvPr id="5" name="Flecha curvada hacia la izquierda 4">
            <a:hlinkClick r:id="rId3" action="ppaction://hlinksldjump"/>
          </p:cNvPr>
          <p:cNvSpPr/>
          <p:nvPr/>
        </p:nvSpPr>
        <p:spPr>
          <a:xfrm>
            <a:off x="11579385" y="5929745"/>
            <a:ext cx="386643" cy="426606"/>
          </a:xfrm>
          <a:prstGeom prst="curvedLeftArrow">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circle(in)">
                                      <p:cBhvr>
                                        <p:cTn id="21" dur="20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6" presetClass="entr" presetSubtype="0"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wipe(down)">
                                      <p:cBhvr>
                                        <p:cTn id="26" dur="580">
                                          <p:stCondLst>
                                            <p:cond delay="0"/>
                                          </p:stCondLst>
                                        </p:cTn>
                                        <p:tgtEl>
                                          <p:spTgt spid="3">
                                            <p:txEl>
                                              <p:pRg st="3" end="3"/>
                                            </p:txEl>
                                          </p:spTgt>
                                        </p:tgtEl>
                                      </p:cBhvr>
                                    </p:animEffect>
                                    <p:anim calcmode="lin" valueType="num">
                                      <p:cBhvr>
                                        <p:cTn id="27"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28"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29"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30"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31"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32" dur="26">
                                          <p:stCondLst>
                                            <p:cond delay="650"/>
                                          </p:stCondLst>
                                        </p:cTn>
                                        <p:tgtEl>
                                          <p:spTgt spid="3">
                                            <p:txEl>
                                              <p:pRg st="3" end="3"/>
                                            </p:txEl>
                                          </p:spTgt>
                                        </p:tgtEl>
                                      </p:cBhvr>
                                      <p:to x="100000" y="60000"/>
                                    </p:animScale>
                                    <p:animScale>
                                      <p:cBhvr>
                                        <p:cTn id="33" dur="166" decel="50000">
                                          <p:stCondLst>
                                            <p:cond delay="676"/>
                                          </p:stCondLst>
                                        </p:cTn>
                                        <p:tgtEl>
                                          <p:spTgt spid="3">
                                            <p:txEl>
                                              <p:pRg st="3" end="3"/>
                                            </p:txEl>
                                          </p:spTgt>
                                        </p:tgtEl>
                                      </p:cBhvr>
                                      <p:to x="100000" y="100000"/>
                                    </p:animScale>
                                    <p:animScale>
                                      <p:cBhvr>
                                        <p:cTn id="34" dur="26">
                                          <p:stCondLst>
                                            <p:cond delay="1312"/>
                                          </p:stCondLst>
                                        </p:cTn>
                                        <p:tgtEl>
                                          <p:spTgt spid="3">
                                            <p:txEl>
                                              <p:pRg st="3" end="3"/>
                                            </p:txEl>
                                          </p:spTgt>
                                        </p:tgtEl>
                                      </p:cBhvr>
                                      <p:to x="100000" y="80000"/>
                                    </p:animScale>
                                    <p:animScale>
                                      <p:cBhvr>
                                        <p:cTn id="35" dur="166" decel="50000">
                                          <p:stCondLst>
                                            <p:cond delay="1338"/>
                                          </p:stCondLst>
                                        </p:cTn>
                                        <p:tgtEl>
                                          <p:spTgt spid="3">
                                            <p:txEl>
                                              <p:pRg st="3" end="3"/>
                                            </p:txEl>
                                          </p:spTgt>
                                        </p:tgtEl>
                                      </p:cBhvr>
                                      <p:to x="100000" y="100000"/>
                                    </p:animScale>
                                    <p:animScale>
                                      <p:cBhvr>
                                        <p:cTn id="36" dur="26">
                                          <p:stCondLst>
                                            <p:cond delay="1642"/>
                                          </p:stCondLst>
                                        </p:cTn>
                                        <p:tgtEl>
                                          <p:spTgt spid="3">
                                            <p:txEl>
                                              <p:pRg st="3" end="3"/>
                                            </p:txEl>
                                          </p:spTgt>
                                        </p:tgtEl>
                                      </p:cBhvr>
                                      <p:to x="100000" y="90000"/>
                                    </p:animScale>
                                    <p:animScale>
                                      <p:cBhvr>
                                        <p:cTn id="37" dur="166" decel="50000">
                                          <p:stCondLst>
                                            <p:cond delay="1668"/>
                                          </p:stCondLst>
                                        </p:cTn>
                                        <p:tgtEl>
                                          <p:spTgt spid="3">
                                            <p:txEl>
                                              <p:pRg st="3" end="3"/>
                                            </p:txEl>
                                          </p:spTgt>
                                        </p:tgtEl>
                                      </p:cBhvr>
                                      <p:to x="100000" y="100000"/>
                                    </p:animScale>
                                    <p:animScale>
                                      <p:cBhvr>
                                        <p:cTn id="38" dur="26">
                                          <p:stCondLst>
                                            <p:cond delay="1808"/>
                                          </p:stCondLst>
                                        </p:cTn>
                                        <p:tgtEl>
                                          <p:spTgt spid="3">
                                            <p:txEl>
                                              <p:pRg st="3" end="3"/>
                                            </p:txEl>
                                          </p:spTgt>
                                        </p:tgtEl>
                                      </p:cBhvr>
                                      <p:to x="100000" y="95000"/>
                                    </p:animScale>
                                    <p:animScale>
                                      <p:cBhvr>
                                        <p:cTn id="39" dur="166" decel="50000">
                                          <p:stCondLst>
                                            <p:cond delay="1834"/>
                                          </p:stCondLst>
                                        </p:cTn>
                                        <p:tgtEl>
                                          <p:spTgt spid="3">
                                            <p:txEl>
                                              <p:pRg st="3" end="3"/>
                                            </p:txEl>
                                          </p:spTgt>
                                        </p:tgtEl>
                                      </p:cBhvr>
                                      <p:to x="100000" y="100000"/>
                                    </p:animScale>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3">
                                            <p:txEl>
                                              <p:pRg st="4" end="4"/>
                                            </p:txEl>
                                          </p:spTgt>
                                        </p:tgtEl>
                                        <p:attrNameLst>
                                          <p:attrName>style.visibility</p:attrName>
                                        </p:attrNameLst>
                                      </p:cBhvr>
                                      <p:to>
                                        <p:strVal val="visible"/>
                                      </p:to>
                                    </p:set>
                                    <p:animEffect transition="in" filter="fade">
                                      <p:cBhvr>
                                        <p:cTn id="44" dur="1000"/>
                                        <p:tgtEl>
                                          <p:spTgt spid="3">
                                            <p:txEl>
                                              <p:pRg st="4" end="4"/>
                                            </p:txEl>
                                          </p:spTgt>
                                        </p:tgtEl>
                                      </p:cBhvr>
                                    </p:animEffect>
                                    <p:anim calcmode="lin" valueType="num">
                                      <p:cBhvr>
                                        <p:cTn id="4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nodeType="clickEffect">
                                  <p:stCondLst>
                                    <p:cond delay="0"/>
                                  </p:stCondLst>
                                  <p:childTnLst>
                                    <p:set>
                                      <p:cBhvr>
                                        <p:cTn id="50" dur="1" fill="hold">
                                          <p:stCondLst>
                                            <p:cond delay="0"/>
                                          </p:stCondLst>
                                        </p:cTn>
                                        <p:tgtEl>
                                          <p:spTgt spid="3">
                                            <p:txEl>
                                              <p:pRg st="5" end="5"/>
                                            </p:txEl>
                                          </p:spTgt>
                                        </p:tgtEl>
                                        <p:attrNameLst>
                                          <p:attrName>style.visibility</p:attrName>
                                        </p:attrNameLst>
                                      </p:cBhvr>
                                      <p:to>
                                        <p:strVal val="visible"/>
                                      </p:to>
                                    </p:set>
                                    <p:animEffect transition="in" filter="barn(inVertical)">
                                      <p:cBhvr>
                                        <p:cTn id="51" dur="500"/>
                                        <p:tgtEl>
                                          <p:spTgt spid="3">
                                            <p:txEl>
                                              <p:pRg st="5" end="5"/>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6" presetClass="entr" presetSubtype="16" fill="hold" nodeType="clickEffect">
                                  <p:stCondLst>
                                    <p:cond delay="0"/>
                                  </p:stCondLst>
                                  <p:childTnLst>
                                    <p:set>
                                      <p:cBhvr>
                                        <p:cTn id="55" dur="1" fill="hold">
                                          <p:stCondLst>
                                            <p:cond delay="0"/>
                                          </p:stCondLst>
                                        </p:cTn>
                                        <p:tgtEl>
                                          <p:spTgt spid="3">
                                            <p:txEl>
                                              <p:pRg st="6" end="6"/>
                                            </p:txEl>
                                          </p:spTgt>
                                        </p:tgtEl>
                                        <p:attrNameLst>
                                          <p:attrName>style.visibility</p:attrName>
                                        </p:attrNameLst>
                                      </p:cBhvr>
                                      <p:to>
                                        <p:strVal val="visible"/>
                                      </p:to>
                                    </p:set>
                                    <p:animEffect transition="in" filter="circle(in)">
                                      <p:cBhvr>
                                        <p:cTn id="56"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9" y="152403"/>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Marcador de número de diapositiva"/>
          <p:cNvSpPr>
            <a:spLocks noGrp="1"/>
          </p:cNvSpPr>
          <p:nvPr>
            <p:ph type="sldNum" sz="quarter" idx="12"/>
          </p:nvPr>
        </p:nvSpPr>
        <p:spPr/>
        <p:txBody>
          <a:bodyPr/>
          <a:lstStyle/>
          <a:p>
            <a:fld id="{339DE33B-29C3-A64D-9297-00A5A1600F58}" type="slidenum">
              <a:rPr lang="es-ES" smtClean="0"/>
              <a:t>25</a:t>
            </a:fld>
            <a:endParaRPr lang="es-ES" dirty="0"/>
          </a:p>
        </p:txBody>
      </p:sp>
      <p:sp>
        <p:nvSpPr>
          <p:cNvPr id="5" name="4 CuadroTexto"/>
          <p:cNvSpPr txBox="1"/>
          <p:nvPr/>
        </p:nvSpPr>
        <p:spPr>
          <a:xfrm>
            <a:off x="614856" y="911998"/>
            <a:ext cx="11098924" cy="5093702"/>
          </a:xfrm>
          <a:prstGeom prst="rect">
            <a:avLst/>
          </a:prstGeom>
          <a:solidFill>
            <a:schemeClr val="bg1"/>
          </a:solidFill>
        </p:spPr>
        <p:txBody>
          <a:bodyPr wrap="square" rtlCol="0">
            <a:spAutoFit/>
          </a:bodyPr>
          <a:lstStyle/>
          <a:p>
            <a:pPr marL="457200" indent="-457200" algn="just">
              <a:spcBef>
                <a:spcPts val="600"/>
              </a:spcBef>
              <a:spcAft>
                <a:spcPts val="600"/>
              </a:spcAft>
              <a:buFont typeface="+mj-lt"/>
              <a:buAutoNum type="arabicPeriod"/>
            </a:pPr>
            <a:r>
              <a:rPr lang="es-ES" sz="2000" dirty="0" smtClean="0"/>
              <a:t>El </a:t>
            </a:r>
            <a:r>
              <a:rPr lang="es-ES" sz="2000" dirty="0"/>
              <a:t>valor convenido para la </a:t>
            </a:r>
            <a:r>
              <a:rPr lang="es-ES" sz="2000" u="sng" dirty="0"/>
              <a:t>suma alzada </a:t>
            </a:r>
            <a:r>
              <a:rPr lang="es-ES" sz="2000" dirty="0" smtClean="0"/>
              <a:t>o para </a:t>
            </a:r>
            <a:r>
              <a:rPr lang="es-ES" sz="2000" dirty="0"/>
              <a:t>los </a:t>
            </a:r>
            <a:r>
              <a:rPr lang="es-ES" sz="2000" u="sng" dirty="0"/>
              <a:t>precios unitarios </a:t>
            </a:r>
            <a:r>
              <a:rPr lang="es-ES" sz="2000" dirty="0"/>
              <a:t>de las obras contratadas </a:t>
            </a:r>
            <a:r>
              <a:rPr lang="es-ES" sz="2000" dirty="0" smtClean="0">
                <a:solidFill>
                  <a:srgbClr val="000099"/>
                </a:solidFill>
              </a:rPr>
              <a:t>se consideran </a:t>
            </a:r>
            <a:r>
              <a:rPr lang="es-ES" sz="2000" dirty="0">
                <a:solidFill>
                  <a:srgbClr val="000099"/>
                </a:solidFill>
              </a:rPr>
              <a:t>invariable</a:t>
            </a:r>
            <a:r>
              <a:rPr lang="es-ES" sz="2000" dirty="0"/>
              <a:t>. </a:t>
            </a:r>
            <a:r>
              <a:rPr lang="es-ES" sz="2000" dirty="0" smtClean="0"/>
              <a:t> Sin embargo, estos contratos pueden </a:t>
            </a:r>
            <a:r>
              <a:rPr lang="es-ES" sz="2000" dirty="0"/>
              <a:t>estar afectos al sistema de reajuste </a:t>
            </a:r>
            <a:r>
              <a:rPr lang="es-ES" sz="2000" dirty="0" smtClean="0"/>
              <a:t>establecido en </a:t>
            </a:r>
            <a:r>
              <a:rPr lang="es-ES" sz="2000" dirty="0"/>
              <a:t>las </a:t>
            </a:r>
            <a:r>
              <a:rPr lang="es-ES" sz="2000" dirty="0" smtClean="0"/>
              <a:t>Bases Administrativas.</a:t>
            </a:r>
            <a:endParaRPr lang="es-ES" sz="2000" dirty="0"/>
          </a:p>
          <a:p>
            <a:pPr marL="457200" indent="-457200" algn="just">
              <a:spcBef>
                <a:spcPts val="600"/>
              </a:spcBef>
              <a:spcAft>
                <a:spcPts val="600"/>
              </a:spcAft>
              <a:buFont typeface="+mj-lt"/>
              <a:buAutoNum type="arabicPeriod"/>
            </a:pPr>
            <a:r>
              <a:rPr lang="es-ES" sz="2000" dirty="0"/>
              <a:t>Si éstas nada señalan, la obra pagada en los </a:t>
            </a:r>
            <a:r>
              <a:rPr lang="es-ES" sz="2000" dirty="0" err="1" smtClean="0"/>
              <a:t>E.de</a:t>
            </a:r>
            <a:r>
              <a:rPr lang="es-ES" sz="2000" dirty="0" smtClean="0"/>
              <a:t> P. se reajusta </a:t>
            </a:r>
            <a:r>
              <a:rPr lang="es-ES" sz="2000" dirty="0"/>
              <a:t>en la variación del </a:t>
            </a:r>
            <a:r>
              <a:rPr lang="es-ES" sz="2000" dirty="0" smtClean="0"/>
              <a:t>IPC,  </a:t>
            </a:r>
            <a:r>
              <a:rPr lang="es-ES" sz="2000" dirty="0"/>
              <a:t>para el </a:t>
            </a:r>
            <a:r>
              <a:rPr lang="es-ES" sz="2000" u="sng" dirty="0"/>
              <a:t>mes </a:t>
            </a:r>
            <a:r>
              <a:rPr lang="es-ES" sz="2000" u="sng" dirty="0" smtClean="0"/>
              <a:t>inmediatamente anterior </a:t>
            </a:r>
            <a:r>
              <a:rPr lang="es-ES" sz="2000" u="sng" dirty="0"/>
              <a:t>al de la fecha del </a:t>
            </a:r>
            <a:r>
              <a:rPr lang="es-ES" sz="2000" u="sng" dirty="0" smtClean="0"/>
              <a:t>Estado de Pago</a:t>
            </a:r>
            <a:r>
              <a:rPr lang="es-ES" sz="2000" dirty="0" smtClean="0"/>
              <a:t>, </a:t>
            </a:r>
            <a:r>
              <a:rPr lang="es-ES" sz="2000" dirty="0"/>
              <a:t>con relación </a:t>
            </a:r>
            <a:r>
              <a:rPr lang="es-ES" sz="2000" dirty="0" smtClean="0"/>
              <a:t>al </a:t>
            </a:r>
            <a:r>
              <a:rPr lang="es-ES" sz="2000" u="sng" dirty="0" smtClean="0"/>
              <a:t>mes </a:t>
            </a:r>
            <a:r>
              <a:rPr lang="es-ES" sz="2000" u="sng" dirty="0"/>
              <a:t>que antecede al de la apertura de la propuesta</a:t>
            </a:r>
            <a:r>
              <a:rPr lang="es-ES" sz="2000" dirty="0"/>
              <a:t>. </a:t>
            </a:r>
            <a:endParaRPr lang="es-ES" sz="2000" dirty="0" smtClean="0"/>
          </a:p>
          <a:p>
            <a:pPr marL="457200" indent="-457200" algn="just">
              <a:spcBef>
                <a:spcPts val="600"/>
              </a:spcBef>
              <a:spcAft>
                <a:spcPts val="600"/>
              </a:spcAft>
              <a:buFont typeface="+mj-lt"/>
              <a:buAutoNum type="arabicPeriod"/>
            </a:pPr>
            <a:r>
              <a:rPr lang="es-ES" sz="2000" dirty="0"/>
              <a:t>Con cada pago de reajuste en los </a:t>
            </a:r>
            <a:r>
              <a:rPr lang="es-CL" sz="2000" dirty="0"/>
              <a:t>contratos, el valor de éstos se </a:t>
            </a:r>
            <a:r>
              <a:rPr lang="es-CL" sz="2000" dirty="0" smtClean="0"/>
              <a:t>entiende </a:t>
            </a:r>
            <a:r>
              <a:rPr lang="es-CL" sz="2000" dirty="0"/>
              <a:t>automáticamente </a:t>
            </a:r>
            <a:r>
              <a:rPr lang="es-ES" sz="2000" dirty="0"/>
              <a:t>aumentado o rebajado, según proceda, sin perjuicio de la posterior </a:t>
            </a:r>
            <a:r>
              <a:rPr lang="es-ES" sz="2000" u="sng" dirty="0"/>
              <a:t>resolución que apruebe el mencionado reajuste</a:t>
            </a:r>
            <a:r>
              <a:rPr lang="es-ES" sz="2000" u="sng" dirty="0" smtClean="0"/>
              <a:t>.</a:t>
            </a:r>
          </a:p>
          <a:p>
            <a:pPr marL="457200" indent="-457200" algn="just">
              <a:spcBef>
                <a:spcPts val="600"/>
              </a:spcBef>
              <a:spcAft>
                <a:spcPts val="600"/>
              </a:spcAft>
              <a:buFont typeface="+mj-lt"/>
              <a:buAutoNum type="arabicPeriod"/>
            </a:pPr>
            <a:r>
              <a:rPr lang="es-CL" sz="2000" dirty="0"/>
              <a:t>En </a:t>
            </a:r>
            <a:r>
              <a:rPr lang="es-ES" sz="2000" dirty="0"/>
              <a:t>caso de reparos a estas resoluciones, las retenciones y </a:t>
            </a:r>
            <a:r>
              <a:rPr lang="es-CL" sz="2000" dirty="0"/>
              <a:t>garantías del contrato </a:t>
            </a:r>
            <a:r>
              <a:rPr lang="es-CL" sz="2000" dirty="0" smtClean="0"/>
              <a:t>sirven </a:t>
            </a:r>
            <a:r>
              <a:rPr lang="es-CL" sz="2000" dirty="0"/>
              <a:t>para responder o restituir </a:t>
            </a:r>
            <a:r>
              <a:rPr lang="es-ES" sz="2000" dirty="0"/>
              <a:t>las sumas que pudieran haberse pagado de más</a:t>
            </a:r>
            <a:r>
              <a:rPr lang="es-ES" sz="2000" dirty="0" smtClean="0"/>
              <a:t>.</a:t>
            </a:r>
          </a:p>
          <a:p>
            <a:pPr marL="457200" indent="-457200" algn="just">
              <a:spcBef>
                <a:spcPts val="600"/>
              </a:spcBef>
              <a:spcAft>
                <a:spcPts val="600"/>
              </a:spcAft>
              <a:buFont typeface="+mj-lt"/>
              <a:buAutoNum type="arabicPeriod"/>
            </a:pPr>
            <a:r>
              <a:rPr lang="es-ES" sz="2000" dirty="0" smtClean="0"/>
              <a:t>En caso </a:t>
            </a:r>
            <a:r>
              <a:rPr lang="es-MX" sz="2000" dirty="0" smtClean="0"/>
              <a:t>de </a:t>
            </a:r>
            <a:r>
              <a:rPr lang="es-MX" sz="2000" dirty="0"/>
              <a:t>atraso en la terminación de la obra, </a:t>
            </a:r>
            <a:r>
              <a:rPr lang="es-MX" sz="2000" dirty="0" smtClean="0"/>
              <a:t>los estados </a:t>
            </a:r>
            <a:r>
              <a:rPr lang="es-MX" sz="2000" dirty="0"/>
              <a:t>de pago por obras hechas fuera de plazo y que </a:t>
            </a:r>
            <a:r>
              <a:rPr lang="es-MX" sz="2000" dirty="0" smtClean="0"/>
              <a:t>deben </a:t>
            </a:r>
            <a:r>
              <a:rPr lang="es-MX" sz="2000" dirty="0"/>
              <a:t>ser reajustados, </a:t>
            </a:r>
            <a:r>
              <a:rPr lang="es-MX" sz="2000" dirty="0" smtClean="0"/>
              <a:t>no podrán </a:t>
            </a:r>
            <a:r>
              <a:rPr lang="es-MX" sz="2000" dirty="0"/>
              <a:t>tener un reajuste superior al correspondiente al </a:t>
            </a:r>
            <a:r>
              <a:rPr lang="es-MX" sz="2000" dirty="0" smtClean="0"/>
              <a:t>del mes </a:t>
            </a:r>
            <a:r>
              <a:rPr lang="es-MX" sz="2000" dirty="0"/>
              <a:t>de vencimiento del plazo del </a:t>
            </a:r>
            <a:r>
              <a:rPr lang="es-MX" sz="2000" dirty="0" smtClean="0"/>
              <a:t>contrato.</a:t>
            </a:r>
            <a:endParaRPr lang="es-ES" sz="2000" dirty="0" smtClean="0"/>
          </a:p>
        </p:txBody>
      </p:sp>
      <p:sp>
        <p:nvSpPr>
          <p:cNvPr id="6" name="5 CuadroTexto"/>
          <p:cNvSpPr txBox="1"/>
          <p:nvPr/>
        </p:nvSpPr>
        <p:spPr>
          <a:xfrm>
            <a:off x="725214" y="453058"/>
            <a:ext cx="9270124" cy="584775"/>
          </a:xfrm>
          <a:prstGeom prst="rect">
            <a:avLst/>
          </a:prstGeom>
          <a:noFill/>
        </p:spPr>
        <p:txBody>
          <a:bodyPr wrap="square" rtlCol="0">
            <a:spAutoFit/>
          </a:bodyPr>
          <a:lstStyle/>
          <a:p>
            <a:r>
              <a:rPr lang="es-ES" sz="3200" dirty="0" smtClean="0">
                <a:solidFill>
                  <a:srgbClr val="000099"/>
                </a:solidFill>
                <a:effectLst>
                  <a:outerShdw blurRad="38100" dist="38100" dir="2700000" algn="tl">
                    <a:srgbClr val="000000">
                      <a:alpha val="43137"/>
                    </a:srgbClr>
                  </a:outerShdw>
                </a:effectLst>
              </a:rPr>
              <a:t>REAJUSTE.  </a:t>
            </a:r>
            <a:endParaRPr lang="es-CL" dirty="0"/>
          </a:p>
        </p:txBody>
      </p:sp>
      <p:sp>
        <p:nvSpPr>
          <p:cNvPr id="3" name="Flecha curvada hacia la izquierda 2">
            <a:hlinkClick r:id="rId3" action="ppaction://hlinksldjump"/>
          </p:cNvPr>
          <p:cNvSpPr/>
          <p:nvPr/>
        </p:nvSpPr>
        <p:spPr>
          <a:xfrm>
            <a:off x="6511636" y="5611091"/>
            <a:ext cx="845128" cy="745260"/>
          </a:xfrm>
          <a:prstGeom prst="curvedLeftArrow">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Effect transition="in" filter="circle(in)">
                                      <p:cBhvr>
                                        <p:cTn id="13" dur="2000"/>
                                        <p:tgtEl>
                                          <p:spTgt spid="5">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5">
                                            <p:txEl>
                                              <p:pRg st="2" end="2"/>
                                            </p:txEl>
                                          </p:spTgt>
                                        </p:tgtEl>
                                        <p:attrNameLst>
                                          <p:attrName>style.visibility</p:attrName>
                                        </p:attrNameLst>
                                      </p:cBhvr>
                                      <p:to>
                                        <p:strVal val="visible"/>
                                      </p:to>
                                    </p:set>
                                    <p:animEffect transition="in" filter="circle(in)">
                                      <p:cBhvr>
                                        <p:cTn id="18" dur="2000"/>
                                        <p:tgtEl>
                                          <p:spTgt spid="5">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5">
                                            <p:txEl>
                                              <p:pRg st="3" end="3"/>
                                            </p:txEl>
                                          </p:spTgt>
                                        </p:tgtEl>
                                        <p:attrNameLst>
                                          <p:attrName>style.visibility</p:attrName>
                                        </p:attrNameLst>
                                      </p:cBhvr>
                                      <p:to>
                                        <p:strVal val="visible"/>
                                      </p:to>
                                    </p:set>
                                    <p:animEffect transition="in" filter="circle(in)">
                                      <p:cBhvr>
                                        <p:cTn id="23" dur="2000"/>
                                        <p:tgtEl>
                                          <p:spTgt spid="5">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nodeType="clickEffect">
                                  <p:stCondLst>
                                    <p:cond delay="0"/>
                                  </p:stCondLst>
                                  <p:childTnLst>
                                    <p:set>
                                      <p:cBhvr>
                                        <p:cTn id="27" dur="1" fill="hold">
                                          <p:stCondLst>
                                            <p:cond delay="0"/>
                                          </p:stCondLst>
                                        </p:cTn>
                                        <p:tgtEl>
                                          <p:spTgt spid="5">
                                            <p:txEl>
                                              <p:pRg st="4" end="4"/>
                                            </p:txEl>
                                          </p:spTgt>
                                        </p:tgtEl>
                                        <p:attrNameLst>
                                          <p:attrName>style.visibility</p:attrName>
                                        </p:attrNameLst>
                                      </p:cBhvr>
                                      <p:to>
                                        <p:strVal val="visible"/>
                                      </p:to>
                                    </p:set>
                                    <p:animEffect transition="in" filter="circle(in)">
                                      <p:cBhvr>
                                        <p:cTn id="28" dur="20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8" y="152401"/>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Marcador de número de diapositiva"/>
          <p:cNvSpPr>
            <a:spLocks noGrp="1"/>
          </p:cNvSpPr>
          <p:nvPr>
            <p:ph type="sldNum" sz="quarter" idx="12"/>
          </p:nvPr>
        </p:nvSpPr>
        <p:spPr/>
        <p:txBody>
          <a:bodyPr/>
          <a:lstStyle/>
          <a:p>
            <a:fld id="{339DE33B-29C3-A64D-9297-00A5A1600F58}" type="slidenum">
              <a:rPr lang="es-ES" smtClean="0"/>
              <a:t>26</a:t>
            </a:fld>
            <a:endParaRPr lang="es-ES" dirty="0"/>
          </a:p>
        </p:txBody>
      </p:sp>
      <p:sp>
        <p:nvSpPr>
          <p:cNvPr id="3" name="CuadroTexto 2"/>
          <p:cNvSpPr txBox="1"/>
          <p:nvPr/>
        </p:nvSpPr>
        <p:spPr>
          <a:xfrm>
            <a:off x="566057" y="292273"/>
            <a:ext cx="10607040" cy="461665"/>
          </a:xfrm>
          <a:prstGeom prst="rect">
            <a:avLst/>
          </a:prstGeom>
          <a:noFill/>
        </p:spPr>
        <p:txBody>
          <a:bodyPr wrap="square" rtlCol="0">
            <a:spAutoFit/>
          </a:bodyPr>
          <a:lstStyle/>
          <a:p>
            <a:r>
              <a:rPr lang="es-MX" dirty="0" smtClean="0">
                <a:solidFill>
                  <a:srgbClr val="FF0000"/>
                </a:solidFill>
              </a:rPr>
              <a:t>TÉRMINO ANTICIPADO DE CONTRATO</a:t>
            </a:r>
            <a:r>
              <a:rPr lang="es-MX" b="1" dirty="0">
                <a:solidFill>
                  <a:srgbClr val="FF0000"/>
                </a:solidFill>
              </a:rPr>
              <a:t> </a:t>
            </a:r>
            <a:r>
              <a:rPr lang="es-MX" b="1" dirty="0" smtClean="0">
                <a:solidFill>
                  <a:srgbClr val="FF0000"/>
                </a:solidFill>
              </a:rPr>
              <a:t> </a:t>
            </a:r>
            <a:r>
              <a:rPr lang="es-MX" dirty="0" smtClean="0">
                <a:solidFill>
                  <a:srgbClr val="0000FF"/>
                </a:solidFill>
              </a:rPr>
              <a:t>(Algunas causales): </a:t>
            </a:r>
            <a:endParaRPr lang="es-CL" dirty="0">
              <a:solidFill>
                <a:srgbClr val="0000FF"/>
              </a:solidFill>
            </a:endParaRPr>
          </a:p>
        </p:txBody>
      </p:sp>
      <p:sp>
        <p:nvSpPr>
          <p:cNvPr id="5" name="CuadroTexto 4"/>
          <p:cNvSpPr txBox="1"/>
          <p:nvPr/>
        </p:nvSpPr>
        <p:spPr>
          <a:xfrm>
            <a:off x="499264" y="753938"/>
            <a:ext cx="10929258" cy="4785926"/>
          </a:xfrm>
          <a:prstGeom prst="rect">
            <a:avLst/>
          </a:prstGeom>
          <a:noFill/>
        </p:spPr>
        <p:txBody>
          <a:bodyPr wrap="square" rtlCol="0">
            <a:spAutoFit/>
          </a:bodyPr>
          <a:lstStyle/>
          <a:p>
            <a:pPr marL="457200" indent="-457200" algn="just">
              <a:spcAft>
                <a:spcPts val="600"/>
              </a:spcAft>
              <a:buFont typeface="+mj-lt"/>
              <a:buAutoNum type="arabicPeriod"/>
            </a:pPr>
            <a:r>
              <a:rPr lang="es-MX" sz="2000" dirty="0" smtClean="0"/>
              <a:t>Si </a:t>
            </a:r>
            <a:r>
              <a:rPr lang="es-MX" sz="2000" dirty="0"/>
              <a:t>el contratista o alguno de los socios de la </a:t>
            </a:r>
            <a:r>
              <a:rPr lang="es-MX" sz="2000" dirty="0" smtClean="0"/>
              <a:t>empresa </a:t>
            </a:r>
            <a:r>
              <a:rPr lang="es-CL" sz="2000" dirty="0" smtClean="0"/>
              <a:t>contratista </a:t>
            </a:r>
            <a:r>
              <a:rPr lang="es-CL" sz="2000" dirty="0"/>
              <a:t>fuera condenado por delito que merezca </a:t>
            </a:r>
            <a:r>
              <a:rPr lang="es-CL" sz="2000" dirty="0" smtClean="0"/>
              <a:t>pena </a:t>
            </a:r>
            <a:r>
              <a:rPr lang="es-MX" sz="2000" dirty="0" smtClean="0"/>
              <a:t>aflictiva</a:t>
            </a:r>
            <a:r>
              <a:rPr lang="es-MX" sz="2000" dirty="0"/>
              <a:t>, o tratándose de una sociedad anónima, lo </a:t>
            </a:r>
            <a:r>
              <a:rPr lang="es-MX" sz="2000" dirty="0" smtClean="0"/>
              <a:t>fuese alguno </a:t>
            </a:r>
            <a:r>
              <a:rPr lang="es-MX" sz="2000" dirty="0"/>
              <a:t>de los directores o el </a:t>
            </a:r>
            <a:r>
              <a:rPr lang="es-MX" sz="2000" dirty="0" smtClean="0"/>
              <a:t>gerente. </a:t>
            </a:r>
          </a:p>
          <a:p>
            <a:pPr marL="457200" indent="-457200" algn="just">
              <a:spcAft>
                <a:spcPts val="600"/>
              </a:spcAft>
              <a:buFont typeface="+mj-lt"/>
              <a:buAutoNum type="arabicPeriod"/>
            </a:pPr>
            <a:r>
              <a:rPr lang="es-MX" sz="2000" dirty="0" smtClean="0"/>
              <a:t>Si </a:t>
            </a:r>
            <a:r>
              <a:rPr lang="es-MX" sz="2000" dirty="0"/>
              <a:t>el contratista fuere declarado en liquidación </a:t>
            </a:r>
            <a:r>
              <a:rPr lang="es-MX" sz="2000" dirty="0" smtClean="0"/>
              <a:t>forzosa </a:t>
            </a:r>
            <a:r>
              <a:rPr lang="es-MX" sz="2000" dirty="0"/>
              <a:t>o </a:t>
            </a:r>
            <a:r>
              <a:rPr lang="es-MX" sz="2000" dirty="0" smtClean="0"/>
              <a:t>voluntaria; </a:t>
            </a:r>
            <a:r>
              <a:rPr lang="es-CL" sz="2000" dirty="0" smtClean="0"/>
              <a:t>o </a:t>
            </a:r>
            <a:r>
              <a:rPr lang="es-CL" sz="2000" dirty="0"/>
              <a:t>le fueren protestados </a:t>
            </a:r>
            <a:r>
              <a:rPr lang="es-CL" sz="2000" dirty="0" smtClean="0"/>
              <a:t>documentos </a:t>
            </a:r>
            <a:r>
              <a:rPr lang="es-CL" sz="2000" dirty="0"/>
              <a:t>comerciales, que </a:t>
            </a:r>
            <a:r>
              <a:rPr lang="es-CL" sz="2000" dirty="0" smtClean="0"/>
              <a:t>se </a:t>
            </a:r>
            <a:r>
              <a:rPr lang="es-MX" sz="2000" dirty="0" smtClean="0"/>
              <a:t>mantuvieren </a:t>
            </a:r>
            <a:r>
              <a:rPr lang="es-MX" sz="2000" dirty="0"/>
              <a:t>impagos durante más de 60 días o no </a:t>
            </a:r>
            <a:r>
              <a:rPr lang="es-MX" sz="2000" dirty="0" smtClean="0"/>
              <a:t>fueren debidamente </a:t>
            </a:r>
            <a:r>
              <a:rPr lang="es-MX" sz="2000" dirty="0"/>
              <a:t>aclarados dentro de dicho </a:t>
            </a:r>
            <a:r>
              <a:rPr lang="es-MX" sz="2000" dirty="0" smtClean="0"/>
              <a:t>plazo.</a:t>
            </a:r>
          </a:p>
          <a:p>
            <a:pPr marL="457200" indent="-457200" algn="just">
              <a:spcAft>
                <a:spcPts val="600"/>
              </a:spcAft>
              <a:buFont typeface="+mj-lt"/>
              <a:buAutoNum type="arabicPeriod"/>
            </a:pPr>
            <a:r>
              <a:rPr lang="es-MX" sz="2000" dirty="0"/>
              <a:t>Si el contratista no </a:t>
            </a:r>
            <a:r>
              <a:rPr lang="es-MX" sz="2000" dirty="0" smtClean="0"/>
              <a:t>concurre</a:t>
            </a:r>
            <a:r>
              <a:rPr lang="es-MX" sz="2000" dirty="0"/>
              <a:t>, dentro del plazo </a:t>
            </a:r>
            <a:r>
              <a:rPr lang="es-MX" sz="2000" dirty="0" smtClean="0"/>
              <a:t>establecido, a </a:t>
            </a:r>
            <a:r>
              <a:rPr lang="es-MX" sz="2000" dirty="0"/>
              <a:t>la entrega del terreno y </a:t>
            </a:r>
            <a:r>
              <a:rPr lang="es-MX" sz="2000" dirty="0" smtClean="0"/>
              <a:t>trazado </a:t>
            </a:r>
            <a:r>
              <a:rPr lang="es-MX" sz="2000" dirty="0"/>
              <a:t>de la </a:t>
            </a:r>
            <a:r>
              <a:rPr lang="es-MX" sz="2000" dirty="0" smtClean="0"/>
              <a:t>obra. </a:t>
            </a:r>
            <a:endParaRPr lang="es-MX" sz="2000" dirty="0"/>
          </a:p>
          <a:p>
            <a:pPr marL="457200" indent="-457200" algn="just">
              <a:spcAft>
                <a:spcPts val="600"/>
              </a:spcAft>
              <a:buFont typeface="+mj-lt"/>
              <a:buAutoNum type="arabicPeriod"/>
            </a:pPr>
            <a:r>
              <a:rPr lang="es-CL" sz="2000" dirty="0" smtClean="0"/>
              <a:t>Si </a:t>
            </a:r>
            <a:r>
              <a:rPr lang="es-CL" sz="2000" dirty="0"/>
              <a:t>el contratista no </a:t>
            </a:r>
            <a:r>
              <a:rPr lang="es-CL" sz="2000" dirty="0" smtClean="0"/>
              <a:t>da </a:t>
            </a:r>
            <a:r>
              <a:rPr lang="es-CL" sz="2000" dirty="0"/>
              <a:t>cumplimiento al </a:t>
            </a:r>
            <a:r>
              <a:rPr lang="es-CL" sz="2000" dirty="0" smtClean="0"/>
              <a:t>programa </a:t>
            </a:r>
            <a:r>
              <a:rPr lang="es-MX" sz="2000" dirty="0" smtClean="0"/>
              <a:t>oficial </a:t>
            </a:r>
            <a:r>
              <a:rPr lang="es-MX" sz="2000" dirty="0"/>
              <a:t>o al programa de trabajo, según corresponda, </a:t>
            </a:r>
            <a:r>
              <a:rPr lang="es-MX" sz="2000" dirty="0" smtClean="0"/>
              <a:t>no inicia oportunamente </a:t>
            </a:r>
            <a:r>
              <a:rPr lang="es-MX" sz="2000" dirty="0"/>
              <a:t>la obra o </a:t>
            </a:r>
            <a:r>
              <a:rPr lang="es-MX" sz="2000" dirty="0" smtClean="0"/>
              <a:t>incurre </a:t>
            </a:r>
            <a:r>
              <a:rPr lang="es-MX" sz="2000" dirty="0"/>
              <a:t>en </a:t>
            </a:r>
            <a:r>
              <a:rPr lang="es-MX" sz="2000" dirty="0" smtClean="0"/>
              <a:t>paralizaciones superiores </a:t>
            </a:r>
            <a:r>
              <a:rPr lang="es-MX" sz="2000" dirty="0"/>
              <a:t>a los </a:t>
            </a:r>
            <a:r>
              <a:rPr lang="es-MX" sz="2000" dirty="0" smtClean="0"/>
              <a:t>15 días.</a:t>
            </a:r>
          </a:p>
          <a:p>
            <a:pPr marL="457200" indent="-457200" algn="just">
              <a:spcAft>
                <a:spcPts val="600"/>
              </a:spcAft>
              <a:buFont typeface="+mj-lt"/>
              <a:buAutoNum type="arabicPeriod"/>
            </a:pPr>
            <a:r>
              <a:rPr lang="es-MX" sz="2000" dirty="0"/>
              <a:t>Si el contratista no </a:t>
            </a:r>
            <a:r>
              <a:rPr lang="es-MX" sz="2000" dirty="0" smtClean="0"/>
              <a:t>suscribe o </a:t>
            </a:r>
            <a:r>
              <a:rPr lang="es-CL" sz="2000" dirty="0" smtClean="0"/>
              <a:t>protocoliza </a:t>
            </a:r>
            <a:r>
              <a:rPr lang="es-CL" sz="2000" dirty="0"/>
              <a:t>el decreto o resolución </a:t>
            </a:r>
            <a:r>
              <a:rPr lang="es-CL" sz="2000" dirty="0" smtClean="0"/>
              <a:t>de adjudicación,</a:t>
            </a:r>
            <a:r>
              <a:rPr lang="es-MX" sz="2000" dirty="0" smtClean="0"/>
              <a:t> </a:t>
            </a:r>
            <a:r>
              <a:rPr lang="es-MX" sz="2000" dirty="0"/>
              <a:t>o no </a:t>
            </a:r>
            <a:r>
              <a:rPr lang="es-MX" sz="2000" dirty="0" smtClean="0"/>
              <a:t>entrega </a:t>
            </a:r>
            <a:r>
              <a:rPr lang="es-MX" sz="2000" dirty="0"/>
              <a:t>la garantía </a:t>
            </a:r>
            <a:r>
              <a:rPr lang="es-MX" sz="2000" dirty="0" smtClean="0"/>
              <a:t>de fiel cumplimiento del contrato.</a:t>
            </a:r>
            <a:endParaRPr lang="es-CL" sz="2000" dirty="0"/>
          </a:p>
          <a:p>
            <a:pPr marL="457200" indent="-457200" algn="just">
              <a:spcAft>
                <a:spcPts val="600"/>
              </a:spcAft>
              <a:buFont typeface="+mj-lt"/>
              <a:buAutoNum type="arabicPeriod"/>
            </a:pPr>
            <a:r>
              <a:rPr lang="es-CL" sz="2000" dirty="0" smtClean="0"/>
              <a:t>Si </a:t>
            </a:r>
            <a:r>
              <a:rPr lang="es-CL" sz="2000" dirty="0"/>
              <a:t>el contratista no </a:t>
            </a:r>
            <a:r>
              <a:rPr lang="es-CL" sz="2000" dirty="0" smtClean="0"/>
              <a:t>acata </a:t>
            </a:r>
            <a:r>
              <a:rPr lang="es-CL" sz="2000" dirty="0"/>
              <a:t>las órdenes </a:t>
            </a:r>
            <a:r>
              <a:rPr lang="es-CL" sz="2000" dirty="0" smtClean="0"/>
              <a:t>e </a:t>
            </a:r>
            <a:r>
              <a:rPr lang="es-MX" sz="2000" dirty="0" smtClean="0"/>
              <a:t>instrucciones </a:t>
            </a:r>
            <a:r>
              <a:rPr lang="es-MX" sz="2000" dirty="0"/>
              <a:t>que se le den de acuerdo con lo dispuesto </a:t>
            </a:r>
            <a:r>
              <a:rPr lang="es-MX" sz="2000" dirty="0" smtClean="0"/>
              <a:t>en </a:t>
            </a:r>
            <a:r>
              <a:rPr lang="es-CL" sz="2000" dirty="0" smtClean="0"/>
              <a:t>artículos del reglamento.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wipe(down)">
                                      <p:cBhvr>
                                        <p:cTn id="14" dur="500"/>
                                        <p:tgtEl>
                                          <p:spTgt spid="5">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Effect transition="in" filter="wipe(down)">
                                      <p:cBhvr>
                                        <p:cTn id="19" dur="580">
                                          <p:stCondLst>
                                            <p:cond delay="0"/>
                                          </p:stCondLst>
                                        </p:cTn>
                                        <p:tgtEl>
                                          <p:spTgt spid="5">
                                            <p:txEl>
                                              <p:pRg st="2" end="2"/>
                                            </p:txEl>
                                          </p:spTgt>
                                        </p:tgtEl>
                                      </p:cBhvr>
                                    </p:animEffect>
                                    <p:anim calcmode="lin" valueType="num">
                                      <p:cBhvr>
                                        <p:cTn id="20" dur="1822" tmFilter="0,0; 0.14,0.36; 0.43,0.73; 0.71,0.91; 1.0,1.0">
                                          <p:stCondLst>
                                            <p:cond delay="0"/>
                                          </p:stCondLst>
                                        </p:cTn>
                                        <p:tgtEl>
                                          <p:spTgt spid="5">
                                            <p:txEl>
                                              <p:pRg st="2" end="2"/>
                                            </p:txEl>
                                          </p:spTgt>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5">
                                            <p:txEl>
                                              <p:pRg st="2" end="2"/>
                                            </p:txEl>
                                          </p:spTgt>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5">
                                            <p:txEl>
                                              <p:pRg st="2" end="2"/>
                                            </p:txEl>
                                          </p:spTgt>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5">
                                            <p:txEl>
                                              <p:pRg st="2" end="2"/>
                                            </p:txEl>
                                          </p:spTgt>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5">
                                            <p:txEl>
                                              <p:pRg st="2" end="2"/>
                                            </p:txEl>
                                          </p:spTgt>
                                        </p:tgtEl>
                                        <p:attrNameLst>
                                          <p:attrName>ppt_y</p:attrName>
                                        </p:attrNameLst>
                                      </p:cBhvr>
                                      <p:tavLst>
                                        <p:tav tm="0" fmla="#ppt_y-sin(pi*$)/81">
                                          <p:val>
                                            <p:fltVal val="0"/>
                                          </p:val>
                                        </p:tav>
                                        <p:tav tm="100000">
                                          <p:val>
                                            <p:fltVal val="1"/>
                                          </p:val>
                                        </p:tav>
                                      </p:tavLst>
                                    </p:anim>
                                    <p:animScale>
                                      <p:cBhvr>
                                        <p:cTn id="25" dur="26">
                                          <p:stCondLst>
                                            <p:cond delay="650"/>
                                          </p:stCondLst>
                                        </p:cTn>
                                        <p:tgtEl>
                                          <p:spTgt spid="5">
                                            <p:txEl>
                                              <p:pRg st="2" end="2"/>
                                            </p:txEl>
                                          </p:spTgt>
                                        </p:tgtEl>
                                      </p:cBhvr>
                                      <p:to x="100000" y="60000"/>
                                    </p:animScale>
                                    <p:animScale>
                                      <p:cBhvr>
                                        <p:cTn id="26" dur="166" decel="50000">
                                          <p:stCondLst>
                                            <p:cond delay="676"/>
                                          </p:stCondLst>
                                        </p:cTn>
                                        <p:tgtEl>
                                          <p:spTgt spid="5">
                                            <p:txEl>
                                              <p:pRg st="2" end="2"/>
                                            </p:txEl>
                                          </p:spTgt>
                                        </p:tgtEl>
                                      </p:cBhvr>
                                      <p:to x="100000" y="100000"/>
                                    </p:animScale>
                                    <p:animScale>
                                      <p:cBhvr>
                                        <p:cTn id="27" dur="26">
                                          <p:stCondLst>
                                            <p:cond delay="1312"/>
                                          </p:stCondLst>
                                        </p:cTn>
                                        <p:tgtEl>
                                          <p:spTgt spid="5">
                                            <p:txEl>
                                              <p:pRg st="2" end="2"/>
                                            </p:txEl>
                                          </p:spTgt>
                                        </p:tgtEl>
                                      </p:cBhvr>
                                      <p:to x="100000" y="80000"/>
                                    </p:animScale>
                                    <p:animScale>
                                      <p:cBhvr>
                                        <p:cTn id="28" dur="166" decel="50000">
                                          <p:stCondLst>
                                            <p:cond delay="1338"/>
                                          </p:stCondLst>
                                        </p:cTn>
                                        <p:tgtEl>
                                          <p:spTgt spid="5">
                                            <p:txEl>
                                              <p:pRg st="2" end="2"/>
                                            </p:txEl>
                                          </p:spTgt>
                                        </p:tgtEl>
                                      </p:cBhvr>
                                      <p:to x="100000" y="100000"/>
                                    </p:animScale>
                                    <p:animScale>
                                      <p:cBhvr>
                                        <p:cTn id="29" dur="26">
                                          <p:stCondLst>
                                            <p:cond delay="1642"/>
                                          </p:stCondLst>
                                        </p:cTn>
                                        <p:tgtEl>
                                          <p:spTgt spid="5">
                                            <p:txEl>
                                              <p:pRg st="2" end="2"/>
                                            </p:txEl>
                                          </p:spTgt>
                                        </p:tgtEl>
                                      </p:cBhvr>
                                      <p:to x="100000" y="90000"/>
                                    </p:animScale>
                                    <p:animScale>
                                      <p:cBhvr>
                                        <p:cTn id="30" dur="166" decel="50000">
                                          <p:stCondLst>
                                            <p:cond delay="1668"/>
                                          </p:stCondLst>
                                        </p:cTn>
                                        <p:tgtEl>
                                          <p:spTgt spid="5">
                                            <p:txEl>
                                              <p:pRg st="2" end="2"/>
                                            </p:txEl>
                                          </p:spTgt>
                                        </p:tgtEl>
                                      </p:cBhvr>
                                      <p:to x="100000" y="100000"/>
                                    </p:animScale>
                                    <p:animScale>
                                      <p:cBhvr>
                                        <p:cTn id="31" dur="26">
                                          <p:stCondLst>
                                            <p:cond delay="1808"/>
                                          </p:stCondLst>
                                        </p:cTn>
                                        <p:tgtEl>
                                          <p:spTgt spid="5">
                                            <p:txEl>
                                              <p:pRg st="2" end="2"/>
                                            </p:txEl>
                                          </p:spTgt>
                                        </p:tgtEl>
                                      </p:cBhvr>
                                      <p:to x="100000" y="95000"/>
                                    </p:animScale>
                                    <p:animScale>
                                      <p:cBhvr>
                                        <p:cTn id="32" dur="166" decel="50000">
                                          <p:stCondLst>
                                            <p:cond delay="1834"/>
                                          </p:stCondLst>
                                        </p:cTn>
                                        <p:tgtEl>
                                          <p:spTgt spid="5">
                                            <p:txEl>
                                              <p:pRg st="2" end="2"/>
                                            </p:txEl>
                                          </p:spTgt>
                                        </p:tgtEl>
                                      </p:cBhvr>
                                      <p:to x="100000" y="100000"/>
                                    </p:animScale>
                                  </p:childTnLst>
                                </p:cTn>
                              </p:par>
                            </p:childTnLst>
                          </p:cTn>
                        </p:par>
                      </p:childTnLst>
                    </p:cTn>
                  </p:par>
                  <p:par>
                    <p:cTn id="33" fill="hold">
                      <p:stCondLst>
                        <p:cond delay="indefinite"/>
                      </p:stCondLst>
                      <p:childTnLst>
                        <p:par>
                          <p:cTn id="34" fill="hold">
                            <p:stCondLst>
                              <p:cond delay="0"/>
                            </p:stCondLst>
                            <p:childTnLst>
                              <p:par>
                                <p:cTn id="35" presetID="26" presetClass="entr" presetSubtype="0" fill="hold" nodeType="clickEffect">
                                  <p:stCondLst>
                                    <p:cond delay="0"/>
                                  </p:stCondLst>
                                  <p:childTnLst>
                                    <p:set>
                                      <p:cBhvr>
                                        <p:cTn id="36" dur="1" fill="hold">
                                          <p:stCondLst>
                                            <p:cond delay="0"/>
                                          </p:stCondLst>
                                        </p:cTn>
                                        <p:tgtEl>
                                          <p:spTgt spid="5">
                                            <p:txEl>
                                              <p:pRg st="3" end="3"/>
                                            </p:txEl>
                                          </p:spTgt>
                                        </p:tgtEl>
                                        <p:attrNameLst>
                                          <p:attrName>style.visibility</p:attrName>
                                        </p:attrNameLst>
                                      </p:cBhvr>
                                      <p:to>
                                        <p:strVal val="visible"/>
                                      </p:to>
                                    </p:set>
                                    <p:animEffect transition="in" filter="wipe(down)">
                                      <p:cBhvr>
                                        <p:cTn id="37" dur="580">
                                          <p:stCondLst>
                                            <p:cond delay="0"/>
                                          </p:stCondLst>
                                        </p:cTn>
                                        <p:tgtEl>
                                          <p:spTgt spid="5">
                                            <p:txEl>
                                              <p:pRg st="3" end="3"/>
                                            </p:txEl>
                                          </p:spTgt>
                                        </p:tgtEl>
                                      </p:cBhvr>
                                    </p:animEffect>
                                    <p:anim calcmode="lin" valueType="num">
                                      <p:cBhvr>
                                        <p:cTn id="38" dur="1822" tmFilter="0,0; 0.14,0.36; 0.43,0.73; 0.71,0.91; 1.0,1.0">
                                          <p:stCondLst>
                                            <p:cond delay="0"/>
                                          </p:stCondLst>
                                        </p:cTn>
                                        <p:tgtEl>
                                          <p:spTgt spid="5">
                                            <p:txEl>
                                              <p:pRg st="3" end="3"/>
                                            </p:txEl>
                                          </p:spTgt>
                                        </p:tgtEl>
                                        <p:attrNameLst>
                                          <p:attrName>ppt_x</p:attrName>
                                        </p:attrNameLst>
                                      </p:cBhvr>
                                      <p:tavLst>
                                        <p:tav tm="0">
                                          <p:val>
                                            <p:strVal val="#ppt_x-0.25"/>
                                          </p:val>
                                        </p:tav>
                                        <p:tav tm="100000">
                                          <p:val>
                                            <p:strVal val="#ppt_x"/>
                                          </p:val>
                                        </p:tav>
                                      </p:tavLst>
                                    </p:anim>
                                    <p:anim calcmode="lin" valueType="num">
                                      <p:cBhvr>
                                        <p:cTn id="39" dur="664" tmFilter="0.0,0.0; 0.25,0.07; 0.50,0.2; 0.75,0.467; 1.0,1.0">
                                          <p:stCondLst>
                                            <p:cond delay="0"/>
                                          </p:stCondLst>
                                        </p:cTn>
                                        <p:tgtEl>
                                          <p:spTgt spid="5">
                                            <p:txEl>
                                              <p:pRg st="3" end="3"/>
                                            </p:txEl>
                                          </p:spTgt>
                                        </p:tgtEl>
                                        <p:attrNameLst>
                                          <p:attrName>ppt_y</p:attrName>
                                        </p:attrNameLst>
                                      </p:cBhvr>
                                      <p:tavLst>
                                        <p:tav tm="0" fmla="#ppt_y-sin(pi*$)/3">
                                          <p:val>
                                            <p:fltVal val="0.5"/>
                                          </p:val>
                                        </p:tav>
                                        <p:tav tm="100000">
                                          <p:val>
                                            <p:fltVal val="1"/>
                                          </p:val>
                                        </p:tav>
                                      </p:tavLst>
                                    </p:anim>
                                    <p:anim calcmode="lin" valueType="num">
                                      <p:cBhvr>
                                        <p:cTn id="40" dur="664" tmFilter="0, 0; 0.125,0.2665; 0.25,0.4; 0.375,0.465; 0.5,0.5;  0.625,0.535; 0.75,0.6; 0.875,0.7335; 1,1">
                                          <p:stCondLst>
                                            <p:cond delay="664"/>
                                          </p:stCondLst>
                                        </p:cTn>
                                        <p:tgtEl>
                                          <p:spTgt spid="5">
                                            <p:txEl>
                                              <p:pRg st="3" end="3"/>
                                            </p:txEl>
                                          </p:spTgt>
                                        </p:tgtEl>
                                        <p:attrNameLst>
                                          <p:attrName>ppt_y</p:attrName>
                                        </p:attrNameLst>
                                      </p:cBhvr>
                                      <p:tavLst>
                                        <p:tav tm="0" fmla="#ppt_y-sin(pi*$)/9">
                                          <p:val>
                                            <p:fltVal val="0"/>
                                          </p:val>
                                        </p:tav>
                                        <p:tav tm="100000">
                                          <p:val>
                                            <p:fltVal val="1"/>
                                          </p:val>
                                        </p:tav>
                                      </p:tavLst>
                                    </p:anim>
                                    <p:anim calcmode="lin" valueType="num">
                                      <p:cBhvr>
                                        <p:cTn id="41" dur="332" tmFilter="0, 0; 0.125,0.2665; 0.25,0.4; 0.375,0.465; 0.5,0.5;  0.625,0.535; 0.75,0.6; 0.875,0.7335; 1,1">
                                          <p:stCondLst>
                                            <p:cond delay="1324"/>
                                          </p:stCondLst>
                                        </p:cTn>
                                        <p:tgtEl>
                                          <p:spTgt spid="5">
                                            <p:txEl>
                                              <p:pRg st="3" end="3"/>
                                            </p:txEl>
                                          </p:spTgt>
                                        </p:tgtEl>
                                        <p:attrNameLst>
                                          <p:attrName>ppt_y</p:attrName>
                                        </p:attrNameLst>
                                      </p:cBhvr>
                                      <p:tavLst>
                                        <p:tav tm="0" fmla="#ppt_y-sin(pi*$)/27">
                                          <p:val>
                                            <p:fltVal val="0"/>
                                          </p:val>
                                        </p:tav>
                                        <p:tav tm="100000">
                                          <p:val>
                                            <p:fltVal val="1"/>
                                          </p:val>
                                        </p:tav>
                                      </p:tavLst>
                                    </p:anim>
                                    <p:anim calcmode="lin" valueType="num">
                                      <p:cBhvr>
                                        <p:cTn id="42" dur="164" tmFilter="0, 0; 0.125,0.2665; 0.25,0.4; 0.375,0.465; 0.5,0.5;  0.625,0.535; 0.75,0.6; 0.875,0.7335; 1,1">
                                          <p:stCondLst>
                                            <p:cond delay="1656"/>
                                          </p:stCondLst>
                                        </p:cTn>
                                        <p:tgtEl>
                                          <p:spTgt spid="5">
                                            <p:txEl>
                                              <p:pRg st="3" end="3"/>
                                            </p:txEl>
                                          </p:spTgt>
                                        </p:tgtEl>
                                        <p:attrNameLst>
                                          <p:attrName>ppt_y</p:attrName>
                                        </p:attrNameLst>
                                      </p:cBhvr>
                                      <p:tavLst>
                                        <p:tav tm="0" fmla="#ppt_y-sin(pi*$)/81">
                                          <p:val>
                                            <p:fltVal val="0"/>
                                          </p:val>
                                        </p:tav>
                                        <p:tav tm="100000">
                                          <p:val>
                                            <p:fltVal val="1"/>
                                          </p:val>
                                        </p:tav>
                                      </p:tavLst>
                                    </p:anim>
                                    <p:animScale>
                                      <p:cBhvr>
                                        <p:cTn id="43" dur="26">
                                          <p:stCondLst>
                                            <p:cond delay="650"/>
                                          </p:stCondLst>
                                        </p:cTn>
                                        <p:tgtEl>
                                          <p:spTgt spid="5">
                                            <p:txEl>
                                              <p:pRg st="3" end="3"/>
                                            </p:txEl>
                                          </p:spTgt>
                                        </p:tgtEl>
                                      </p:cBhvr>
                                      <p:to x="100000" y="60000"/>
                                    </p:animScale>
                                    <p:animScale>
                                      <p:cBhvr>
                                        <p:cTn id="44" dur="166" decel="50000">
                                          <p:stCondLst>
                                            <p:cond delay="676"/>
                                          </p:stCondLst>
                                        </p:cTn>
                                        <p:tgtEl>
                                          <p:spTgt spid="5">
                                            <p:txEl>
                                              <p:pRg st="3" end="3"/>
                                            </p:txEl>
                                          </p:spTgt>
                                        </p:tgtEl>
                                      </p:cBhvr>
                                      <p:to x="100000" y="100000"/>
                                    </p:animScale>
                                    <p:animScale>
                                      <p:cBhvr>
                                        <p:cTn id="45" dur="26">
                                          <p:stCondLst>
                                            <p:cond delay="1312"/>
                                          </p:stCondLst>
                                        </p:cTn>
                                        <p:tgtEl>
                                          <p:spTgt spid="5">
                                            <p:txEl>
                                              <p:pRg st="3" end="3"/>
                                            </p:txEl>
                                          </p:spTgt>
                                        </p:tgtEl>
                                      </p:cBhvr>
                                      <p:to x="100000" y="80000"/>
                                    </p:animScale>
                                    <p:animScale>
                                      <p:cBhvr>
                                        <p:cTn id="46" dur="166" decel="50000">
                                          <p:stCondLst>
                                            <p:cond delay="1338"/>
                                          </p:stCondLst>
                                        </p:cTn>
                                        <p:tgtEl>
                                          <p:spTgt spid="5">
                                            <p:txEl>
                                              <p:pRg st="3" end="3"/>
                                            </p:txEl>
                                          </p:spTgt>
                                        </p:tgtEl>
                                      </p:cBhvr>
                                      <p:to x="100000" y="100000"/>
                                    </p:animScale>
                                    <p:animScale>
                                      <p:cBhvr>
                                        <p:cTn id="47" dur="26">
                                          <p:stCondLst>
                                            <p:cond delay="1642"/>
                                          </p:stCondLst>
                                        </p:cTn>
                                        <p:tgtEl>
                                          <p:spTgt spid="5">
                                            <p:txEl>
                                              <p:pRg st="3" end="3"/>
                                            </p:txEl>
                                          </p:spTgt>
                                        </p:tgtEl>
                                      </p:cBhvr>
                                      <p:to x="100000" y="90000"/>
                                    </p:animScale>
                                    <p:animScale>
                                      <p:cBhvr>
                                        <p:cTn id="48" dur="166" decel="50000">
                                          <p:stCondLst>
                                            <p:cond delay="1668"/>
                                          </p:stCondLst>
                                        </p:cTn>
                                        <p:tgtEl>
                                          <p:spTgt spid="5">
                                            <p:txEl>
                                              <p:pRg st="3" end="3"/>
                                            </p:txEl>
                                          </p:spTgt>
                                        </p:tgtEl>
                                      </p:cBhvr>
                                      <p:to x="100000" y="100000"/>
                                    </p:animScale>
                                    <p:animScale>
                                      <p:cBhvr>
                                        <p:cTn id="49" dur="26">
                                          <p:stCondLst>
                                            <p:cond delay="1808"/>
                                          </p:stCondLst>
                                        </p:cTn>
                                        <p:tgtEl>
                                          <p:spTgt spid="5">
                                            <p:txEl>
                                              <p:pRg st="3" end="3"/>
                                            </p:txEl>
                                          </p:spTgt>
                                        </p:tgtEl>
                                      </p:cBhvr>
                                      <p:to x="100000" y="95000"/>
                                    </p:animScale>
                                    <p:animScale>
                                      <p:cBhvr>
                                        <p:cTn id="50" dur="166" decel="50000">
                                          <p:stCondLst>
                                            <p:cond delay="1834"/>
                                          </p:stCondLst>
                                        </p:cTn>
                                        <p:tgtEl>
                                          <p:spTgt spid="5">
                                            <p:txEl>
                                              <p:pRg st="3" end="3"/>
                                            </p:txEl>
                                          </p:spTgt>
                                        </p:tgtEl>
                                      </p:cBhvr>
                                      <p:to x="100000" y="100000"/>
                                    </p:animScale>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5">
                                            <p:txEl>
                                              <p:pRg st="4" end="4"/>
                                            </p:txEl>
                                          </p:spTgt>
                                        </p:tgtEl>
                                        <p:attrNameLst>
                                          <p:attrName>style.visibility</p:attrName>
                                        </p:attrNameLst>
                                      </p:cBhvr>
                                      <p:to>
                                        <p:strVal val="visible"/>
                                      </p:to>
                                    </p:set>
                                    <p:animEffect transition="in" filter="fade">
                                      <p:cBhvr>
                                        <p:cTn id="55" dur="1000"/>
                                        <p:tgtEl>
                                          <p:spTgt spid="5">
                                            <p:txEl>
                                              <p:pRg st="4" end="4"/>
                                            </p:txEl>
                                          </p:spTgt>
                                        </p:tgtEl>
                                      </p:cBhvr>
                                    </p:animEffect>
                                    <p:anim calcmode="lin" valueType="num">
                                      <p:cBhvr>
                                        <p:cTn id="56"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57"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nodeType="clickEffect">
                                  <p:stCondLst>
                                    <p:cond delay="0"/>
                                  </p:stCondLst>
                                  <p:childTnLst>
                                    <p:set>
                                      <p:cBhvr>
                                        <p:cTn id="61" dur="1" fill="hold">
                                          <p:stCondLst>
                                            <p:cond delay="0"/>
                                          </p:stCondLst>
                                        </p:cTn>
                                        <p:tgtEl>
                                          <p:spTgt spid="5">
                                            <p:txEl>
                                              <p:pRg st="5" end="5"/>
                                            </p:txEl>
                                          </p:spTgt>
                                        </p:tgtEl>
                                        <p:attrNameLst>
                                          <p:attrName>style.visibility</p:attrName>
                                        </p:attrNameLst>
                                      </p:cBhvr>
                                      <p:to>
                                        <p:strVal val="visible"/>
                                      </p:to>
                                    </p:set>
                                    <p:animEffect transition="in" filter="fade">
                                      <p:cBhvr>
                                        <p:cTn id="62" dur="1000"/>
                                        <p:tgtEl>
                                          <p:spTgt spid="5">
                                            <p:txEl>
                                              <p:pRg st="5" end="5"/>
                                            </p:txEl>
                                          </p:spTgt>
                                        </p:tgtEl>
                                      </p:cBhvr>
                                    </p:animEffect>
                                    <p:anim calcmode="lin" valueType="num">
                                      <p:cBhvr>
                                        <p:cTn id="63"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64" dur="1000" fill="hold"/>
                                        <p:tgtEl>
                                          <p:spTgt spid="5">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8" y="152401"/>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Marcador de número de diapositiva"/>
          <p:cNvSpPr>
            <a:spLocks noGrp="1"/>
          </p:cNvSpPr>
          <p:nvPr>
            <p:ph type="sldNum" sz="quarter" idx="12"/>
          </p:nvPr>
        </p:nvSpPr>
        <p:spPr/>
        <p:txBody>
          <a:bodyPr/>
          <a:lstStyle/>
          <a:p>
            <a:fld id="{339DE33B-29C3-A64D-9297-00A5A1600F58}" type="slidenum">
              <a:rPr lang="es-ES" smtClean="0"/>
              <a:t>27</a:t>
            </a:fld>
            <a:endParaRPr lang="es-ES" dirty="0"/>
          </a:p>
        </p:txBody>
      </p:sp>
      <p:sp>
        <p:nvSpPr>
          <p:cNvPr id="2" name="CuadroTexto 1"/>
          <p:cNvSpPr txBox="1"/>
          <p:nvPr/>
        </p:nvSpPr>
        <p:spPr>
          <a:xfrm>
            <a:off x="627017" y="627993"/>
            <a:ext cx="10476411" cy="1631216"/>
          </a:xfrm>
          <a:prstGeom prst="rect">
            <a:avLst/>
          </a:prstGeom>
          <a:noFill/>
        </p:spPr>
        <p:txBody>
          <a:bodyPr wrap="square" rtlCol="0">
            <a:spAutoFit/>
          </a:bodyPr>
          <a:lstStyle/>
          <a:p>
            <a:pPr marL="342900" indent="-342900" algn="just">
              <a:spcAft>
                <a:spcPts val="600"/>
              </a:spcAft>
              <a:buFont typeface="+mj-lt"/>
              <a:buAutoNum type="arabicPeriod" startAt="7"/>
            </a:pPr>
            <a:r>
              <a:rPr lang="es-MX" sz="1800" dirty="0"/>
              <a:t>Si por error en la ejecución de los </a:t>
            </a:r>
            <a:r>
              <a:rPr lang="es-MX" sz="1800" dirty="0" smtClean="0"/>
              <a:t>trabajos, </a:t>
            </a:r>
            <a:r>
              <a:rPr lang="es-MX" sz="1800" dirty="0"/>
              <a:t>la </a:t>
            </a:r>
            <a:r>
              <a:rPr lang="es-MX" sz="1800" dirty="0" smtClean="0"/>
              <a:t>obra quedara </a:t>
            </a:r>
            <a:r>
              <a:rPr lang="es-MX" sz="1800" dirty="0"/>
              <a:t>con defectos graves que no pudieran ser reparados </a:t>
            </a:r>
            <a:r>
              <a:rPr lang="es-MX" sz="1800" dirty="0" smtClean="0"/>
              <a:t>y ellos </a:t>
            </a:r>
            <a:r>
              <a:rPr lang="es-MX" sz="1800" dirty="0"/>
              <a:t>comprometieran su seguridad u obligaran </a:t>
            </a:r>
            <a:r>
              <a:rPr lang="es-MX" sz="1800" dirty="0" smtClean="0"/>
              <a:t>a </a:t>
            </a:r>
            <a:r>
              <a:rPr lang="es-CL" sz="1800" dirty="0" smtClean="0"/>
              <a:t>modificaciones </a:t>
            </a:r>
            <a:r>
              <a:rPr lang="es-CL" sz="1800" dirty="0"/>
              <a:t>sustanciales del </a:t>
            </a:r>
            <a:r>
              <a:rPr lang="es-CL" sz="1800" dirty="0" smtClean="0"/>
              <a:t>proyecto.</a:t>
            </a:r>
            <a:endParaRPr lang="es-CL" sz="1800" dirty="0"/>
          </a:p>
          <a:p>
            <a:pPr marL="342900" indent="-342900" algn="just">
              <a:spcAft>
                <a:spcPts val="600"/>
              </a:spcAft>
              <a:buFont typeface="+mj-lt"/>
              <a:buAutoNum type="arabicPeriod" startAt="7"/>
            </a:pPr>
            <a:r>
              <a:rPr lang="es-MX" sz="1800" dirty="0" smtClean="0"/>
              <a:t>Cuando </a:t>
            </a:r>
            <a:r>
              <a:rPr lang="es-MX" sz="1800" dirty="0"/>
              <a:t>la Dirección de común acuerdo con </a:t>
            </a:r>
            <a:r>
              <a:rPr lang="es-MX" sz="1800" dirty="0" smtClean="0"/>
              <a:t>el </a:t>
            </a:r>
            <a:r>
              <a:rPr lang="es-CL" sz="1800" dirty="0" smtClean="0"/>
              <a:t>contratista</a:t>
            </a:r>
            <a:r>
              <a:rPr lang="es-CL" sz="1800" dirty="0"/>
              <a:t>, resuelve liquidar anticipadamente el </a:t>
            </a:r>
            <a:r>
              <a:rPr lang="es-CL" sz="1800" dirty="0" smtClean="0"/>
              <a:t>contrato.</a:t>
            </a:r>
            <a:endParaRPr lang="es-CL" sz="1800" dirty="0"/>
          </a:p>
          <a:p>
            <a:pPr marL="342900" indent="-342900" algn="just">
              <a:spcAft>
                <a:spcPts val="600"/>
              </a:spcAft>
              <a:buFont typeface="+mj-lt"/>
              <a:buAutoNum type="arabicPeriod" startAt="7"/>
            </a:pPr>
            <a:r>
              <a:rPr lang="es-MX" sz="1800" dirty="0" smtClean="0"/>
              <a:t>Si el contratista se hubiere adjudicado el contrato estando </a:t>
            </a:r>
            <a:r>
              <a:rPr lang="es-MX" sz="1800" dirty="0"/>
              <a:t>en situación de </a:t>
            </a:r>
            <a:r>
              <a:rPr lang="es-MX" sz="1800" dirty="0" smtClean="0"/>
              <a:t>incumplimiento </a:t>
            </a:r>
            <a:r>
              <a:rPr lang="es-MX" sz="1800" dirty="0"/>
              <a:t>con los requisitos </a:t>
            </a:r>
            <a:r>
              <a:rPr lang="es-MX" sz="1800" dirty="0" smtClean="0"/>
              <a:t>establecidos para </a:t>
            </a:r>
            <a:r>
              <a:rPr lang="es-MX" sz="1800" dirty="0"/>
              <a:t>mantener vigente </a:t>
            </a:r>
            <a:r>
              <a:rPr lang="es-MX" sz="1800" dirty="0" smtClean="0"/>
              <a:t>su clasificación </a:t>
            </a:r>
            <a:r>
              <a:rPr lang="es-MX" sz="1800" dirty="0"/>
              <a:t>en el Registro de </a:t>
            </a:r>
            <a:r>
              <a:rPr lang="es-MX" sz="1800" dirty="0" smtClean="0"/>
              <a:t>Contratistas.</a:t>
            </a:r>
          </a:p>
        </p:txBody>
      </p:sp>
      <p:sp>
        <p:nvSpPr>
          <p:cNvPr id="9" name="CuadroTexto 8"/>
          <p:cNvSpPr txBox="1"/>
          <p:nvPr/>
        </p:nvSpPr>
        <p:spPr>
          <a:xfrm>
            <a:off x="731520" y="2991687"/>
            <a:ext cx="10972800" cy="2908489"/>
          </a:xfrm>
          <a:prstGeom prst="rect">
            <a:avLst/>
          </a:prstGeom>
          <a:noFill/>
        </p:spPr>
        <p:txBody>
          <a:bodyPr wrap="square" rtlCol="0">
            <a:spAutoFit/>
          </a:bodyPr>
          <a:lstStyle/>
          <a:p>
            <a:r>
              <a:rPr lang="es-ES" sz="2800" u="sng" dirty="0">
                <a:effectLst>
                  <a:outerShdw blurRad="38100" dist="38100" dir="2700000" algn="tl">
                    <a:srgbClr val="000000">
                      <a:alpha val="43137"/>
                    </a:srgbClr>
                  </a:outerShdw>
                </a:effectLst>
              </a:rPr>
              <a:t>CONSECUENCIAS DEL TÉRMINO ANTICIPADO DEL CONTRATO</a:t>
            </a:r>
            <a:r>
              <a:rPr lang="es-ES" sz="2800" dirty="0"/>
              <a:t>:</a:t>
            </a:r>
          </a:p>
          <a:p>
            <a:pPr marL="342900" indent="-342900">
              <a:spcAft>
                <a:spcPts val="600"/>
              </a:spcAft>
              <a:buFont typeface="+mj-lt"/>
              <a:buAutoNum type="arabicPeriod"/>
            </a:pPr>
            <a:r>
              <a:rPr lang="es-ES" sz="2000" dirty="0"/>
              <a:t>Se mantienen las garantías y retenciones</a:t>
            </a:r>
          </a:p>
          <a:p>
            <a:pPr marL="342900" indent="-342900">
              <a:spcAft>
                <a:spcPts val="600"/>
              </a:spcAft>
              <a:buFont typeface="+mj-lt"/>
              <a:buAutoNum type="arabicPeriod"/>
            </a:pPr>
            <a:r>
              <a:rPr lang="es-ES" sz="2000" dirty="0"/>
              <a:t>El contratista pierde como sanción, por lo menos un 25% del valor de las garantías que caucionan el cumplimiento del contrato.</a:t>
            </a:r>
          </a:p>
          <a:p>
            <a:pPr marL="342900" indent="-342900" algn="just">
              <a:spcAft>
                <a:spcPts val="600"/>
              </a:spcAft>
              <a:buFont typeface="+mj-lt"/>
              <a:buAutoNum type="arabicPeriod"/>
            </a:pPr>
            <a:r>
              <a:rPr lang="es-ES" sz="2000" dirty="0"/>
              <a:t>El contratista es suspendido del Registro, a proposición de la Dirección del Servicio correspondiente, quien </a:t>
            </a:r>
            <a:r>
              <a:rPr lang="es-ES" sz="2000" dirty="0" smtClean="0"/>
              <a:t>debe proponer </a:t>
            </a:r>
            <a:r>
              <a:rPr lang="es-ES" sz="2000" dirty="0"/>
              <a:t>además el período de suspensión sobre la base de la importancia del </a:t>
            </a:r>
            <a:r>
              <a:rPr lang="es-ES" sz="2000" dirty="0" smtClean="0"/>
              <a:t>incumplimiento</a:t>
            </a:r>
            <a:r>
              <a:rPr lang="es-ES" sz="2000" dirty="0"/>
              <a:t>.</a:t>
            </a:r>
          </a:p>
          <a:p>
            <a:pPr marL="342900" indent="-342900">
              <a:spcAft>
                <a:spcPts val="600"/>
              </a:spcAft>
              <a:buFont typeface="+mj-lt"/>
              <a:buAutoNum type="arabicPeriod"/>
            </a:pPr>
            <a:r>
              <a:rPr lang="es-ES" sz="2000" dirty="0"/>
              <a:t>Se le </a:t>
            </a:r>
            <a:r>
              <a:rPr lang="es-ES" sz="2000" dirty="0" smtClean="0"/>
              <a:t>debe </a:t>
            </a:r>
            <a:r>
              <a:rPr lang="es-ES" sz="2000" dirty="0"/>
              <a:t>calificar y dejar constancia de su incumplimiento en su Hoja de Vida en el Registro.</a:t>
            </a:r>
            <a:endParaRPr lang="es-CL" sz="2000" dirty="0"/>
          </a:p>
        </p:txBody>
      </p:sp>
      <p:sp>
        <p:nvSpPr>
          <p:cNvPr id="3" name="Flecha curvada hacia la izquierda 2">
            <a:hlinkClick r:id="rId3" action="ppaction://hlinksldjump"/>
          </p:cNvPr>
          <p:cNvSpPr/>
          <p:nvPr/>
        </p:nvSpPr>
        <p:spPr>
          <a:xfrm>
            <a:off x="11035501" y="5534473"/>
            <a:ext cx="615537" cy="731406"/>
          </a:xfrm>
          <a:prstGeom prst="curvedLeftArrow">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80">
                                          <p:stCondLst>
                                            <p:cond delay="0"/>
                                          </p:stCondLst>
                                        </p:cTn>
                                        <p:tgtEl>
                                          <p:spTgt spid="2">
                                            <p:txEl>
                                              <p:pRg st="0" end="0"/>
                                            </p:txEl>
                                          </p:spTgt>
                                        </p:tgtEl>
                                      </p:cBhvr>
                                    </p:animEffect>
                                    <p:anim calcmode="lin" valueType="num">
                                      <p:cBhvr>
                                        <p:cTn id="8" dur="1822" tmFilter="0,0; 0.14,0.36; 0.43,0.73; 0.71,0.91; 1.0,1.0">
                                          <p:stCondLst>
                                            <p:cond delay="0"/>
                                          </p:stCondLst>
                                        </p:cTn>
                                        <p:tgtEl>
                                          <p:spTgt spid="2">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xEl>
                                              <p:pRg st="0" end="0"/>
                                            </p:txEl>
                                          </p:spTgt>
                                        </p:tgtEl>
                                      </p:cBhvr>
                                      <p:to x="100000" y="60000"/>
                                    </p:animScale>
                                    <p:animScale>
                                      <p:cBhvr>
                                        <p:cTn id="14" dur="166" decel="50000">
                                          <p:stCondLst>
                                            <p:cond delay="676"/>
                                          </p:stCondLst>
                                        </p:cTn>
                                        <p:tgtEl>
                                          <p:spTgt spid="2">
                                            <p:txEl>
                                              <p:pRg st="0" end="0"/>
                                            </p:txEl>
                                          </p:spTgt>
                                        </p:tgtEl>
                                      </p:cBhvr>
                                      <p:to x="100000" y="100000"/>
                                    </p:animScale>
                                    <p:animScale>
                                      <p:cBhvr>
                                        <p:cTn id="15" dur="26">
                                          <p:stCondLst>
                                            <p:cond delay="1312"/>
                                          </p:stCondLst>
                                        </p:cTn>
                                        <p:tgtEl>
                                          <p:spTgt spid="2">
                                            <p:txEl>
                                              <p:pRg st="0" end="0"/>
                                            </p:txEl>
                                          </p:spTgt>
                                        </p:tgtEl>
                                      </p:cBhvr>
                                      <p:to x="100000" y="80000"/>
                                    </p:animScale>
                                    <p:animScale>
                                      <p:cBhvr>
                                        <p:cTn id="16" dur="166" decel="50000">
                                          <p:stCondLst>
                                            <p:cond delay="1338"/>
                                          </p:stCondLst>
                                        </p:cTn>
                                        <p:tgtEl>
                                          <p:spTgt spid="2">
                                            <p:txEl>
                                              <p:pRg st="0" end="0"/>
                                            </p:txEl>
                                          </p:spTgt>
                                        </p:tgtEl>
                                      </p:cBhvr>
                                      <p:to x="100000" y="100000"/>
                                    </p:animScale>
                                    <p:animScale>
                                      <p:cBhvr>
                                        <p:cTn id="17" dur="26">
                                          <p:stCondLst>
                                            <p:cond delay="1642"/>
                                          </p:stCondLst>
                                        </p:cTn>
                                        <p:tgtEl>
                                          <p:spTgt spid="2">
                                            <p:txEl>
                                              <p:pRg st="0" end="0"/>
                                            </p:txEl>
                                          </p:spTgt>
                                        </p:tgtEl>
                                      </p:cBhvr>
                                      <p:to x="100000" y="90000"/>
                                    </p:animScale>
                                    <p:animScale>
                                      <p:cBhvr>
                                        <p:cTn id="18" dur="166" decel="50000">
                                          <p:stCondLst>
                                            <p:cond delay="1668"/>
                                          </p:stCondLst>
                                        </p:cTn>
                                        <p:tgtEl>
                                          <p:spTgt spid="2">
                                            <p:txEl>
                                              <p:pRg st="0" end="0"/>
                                            </p:txEl>
                                          </p:spTgt>
                                        </p:tgtEl>
                                      </p:cBhvr>
                                      <p:to x="100000" y="100000"/>
                                    </p:animScale>
                                    <p:animScale>
                                      <p:cBhvr>
                                        <p:cTn id="19" dur="26">
                                          <p:stCondLst>
                                            <p:cond delay="1808"/>
                                          </p:stCondLst>
                                        </p:cTn>
                                        <p:tgtEl>
                                          <p:spTgt spid="2">
                                            <p:txEl>
                                              <p:pRg st="0" end="0"/>
                                            </p:txEl>
                                          </p:spTgt>
                                        </p:tgtEl>
                                      </p:cBhvr>
                                      <p:to x="100000" y="95000"/>
                                    </p:animScale>
                                    <p:animScale>
                                      <p:cBhvr>
                                        <p:cTn id="20" dur="166" decel="50000">
                                          <p:stCondLst>
                                            <p:cond delay="1834"/>
                                          </p:stCondLst>
                                        </p:cTn>
                                        <p:tgtEl>
                                          <p:spTgt spid="2">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2">
                                            <p:txEl>
                                              <p:pRg st="1" end="1"/>
                                            </p:txEl>
                                          </p:spTgt>
                                        </p:tgtEl>
                                        <p:attrNameLst>
                                          <p:attrName>style.visibility</p:attrName>
                                        </p:attrNameLst>
                                      </p:cBhvr>
                                      <p:to>
                                        <p:strVal val="visible"/>
                                      </p:to>
                                    </p:set>
                                    <p:animEffect transition="in" filter="fade">
                                      <p:cBhvr>
                                        <p:cTn id="25" dur="1000"/>
                                        <p:tgtEl>
                                          <p:spTgt spid="2">
                                            <p:txEl>
                                              <p:pRg st="1" end="1"/>
                                            </p:txEl>
                                          </p:spTgt>
                                        </p:tgtEl>
                                      </p:cBhvr>
                                    </p:animEffect>
                                    <p:anim calcmode="lin" valueType="num">
                                      <p:cBhvr>
                                        <p:cTn id="26"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27"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6" presetClass="entr" presetSubtype="0" fill="hold" nodeType="clickEffect">
                                  <p:stCondLst>
                                    <p:cond delay="0"/>
                                  </p:stCondLst>
                                  <p:childTnLst>
                                    <p:set>
                                      <p:cBhvr>
                                        <p:cTn id="31" dur="1" fill="hold">
                                          <p:stCondLst>
                                            <p:cond delay="0"/>
                                          </p:stCondLst>
                                        </p:cTn>
                                        <p:tgtEl>
                                          <p:spTgt spid="2">
                                            <p:txEl>
                                              <p:pRg st="2" end="2"/>
                                            </p:txEl>
                                          </p:spTgt>
                                        </p:tgtEl>
                                        <p:attrNameLst>
                                          <p:attrName>style.visibility</p:attrName>
                                        </p:attrNameLst>
                                      </p:cBhvr>
                                      <p:to>
                                        <p:strVal val="visible"/>
                                      </p:to>
                                    </p:set>
                                    <p:animEffect transition="in" filter="wipe(down)">
                                      <p:cBhvr>
                                        <p:cTn id="32" dur="580">
                                          <p:stCondLst>
                                            <p:cond delay="0"/>
                                          </p:stCondLst>
                                        </p:cTn>
                                        <p:tgtEl>
                                          <p:spTgt spid="2">
                                            <p:txEl>
                                              <p:pRg st="2" end="2"/>
                                            </p:txEl>
                                          </p:spTgt>
                                        </p:tgtEl>
                                      </p:cBhvr>
                                    </p:animEffect>
                                    <p:anim calcmode="lin" valueType="num">
                                      <p:cBhvr>
                                        <p:cTn id="33" dur="1822" tmFilter="0,0; 0.14,0.36; 0.43,0.73; 0.71,0.91; 1.0,1.0">
                                          <p:stCondLst>
                                            <p:cond delay="0"/>
                                          </p:stCondLst>
                                        </p:cTn>
                                        <p:tgtEl>
                                          <p:spTgt spid="2">
                                            <p:txEl>
                                              <p:pRg st="2" end="2"/>
                                            </p:txEl>
                                          </p:spTgt>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2">
                                            <p:txEl>
                                              <p:pRg st="2" end="2"/>
                                            </p:txEl>
                                          </p:spTgt>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2">
                                            <p:txEl>
                                              <p:pRg st="2" end="2"/>
                                            </p:txEl>
                                          </p:spTgt>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2">
                                            <p:txEl>
                                              <p:pRg st="2" end="2"/>
                                            </p:txEl>
                                          </p:spTgt>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2">
                                            <p:txEl>
                                              <p:pRg st="2" end="2"/>
                                            </p:txEl>
                                          </p:spTgt>
                                        </p:tgtEl>
                                        <p:attrNameLst>
                                          <p:attrName>ppt_y</p:attrName>
                                        </p:attrNameLst>
                                      </p:cBhvr>
                                      <p:tavLst>
                                        <p:tav tm="0" fmla="#ppt_y-sin(pi*$)/81">
                                          <p:val>
                                            <p:fltVal val="0"/>
                                          </p:val>
                                        </p:tav>
                                        <p:tav tm="100000">
                                          <p:val>
                                            <p:fltVal val="1"/>
                                          </p:val>
                                        </p:tav>
                                      </p:tavLst>
                                    </p:anim>
                                    <p:animScale>
                                      <p:cBhvr>
                                        <p:cTn id="38" dur="26">
                                          <p:stCondLst>
                                            <p:cond delay="650"/>
                                          </p:stCondLst>
                                        </p:cTn>
                                        <p:tgtEl>
                                          <p:spTgt spid="2">
                                            <p:txEl>
                                              <p:pRg st="2" end="2"/>
                                            </p:txEl>
                                          </p:spTgt>
                                        </p:tgtEl>
                                      </p:cBhvr>
                                      <p:to x="100000" y="60000"/>
                                    </p:animScale>
                                    <p:animScale>
                                      <p:cBhvr>
                                        <p:cTn id="39" dur="166" decel="50000">
                                          <p:stCondLst>
                                            <p:cond delay="676"/>
                                          </p:stCondLst>
                                        </p:cTn>
                                        <p:tgtEl>
                                          <p:spTgt spid="2">
                                            <p:txEl>
                                              <p:pRg st="2" end="2"/>
                                            </p:txEl>
                                          </p:spTgt>
                                        </p:tgtEl>
                                      </p:cBhvr>
                                      <p:to x="100000" y="100000"/>
                                    </p:animScale>
                                    <p:animScale>
                                      <p:cBhvr>
                                        <p:cTn id="40" dur="26">
                                          <p:stCondLst>
                                            <p:cond delay="1312"/>
                                          </p:stCondLst>
                                        </p:cTn>
                                        <p:tgtEl>
                                          <p:spTgt spid="2">
                                            <p:txEl>
                                              <p:pRg st="2" end="2"/>
                                            </p:txEl>
                                          </p:spTgt>
                                        </p:tgtEl>
                                      </p:cBhvr>
                                      <p:to x="100000" y="80000"/>
                                    </p:animScale>
                                    <p:animScale>
                                      <p:cBhvr>
                                        <p:cTn id="41" dur="166" decel="50000">
                                          <p:stCondLst>
                                            <p:cond delay="1338"/>
                                          </p:stCondLst>
                                        </p:cTn>
                                        <p:tgtEl>
                                          <p:spTgt spid="2">
                                            <p:txEl>
                                              <p:pRg st="2" end="2"/>
                                            </p:txEl>
                                          </p:spTgt>
                                        </p:tgtEl>
                                      </p:cBhvr>
                                      <p:to x="100000" y="100000"/>
                                    </p:animScale>
                                    <p:animScale>
                                      <p:cBhvr>
                                        <p:cTn id="42" dur="26">
                                          <p:stCondLst>
                                            <p:cond delay="1642"/>
                                          </p:stCondLst>
                                        </p:cTn>
                                        <p:tgtEl>
                                          <p:spTgt spid="2">
                                            <p:txEl>
                                              <p:pRg st="2" end="2"/>
                                            </p:txEl>
                                          </p:spTgt>
                                        </p:tgtEl>
                                      </p:cBhvr>
                                      <p:to x="100000" y="90000"/>
                                    </p:animScale>
                                    <p:animScale>
                                      <p:cBhvr>
                                        <p:cTn id="43" dur="166" decel="50000">
                                          <p:stCondLst>
                                            <p:cond delay="1668"/>
                                          </p:stCondLst>
                                        </p:cTn>
                                        <p:tgtEl>
                                          <p:spTgt spid="2">
                                            <p:txEl>
                                              <p:pRg st="2" end="2"/>
                                            </p:txEl>
                                          </p:spTgt>
                                        </p:tgtEl>
                                      </p:cBhvr>
                                      <p:to x="100000" y="100000"/>
                                    </p:animScale>
                                    <p:animScale>
                                      <p:cBhvr>
                                        <p:cTn id="44" dur="26">
                                          <p:stCondLst>
                                            <p:cond delay="1808"/>
                                          </p:stCondLst>
                                        </p:cTn>
                                        <p:tgtEl>
                                          <p:spTgt spid="2">
                                            <p:txEl>
                                              <p:pRg st="2" end="2"/>
                                            </p:txEl>
                                          </p:spTgt>
                                        </p:tgtEl>
                                      </p:cBhvr>
                                      <p:to x="100000" y="95000"/>
                                    </p:animScale>
                                    <p:animScale>
                                      <p:cBhvr>
                                        <p:cTn id="45" dur="166" decel="50000">
                                          <p:stCondLst>
                                            <p:cond delay="1834"/>
                                          </p:stCondLst>
                                        </p:cTn>
                                        <p:tgtEl>
                                          <p:spTgt spid="2">
                                            <p:txEl>
                                              <p:pRg st="2" end="2"/>
                                            </p:txEl>
                                          </p:spTgt>
                                        </p:tgtEl>
                                      </p:cBhvr>
                                      <p:to x="100000" y="100000"/>
                                    </p:animScale>
                                  </p:childTnLst>
                                </p:cTn>
                              </p:par>
                            </p:childTnLst>
                          </p:cTn>
                        </p:par>
                      </p:childTnLst>
                    </p:cTn>
                  </p:par>
                  <p:par>
                    <p:cTn id="46" fill="hold">
                      <p:stCondLst>
                        <p:cond delay="indefinite"/>
                      </p:stCondLst>
                      <p:childTnLst>
                        <p:par>
                          <p:cTn id="47" fill="hold">
                            <p:stCondLst>
                              <p:cond delay="0"/>
                            </p:stCondLst>
                            <p:childTnLst>
                              <p:par>
                                <p:cTn id="48" presetID="26" presetClass="entr" presetSubtype="0" fill="hold" nodeType="clickEffect">
                                  <p:stCondLst>
                                    <p:cond delay="0"/>
                                  </p:stCondLst>
                                  <p:childTnLst>
                                    <p:set>
                                      <p:cBhvr>
                                        <p:cTn id="49" dur="1" fill="hold">
                                          <p:stCondLst>
                                            <p:cond delay="0"/>
                                          </p:stCondLst>
                                        </p:cTn>
                                        <p:tgtEl>
                                          <p:spTgt spid="9">
                                            <p:txEl>
                                              <p:pRg st="0" end="0"/>
                                            </p:txEl>
                                          </p:spTgt>
                                        </p:tgtEl>
                                        <p:attrNameLst>
                                          <p:attrName>style.visibility</p:attrName>
                                        </p:attrNameLst>
                                      </p:cBhvr>
                                      <p:to>
                                        <p:strVal val="visible"/>
                                      </p:to>
                                    </p:set>
                                    <p:animEffect transition="in" filter="wipe(down)">
                                      <p:cBhvr>
                                        <p:cTn id="50" dur="580">
                                          <p:stCondLst>
                                            <p:cond delay="0"/>
                                          </p:stCondLst>
                                        </p:cTn>
                                        <p:tgtEl>
                                          <p:spTgt spid="9">
                                            <p:txEl>
                                              <p:pRg st="0" end="0"/>
                                            </p:txEl>
                                          </p:spTgt>
                                        </p:tgtEl>
                                      </p:cBhvr>
                                    </p:animEffect>
                                    <p:anim calcmode="lin" valueType="num">
                                      <p:cBhvr>
                                        <p:cTn id="51" dur="1822" tmFilter="0,0; 0.14,0.36; 0.43,0.73; 0.71,0.91; 1.0,1.0">
                                          <p:stCondLst>
                                            <p:cond delay="0"/>
                                          </p:stCondLst>
                                        </p:cTn>
                                        <p:tgtEl>
                                          <p:spTgt spid="9">
                                            <p:txEl>
                                              <p:pRg st="0" end="0"/>
                                            </p:txEl>
                                          </p:spTgt>
                                        </p:tgtEl>
                                        <p:attrNameLst>
                                          <p:attrName>ppt_x</p:attrName>
                                        </p:attrNameLst>
                                      </p:cBhvr>
                                      <p:tavLst>
                                        <p:tav tm="0">
                                          <p:val>
                                            <p:strVal val="#ppt_x-0.25"/>
                                          </p:val>
                                        </p:tav>
                                        <p:tav tm="100000">
                                          <p:val>
                                            <p:strVal val="#ppt_x"/>
                                          </p:val>
                                        </p:tav>
                                      </p:tavLst>
                                    </p:anim>
                                    <p:anim calcmode="lin" valueType="num">
                                      <p:cBhvr>
                                        <p:cTn id="52" dur="664" tmFilter="0.0,0.0; 0.25,0.07; 0.50,0.2; 0.75,0.467; 1.0,1.0">
                                          <p:stCondLst>
                                            <p:cond delay="0"/>
                                          </p:stCondLst>
                                        </p:cTn>
                                        <p:tgtEl>
                                          <p:spTgt spid="9">
                                            <p:txEl>
                                              <p:pRg st="0" end="0"/>
                                            </p:txEl>
                                          </p:spTgt>
                                        </p:tgtEl>
                                        <p:attrNameLst>
                                          <p:attrName>ppt_y</p:attrName>
                                        </p:attrNameLst>
                                      </p:cBhvr>
                                      <p:tavLst>
                                        <p:tav tm="0" fmla="#ppt_y-sin(pi*$)/3">
                                          <p:val>
                                            <p:fltVal val="0.5"/>
                                          </p:val>
                                        </p:tav>
                                        <p:tav tm="100000">
                                          <p:val>
                                            <p:fltVal val="1"/>
                                          </p:val>
                                        </p:tav>
                                      </p:tavLst>
                                    </p:anim>
                                    <p:anim calcmode="lin" valueType="num">
                                      <p:cBhvr>
                                        <p:cTn id="53" dur="664" tmFilter="0, 0; 0.125,0.2665; 0.25,0.4; 0.375,0.465; 0.5,0.5;  0.625,0.535; 0.75,0.6; 0.875,0.7335; 1,1">
                                          <p:stCondLst>
                                            <p:cond delay="664"/>
                                          </p:stCondLst>
                                        </p:cTn>
                                        <p:tgtEl>
                                          <p:spTgt spid="9">
                                            <p:txEl>
                                              <p:pRg st="0" end="0"/>
                                            </p:txEl>
                                          </p:spTgt>
                                        </p:tgtEl>
                                        <p:attrNameLst>
                                          <p:attrName>ppt_y</p:attrName>
                                        </p:attrNameLst>
                                      </p:cBhvr>
                                      <p:tavLst>
                                        <p:tav tm="0" fmla="#ppt_y-sin(pi*$)/9">
                                          <p:val>
                                            <p:fltVal val="0"/>
                                          </p:val>
                                        </p:tav>
                                        <p:tav tm="100000">
                                          <p:val>
                                            <p:fltVal val="1"/>
                                          </p:val>
                                        </p:tav>
                                      </p:tavLst>
                                    </p:anim>
                                    <p:anim calcmode="lin" valueType="num">
                                      <p:cBhvr>
                                        <p:cTn id="54" dur="332" tmFilter="0, 0; 0.125,0.2665; 0.25,0.4; 0.375,0.465; 0.5,0.5;  0.625,0.535; 0.75,0.6; 0.875,0.7335; 1,1">
                                          <p:stCondLst>
                                            <p:cond delay="1324"/>
                                          </p:stCondLst>
                                        </p:cTn>
                                        <p:tgtEl>
                                          <p:spTgt spid="9">
                                            <p:txEl>
                                              <p:pRg st="0" end="0"/>
                                            </p:txEl>
                                          </p:spTgt>
                                        </p:tgtEl>
                                        <p:attrNameLst>
                                          <p:attrName>ppt_y</p:attrName>
                                        </p:attrNameLst>
                                      </p:cBhvr>
                                      <p:tavLst>
                                        <p:tav tm="0" fmla="#ppt_y-sin(pi*$)/27">
                                          <p:val>
                                            <p:fltVal val="0"/>
                                          </p:val>
                                        </p:tav>
                                        <p:tav tm="100000">
                                          <p:val>
                                            <p:fltVal val="1"/>
                                          </p:val>
                                        </p:tav>
                                      </p:tavLst>
                                    </p:anim>
                                    <p:anim calcmode="lin" valueType="num">
                                      <p:cBhvr>
                                        <p:cTn id="55" dur="164" tmFilter="0, 0; 0.125,0.2665; 0.25,0.4; 0.375,0.465; 0.5,0.5;  0.625,0.535; 0.75,0.6; 0.875,0.7335; 1,1">
                                          <p:stCondLst>
                                            <p:cond delay="1656"/>
                                          </p:stCondLst>
                                        </p:cTn>
                                        <p:tgtEl>
                                          <p:spTgt spid="9">
                                            <p:txEl>
                                              <p:pRg st="0" end="0"/>
                                            </p:txEl>
                                          </p:spTgt>
                                        </p:tgtEl>
                                        <p:attrNameLst>
                                          <p:attrName>ppt_y</p:attrName>
                                        </p:attrNameLst>
                                      </p:cBhvr>
                                      <p:tavLst>
                                        <p:tav tm="0" fmla="#ppt_y-sin(pi*$)/81">
                                          <p:val>
                                            <p:fltVal val="0"/>
                                          </p:val>
                                        </p:tav>
                                        <p:tav tm="100000">
                                          <p:val>
                                            <p:fltVal val="1"/>
                                          </p:val>
                                        </p:tav>
                                      </p:tavLst>
                                    </p:anim>
                                    <p:animScale>
                                      <p:cBhvr>
                                        <p:cTn id="56" dur="26">
                                          <p:stCondLst>
                                            <p:cond delay="650"/>
                                          </p:stCondLst>
                                        </p:cTn>
                                        <p:tgtEl>
                                          <p:spTgt spid="9">
                                            <p:txEl>
                                              <p:pRg st="0" end="0"/>
                                            </p:txEl>
                                          </p:spTgt>
                                        </p:tgtEl>
                                      </p:cBhvr>
                                      <p:to x="100000" y="60000"/>
                                    </p:animScale>
                                    <p:animScale>
                                      <p:cBhvr>
                                        <p:cTn id="57" dur="166" decel="50000">
                                          <p:stCondLst>
                                            <p:cond delay="676"/>
                                          </p:stCondLst>
                                        </p:cTn>
                                        <p:tgtEl>
                                          <p:spTgt spid="9">
                                            <p:txEl>
                                              <p:pRg st="0" end="0"/>
                                            </p:txEl>
                                          </p:spTgt>
                                        </p:tgtEl>
                                      </p:cBhvr>
                                      <p:to x="100000" y="100000"/>
                                    </p:animScale>
                                    <p:animScale>
                                      <p:cBhvr>
                                        <p:cTn id="58" dur="26">
                                          <p:stCondLst>
                                            <p:cond delay="1312"/>
                                          </p:stCondLst>
                                        </p:cTn>
                                        <p:tgtEl>
                                          <p:spTgt spid="9">
                                            <p:txEl>
                                              <p:pRg st="0" end="0"/>
                                            </p:txEl>
                                          </p:spTgt>
                                        </p:tgtEl>
                                      </p:cBhvr>
                                      <p:to x="100000" y="80000"/>
                                    </p:animScale>
                                    <p:animScale>
                                      <p:cBhvr>
                                        <p:cTn id="59" dur="166" decel="50000">
                                          <p:stCondLst>
                                            <p:cond delay="1338"/>
                                          </p:stCondLst>
                                        </p:cTn>
                                        <p:tgtEl>
                                          <p:spTgt spid="9">
                                            <p:txEl>
                                              <p:pRg st="0" end="0"/>
                                            </p:txEl>
                                          </p:spTgt>
                                        </p:tgtEl>
                                      </p:cBhvr>
                                      <p:to x="100000" y="100000"/>
                                    </p:animScale>
                                    <p:animScale>
                                      <p:cBhvr>
                                        <p:cTn id="60" dur="26">
                                          <p:stCondLst>
                                            <p:cond delay="1642"/>
                                          </p:stCondLst>
                                        </p:cTn>
                                        <p:tgtEl>
                                          <p:spTgt spid="9">
                                            <p:txEl>
                                              <p:pRg st="0" end="0"/>
                                            </p:txEl>
                                          </p:spTgt>
                                        </p:tgtEl>
                                      </p:cBhvr>
                                      <p:to x="100000" y="90000"/>
                                    </p:animScale>
                                    <p:animScale>
                                      <p:cBhvr>
                                        <p:cTn id="61" dur="166" decel="50000">
                                          <p:stCondLst>
                                            <p:cond delay="1668"/>
                                          </p:stCondLst>
                                        </p:cTn>
                                        <p:tgtEl>
                                          <p:spTgt spid="9">
                                            <p:txEl>
                                              <p:pRg st="0" end="0"/>
                                            </p:txEl>
                                          </p:spTgt>
                                        </p:tgtEl>
                                      </p:cBhvr>
                                      <p:to x="100000" y="100000"/>
                                    </p:animScale>
                                    <p:animScale>
                                      <p:cBhvr>
                                        <p:cTn id="62" dur="26">
                                          <p:stCondLst>
                                            <p:cond delay="1808"/>
                                          </p:stCondLst>
                                        </p:cTn>
                                        <p:tgtEl>
                                          <p:spTgt spid="9">
                                            <p:txEl>
                                              <p:pRg st="0" end="0"/>
                                            </p:txEl>
                                          </p:spTgt>
                                        </p:tgtEl>
                                      </p:cBhvr>
                                      <p:to x="100000" y="95000"/>
                                    </p:animScale>
                                    <p:animScale>
                                      <p:cBhvr>
                                        <p:cTn id="63" dur="166" decel="50000">
                                          <p:stCondLst>
                                            <p:cond delay="1834"/>
                                          </p:stCondLst>
                                        </p:cTn>
                                        <p:tgtEl>
                                          <p:spTgt spid="9">
                                            <p:txEl>
                                              <p:pRg st="0" end="0"/>
                                            </p:txEl>
                                          </p:spTgt>
                                        </p:tgtEl>
                                      </p:cBhvr>
                                      <p:to x="100000" y="100000"/>
                                    </p:animScale>
                                  </p:childTnLst>
                                </p:cTn>
                              </p:par>
                            </p:childTnLst>
                          </p:cTn>
                        </p:par>
                      </p:childTnLst>
                    </p:cTn>
                  </p:par>
                  <p:par>
                    <p:cTn id="64" fill="hold">
                      <p:stCondLst>
                        <p:cond delay="indefinite"/>
                      </p:stCondLst>
                      <p:childTnLst>
                        <p:par>
                          <p:cTn id="65" fill="hold">
                            <p:stCondLst>
                              <p:cond delay="0"/>
                            </p:stCondLst>
                            <p:childTnLst>
                              <p:par>
                                <p:cTn id="66" presetID="21" presetClass="entr" presetSubtype="1" fill="hold" nodeType="clickEffect">
                                  <p:stCondLst>
                                    <p:cond delay="0"/>
                                  </p:stCondLst>
                                  <p:childTnLst>
                                    <p:set>
                                      <p:cBhvr>
                                        <p:cTn id="67" dur="1" fill="hold">
                                          <p:stCondLst>
                                            <p:cond delay="0"/>
                                          </p:stCondLst>
                                        </p:cTn>
                                        <p:tgtEl>
                                          <p:spTgt spid="9">
                                            <p:txEl>
                                              <p:pRg st="1" end="1"/>
                                            </p:txEl>
                                          </p:spTgt>
                                        </p:tgtEl>
                                        <p:attrNameLst>
                                          <p:attrName>style.visibility</p:attrName>
                                        </p:attrNameLst>
                                      </p:cBhvr>
                                      <p:to>
                                        <p:strVal val="visible"/>
                                      </p:to>
                                    </p:set>
                                    <p:animEffect transition="in" filter="wheel(1)">
                                      <p:cBhvr>
                                        <p:cTn id="68" dur="2000"/>
                                        <p:tgtEl>
                                          <p:spTgt spid="9">
                                            <p:txEl>
                                              <p:pRg st="1" end="1"/>
                                            </p:txEl>
                                          </p:spTgt>
                                        </p:tgtEl>
                                      </p:cBhvr>
                                    </p:animEffect>
                                  </p:childTnLst>
                                </p:cTn>
                              </p:par>
                              <p:par>
                                <p:cTn id="69" presetID="21" presetClass="entr" presetSubtype="1" fill="hold" nodeType="withEffect">
                                  <p:stCondLst>
                                    <p:cond delay="0"/>
                                  </p:stCondLst>
                                  <p:childTnLst>
                                    <p:set>
                                      <p:cBhvr>
                                        <p:cTn id="70" dur="1" fill="hold">
                                          <p:stCondLst>
                                            <p:cond delay="0"/>
                                          </p:stCondLst>
                                        </p:cTn>
                                        <p:tgtEl>
                                          <p:spTgt spid="9">
                                            <p:txEl>
                                              <p:pRg st="2" end="2"/>
                                            </p:txEl>
                                          </p:spTgt>
                                        </p:tgtEl>
                                        <p:attrNameLst>
                                          <p:attrName>style.visibility</p:attrName>
                                        </p:attrNameLst>
                                      </p:cBhvr>
                                      <p:to>
                                        <p:strVal val="visible"/>
                                      </p:to>
                                    </p:set>
                                    <p:animEffect transition="in" filter="wheel(1)">
                                      <p:cBhvr>
                                        <p:cTn id="71" dur="2000"/>
                                        <p:tgtEl>
                                          <p:spTgt spid="9">
                                            <p:txEl>
                                              <p:pRg st="2" end="2"/>
                                            </p:txEl>
                                          </p:spTgt>
                                        </p:tgtEl>
                                      </p:cBhvr>
                                    </p:animEffect>
                                  </p:childTnLst>
                                </p:cTn>
                              </p:par>
                              <p:par>
                                <p:cTn id="72" presetID="21" presetClass="entr" presetSubtype="1" fill="hold" nodeType="withEffect">
                                  <p:stCondLst>
                                    <p:cond delay="0"/>
                                  </p:stCondLst>
                                  <p:childTnLst>
                                    <p:set>
                                      <p:cBhvr>
                                        <p:cTn id="73" dur="1" fill="hold">
                                          <p:stCondLst>
                                            <p:cond delay="0"/>
                                          </p:stCondLst>
                                        </p:cTn>
                                        <p:tgtEl>
                                          <p:spTgt spid="9">
                                            <p:txEl>
                                              <p:pRg st="3" end="3"/>
                                            </p:txEl>
                                          </p:spTgt>
                                        </p:tgtEl>
                                        <p:attrNameLst>
                                          <p:attrName>style.visibility</p:attrName>
                                        </p:attrNameLst>
                                      </p:cBhvr>
                                      <p:to>
                                        <p:strVal val="visible"/>
                                      </p:to>
                                    </p:set>
                                    <p:animEffect transition="in" filter="wheel(1)">
                                      <p:cBhvr>
                                        <p:cTn id="74" dur="2000"/>
                                        <p:tgtEl>
                                          <p:spTgt spid="9">
                                            <p:txEl>
                                              <p:pRg st="3" end="3"/>
                                            </p:txEl>
                                          </p:spTgt>
                                        </p:tgtEl>
                                      </p:cBhvr>
                                    </p:animEffect>
                                  </p:childTnLst>
                                </p:cTn>
                              </p:par>
                              <p:par>
                                <p:cTn id="75" presetID="21" presetClass="entr" presetSubtype="1" fill="hold" nodeType="withEffect">
                                  <p:stCondLst>
                                    <p:cond delay="0"/>
                                  </p:stCondLst>
                                  <p:childTnLst>
                                    <p:set>
                                      <p:cBhvr>
                                        <p:cTn id="76" dur="1" fill="hold">
                                          <p:stCondLst>
                                            <p:cond delay="0"/>
                                          </p:stCondLst>
                                        </p:cTn>
                                        <p:tgtEl>
                                          <p:spTgt spid="9">
                                            <p:txEl>
                                              <p:pRg st="4" end="4"/>
                                            </p:txEl>
                                          </p:spTgt>
                                        </p:tgtEl>
                                        <p:attrNameLst>
                                          <p:attrName>style.visibility</p:attrName>
                                        </p:attrNameLst>
                                      </p:cBhvr>
                                      <p:to>
                                        <p:strVal val="visible"/>
                                      </p:to>
                                    </p:set>
                                    <p:animEffect transition="in" filter="wheel(1)">
                                      <p:cBhvr>
                                        <p:cTn id="77" dur="2000"/>
                                        <p:tgtEl>
                                          <p:spTgt spid="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8" y="152401"/>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Marcador de número de diapositiva"/>
          <p:cNvSpPr>
            <a:spLocks noGrp="1"/>
          </p:cNvSpPr>
          <p:nvPr>
            <p:ph type="sldNum" sz="quarter" idx="12"/>
          </p:nvPr>
        </p:nvSpPr>
        <p:spPr/>
        <p:txBody>
          <a:bodyPr/>
          <a:lstStyle/>
          <a:p>
            <a:fld id="{339DE33B-29C3-A64D-9297-00A5A1600F58}" type="slidenum">
              <a:rPr lang="es-ES" smtClean="0"/>
              <a:t>28</a:t>
            </a:fld>
            <a:endParaRPr lang="es-ES" dirty="0"/>
          </a:p>
        </p:txBody>
      </p:sp>
      <p:sp>
        <p:nvSpPr>
          <p:cNvPr id="3" name="2 CuadroTexto"/>
          <p:cNvSpPr txBox="1"/>
          <p:nvPr/>
        </p:nvSpPr>
        <p:spPr>
          <a:xfrm>
            <a:off x="566057" y="152401"/>
            <a:ext cx="10162378" cy="400110"/>
          </a:xfrm>
          <a:prstGeom prst="rect">
            <a:avLst/>
          </a:prstGeom>
          <a:noFill/>
        </p:spPr>
        <p:txBody>
          <a:bodyPr wrap="square" rtlCol="0">
            <a:spAutoFit/>
          </a:bodyPr>
          <a:lstStyle/>
          <a:p>
            <a:pPr algn="ctr"/>
            <a:r>
              <a:rPr lang="es-ES" sz="2000" dirty="0" smtClean="0">
                <a:effectLst>
                  <a:outerShdw blurRad="38100" dist="38100" dir="2700000" algn="tl">
                    <a:srgbClr val="000000">
                      <a:alpha val="43137"/>
                    </a:srgbClr>
                  </a:outerShdw>
                </a:effectLst>
              </a:rPr>
              <a:t>INDEMNIZACIONES AL CONTRATISTA, POR ACCIONES DE RESPONSABILIDAD DE LA DIRECCIÓN.    </a:t>
            </a:r>
            <a:endParaRPr lang="es-CL" sz="2000" dirty="0">
              <a:effectLst>
                <a:outerShdw blurRad="38100" dist="38100" dir="2700000" algn="tl">
                  <a:srgbClr val="000000">
                    <a:alpha val="43137"/>
                  </a:srgbClr>
                </a:outerShdw>
              </a:effectLst>
            </a:endParaRPr>
          </a:p>
        </p:txBody>
      </p:sp>
      <p:sp>
        <p:nvSpPr>
          <p:cNvPr id="4" name="3 CuadroTexto"/>
          <p:cNvSpPr txBox="1"/>
          <p:nvPr/>
        </p:nvSpPr>
        <p:spPr>
          <a:xfrm>
            <a:off x="566057" y="690453"/>
            <a:ext cx="11146971" cy="5386090"/>
          </a:xfrm>
          <a:prstGeom prst="rect">
            <a:avLst/>
          </a:prstGeom>
          <a:noFill/>
        </p:spPr>
        <p:txBody>
          <a:bodyPr wrap="square" rtlCol="0">
            <a:spAutoFit/>
          </a:bodyPr>
          <a:lstStyle/>
          <a:p>
            <a:pPr algn="just"/>
            <a:r>
              <a:rPr lang="es-CL" sz="1800" u="sng" dirty="0" smtClean="0">
                <a:solidFill>
                  <a:srgbClr val="0000CC"/>
                </a:solidFill>
              </a:rPr>
              <a:t>POR ATRASO  EN  LA  ENTREGA  DE  MATERIALES  PERTENECIENTES  AL  FISCO:</a:t>
            </a:r>
          </a:p>
          <a:p>
            <a:pPr algn="just">
              <a:spcAft>
                <a:spcPts val="600"/>
              </a:spcAft>
            </a:pPr>
            <a:r>
              <a:rPr lang="es-ES" sz="1800" dirty="0" smtClean="0"/>
              <a:t>Si ocasiona </a:t>
            </a:r>
            <a:r>
              <a:rPr lang="es-ES" sz="1800" dirty="0"/>
              <a:t>atraso en el programa de trabajo</a:t>
            </a:r>
            <a:r>
              <a:rPr lang="es-ES" sz="1800" dirty="0" smtClean="0"/>
              <a:t>, la </a:t>
            </a:r>
            <a:r>
              <a:rPr lang="es-ES" sz="1800" dirty="0"/>
              <a:t>Dirección </a:t>
            </a:r>
            <a:r>
              <a:rPr lang="es-ES" sz="1800" dirty="0" smtClean="0"/>
              <a:t>debe autorizar </a:t>
            </a:r>
            <a:r>
              <a:rPr lang="es-ES" sz="1800" dirty="0"/>
              <a:t>el aumento de plazo y, asimismo</a:t>
            </a:r>
            <a:r>
              <a:rPr lang="es-ES" sz="1800" dirty="0" smtClean="0"/>
              <a:t>, la </a:t>
            </a:r>
            <a:r>
              <a:rPr lang="es-ES" sz="1800" dirty="0"/>
              <a:t>adquisición de ellos por el contratista, </a:t>
            </a:r>
            <a:r>
              <a:rPr lang="es-ES" sz="1800" dirty="0" smtClean="0"/>
              <a:t>previas cotizaciones </a:t>
            </a:r>
            <a:r>
              <a:rPr lang="es-ES" sz="1800" dirty="0"/>
              <a:t>controladas por el inspector fiscal</a:t>
            </a:r>
            <a:r>
              <a:rPr lang="es-ES" sz="1800" dirty="0" smtClean="0"/>
              <a:t>, </a:t>
            </a:r>
            <a:r>
              <a:rPr lang="es-CL" sz="1800" dirty="0" smtClean="0"/>
              <a:t>reembolsándole </a:t>
            </a:r>
            <a:r>
              <a:rPr lang="es-CL" sz="1800" dirty="0"/>
              <a:t>su valor</a:t>
            </a:r>
            <a:r>
              <a:rPr lang="es-CL" sz="1800" dirty="0" smtClean="0"/>
              <a:t>.</a:t>
            </a:r>
          </a:p>
          <a:p>
            <a:pPr algn="just"/>
            <a:r>
              <a:rPr lang="es-ES" sz="1800" u="sng" dirty="0" smtClean="0">
                <a:solidFill>
                  <a:srgbClr val="0000CC"/>
                </a:solidFill>
              </a:rPr>
              <a:t>POR MODIFICACIÓN  DEL  PROGRAMA  DE  TRABAJO</a:t>
            </a:r>
            <a:r>
              <a:rPr lang="es-ES" sz="1800" u="sng" dirty="0">
                <a:solidFill>
                  <a:srgbClr val="0000CC"/>
                </a:solidFill>
              </a:rPr>
              <a:t>:</a:t>
            </a:r>
          </a:p>
          <a:p>
            <a:pPr algn="just">
              <a:spcAft>
                <a:spcPts val="600"/>
              </a:spcAft>
            </a:pPr>
            <a:r>
              <a:rPr lang="es-ES" sz="1800" dirty="0" smtClean="0"/>
              <a:t>Esta modificación de la </a:t>
            </a:r>
            <a:r>
              <a:rPr lang="es-ES" sz="1800" dirty="0"/>
              <a:t>Dirección, </a:t>
            </a:r>
            <a:r>
              <a:rPr lang="es-ES" sz="1800" dirty="0" smtClean="0"/>
              <a:t>es a </a:t>
            </a:r>
            <a:r>
              <a:rPr lang="es-ES" sz="1800" dirty="0"/>
              <a:t>recomendación del </a:t>
            </a:r>
            <a:r>
              <a:rPr lang="es-ES" sz="1800" dirty="0" smtClean="0"/>
              <a:t>inspector fiscal.</a:t>
            </a:r>
          </a:p>
          <a:p>
            <a:pPr algn="just"/>
            <a:r>
              <a:rPr lang="es-ES" sz="1800" u="sng" dirty="0" smtClean="0">
                <a:solidFill>
                  <a:srgbClr val="0000CC"/>
                </a:solidFill>
              </a:rPr>
              <a:t>POR </a:t>
            </a:r>
            <a:r>
              <a:rPr lang="es-ES" sz="1800" u="sng" dirty="0">
                <a:solidFill>
                  <a:srgbClr val="0000CC"/>
                </a:solidFill>
              </a:rPr>
              <a:t>PARALIZACIÓN DE FAENAS ORDENADAS POR EL </a:t>
            </a:r>
            <a:r>
              <a:rPr lang="es-ES" sz="1800" u="sng" dirty="0" smtClean="0">
                <a:solidFill>
                  <a:srgbClr val="0000CC"/>
                </a:solidFill>
              </a:rPr>
              <a:t>SERVICIO.</a:t>
            </a:r>
            <a:r>
              <a:rPr lang="es-ES" sz="1800" dirty="0" smtClean="0">
                <a:solidFill>
                  <a:srgbClr val="0000CC"/>
                </a:solidFill>
              </a:rPr>
              <a:t> </a:t>
            </a:r>
          </a:p>
          <a:p>
            <a:pPr algn="just">
              <a:spcAft>
                <a:spcPts val="600"/>
              </a:spcAft>
            </a:pPr>
            <a:r>
              <a:rPr lang="es-CL" sz="1800" dirty="0" smtClean="0"/>
              <a:t>Si ésta es &gt; de </a:t>
            </a:r>
            <a:r>
              <a:rPr lang="es-MX" sz="1800" dirty="0" smtClean="0"/>
              <a:t>2 </a:t>
            </a:r>
            <a:r>
              <a:rPr lang="es-MX" sz="1800" dirty="0"/>
              <a:t>meses, el contratista </a:t>
            </a:r>
            <a:r>
              <a:rPr lang="es-MX" sz="1800" dirty="0" smtClean="0"/>
              <a:t>está facultado para pedir </a:t>
            </a:r>
            <a:r>
              <a:rPr lang="es-MX" sz="1800" dirty="0"/>
              <a:t>la liquidación de su </a:t>
            </a:r>
            <a:r>
              <a:rPr lang="es-MX" sz="1800" dirty="0" smtClean="0"/>
              <a:t>contrato.</a:t>
            </a:r>
          </a:p>
          <a:p>
            <a:pPr algn="just"/>
            <a:r>
              <a:rPr lang="es-MX" sz="1800" u="sng" dirty="0" smtClean="0">
                <a:solidFill>
                  <a:srgbClr val="0000CC"/>
                </a:solidFill>
              </a:rPr>
              <a:t>SI EL SERVICIO NO TIENE FONDOS DISPONIBLES PARA CONTINUAR LA OBRA.</a:t>
            </a:r>
            <a:r>
              <a:rPr lang="es-MX" sz="1800" dirty="0" smtClean="0">
                <a:solidFill>
                  <a:srgbClr val="0000CC"/>
                </a:solidFill>
              </a:rPr>
              <a:t> </a:t>
            </a:r>
          </a:p>
          <a:p>
            <a:pPr algn="just"/>
            <a:r>
              <a:rPr lang="es-CL" sz="1800" dirty="0" smtClean="0"/>
              <a:t>La </a:t>
            </a:r>
            <a:r>
              <a:rPr lang="es-CL" sz="1800" dirty="0"/>
              <a:t>Dirección </a:t>
            </a:r>
            <a:r>
              <a:rPr lang="es-MX" sz="1800" dirty="0" smtClean="0"/>
              <a:t>puede proponer </a:t>
            </a:r>
            <a:r>
              <a:rPr lang="es-MX" sz="1800" dirty="0"/>
              <a:t>al contratista un sistema de </a:t>
            </a:r>
            <a:r>
              <a:rPr lang="es-MX" sz="1800" dirty="0" smtClean="0"/>
              <a:t>pago distinto </a:t>
            </a:r>
            <a:r>
              <a:rPr lang="es-MX" sz="1800" dirty="0"/>
              <a:t>del programa de inversión vigente, de </a:t>
            </a:r>
            <a:r>
              <a:rPr lang="es-MX" sz="1800" dirty="0" smtClean="0"/>
              <a:t>conformidad con </a:t>
            </a:r>
            <a:r>
              <a:rPr lang="es-MX" sz="1800" dirty="0"/>
              <a:t>el cual los estados de pago que no sean pagados </a:t>
            </a:r>
            <a:r>
              <a:rPr lang="es-MX" sz="1800" dirty="0" smtClean="0"/>
              <a:t>dentro de </a:t>
            </a:r>
            <a:r>
              <a:rPr lang="es-MX" sz="1800" dirty="0"/>
              <a:t>los 30 días siguientes a su fecha, </a:t>
            </a:r>
            <a:r>
              <a:rPr lang="es-MX" sz="1800" dirty="0" smtClean="0"/>
              <a:t>devenguen - a contar del </a:t>
            </a:r>
            <a:r>
              <a:rPr lang="es-MX" sz="1800" dirty="0"/>
              <a:t>término de dicho plazo y hasta la fecha del </a:t>
            </a:r>
            <a:r>
              <a:rPr lang="es-MX" sz="1800" dirty="0" smtClean="0"/>
              <a:t>pago efectivo - </a:t>
            </a:r>
            <a:r>
              <a:rPr lang="es-MX" sz="1800" dirty="0"/>
              <a:t>como único interés, el interés corriente </a:t>
            </a:r>
            <a:r>
              <a:rPr lang="es-MX" sz="1800" dirty="0" smtClean="0"/>
              <a:t>que para </a:t>
            </a:r>
            <a:r>
              <a:rPr lang="es-MX" sz="1800" dirty="0"/>
              <a:t>operaciones reajustables en moneda nacional </a:t>
            </a:r>
            <a:r>
              <a:rPr lang="es-MX" sz="1800" dirty="0" smtClean="0"/>
              <a:t>determina la </a:t>
            </a:r>
            <a:r>
              <a:rPr lang="es-MX" sz="1800" dirty="0"/>
              <a:t>Superintendencia de Bancos e Instituciones </a:t>
            </a:r>
            <a:r>
              <a:rPr lang="es-MX" sz="1800" dirty="0" smtClean="0"/>
              <a:t>Financieras; considerando </a:t>
            </a:r>
            <a:r>
              <a:rPr lang="es-MX" sz="1800" dirty="0"/>
              <a:t>para estos fines, la tasa de interés vigente </a:t>
            </a:r>
            <a:r>
              <a:rPr lang="es-MX" sz="1800" dirty="0" smtClean="0"/>
              <a:t>a la </a:t>
            </a:r>
            <a:r>
              <a:rPr lang="es-MX" sz="1800" dirty="0"/>
              <a:t>fecha de pago efectivo y cumpliendo así con </a:t>
            </a:r>
            <a:r>
              <a:rPr lang="es-MX" sz="1800" dirty="0" smtClean="0"/>
              <a:t>lo establecido </a:t>
            </a:r>
            <a:r>
              <a:rPr lang="es-MX" sz="1800" dirty="0"/>
              <a:t>en la normativa vigente</a:t>
            </a:r>
            <a:r>
              <a:rPr lang="es-MX" sz="1800" dirty="0" smtClean="0"/>
              <a:t>.  </a:t>
            </a:r>
          </a:p>
          <a:p>
            <a:pPr algn="just">
              <a:spcBef>
                <a:spcPts val="600"/>
              </a:spcBef>
            </a:pPr>
            <a:r>
              <a:rPr lang="es-MX" sz="1800" dirty="0" smtClean="0">
                <a:solidFill>
                  <a:srgbClr val="0000CC"/>
                </a:solidFill>
              </a:rPr>
              <a:t>Para aplicar esta facultad, es necesaria </a:t>
            </a:r>
            <a:r>
              <a:rPr lang="es-MX" sz="1800" dirty="0" smtClean="0"/>
              <a:t>la </a:t>
            </a:r>
            <a:r>
              <a:rPr lang="es-MX" sz="1800" dirty="0"/>
              <a:t>aprobación del Ministerio </a:t>
            </a:r>
            <a:r>
              <a:rPr lang="es-MX" sz="1800" dirty="0" smtClean="0"/>
              <a:t>de </a:t>
            </a:r>
            <a:r>
              <a:rPr lang="es-CL" sz="1800" dirty="0" smtClean="0"/>
              <a:t>Hacienda.</a:t>
            </a:r>
          </a:p>
          <a:p>
            <a:pPr algn="just"/>
            <a:r>
              <a:rPr lang="es-MX" sz="1800" dirty="0"/>
              <a:t>Si el contratista acepta la </a:t>
            </a:r>
            <a:r>
              <a:rPr lang="es-MX" sz="1800" dirty="0" smtClean="0"/>
              <a:t>propuesta, deberá </a:t>
            </a:r>
            <a:r>
              <a:rPr lang="es-MX" sz="1800" dirty="0"/>
              <a:t>comunicarlo por escrito a </a:t>
            </a:r>
            <a:r>
              <a:rPr lang="es-MX" sz="1800" dirty="0" smtClean="0"/>
              <a:t>la Dirección</a:t>
            </a:r>
            <a:r>
              <a:rPr lang="es-MX" sz="1800" dirty="0"/>
              <a:t>, dentro de los 15 días siguientes a la fecha </a:t>
            </a:r>
            <a:r>
              <a:rPr lang="es-MX" sz="1800" dirty="0" smtClean="0"/>
              <a:t>de </a:t>
            </a:r>
            <a:r>
              <a:rPr lang="es-CL" sz="1800" dirty="0" smtClean="0"/>
              <a:t>su </a:t>
            </a:r>
            <a:r>
              <a:rPr lang="es-CL" sz="1800" dirty="0"/>
              <a:t>notificación</a:t>
            </a:r>
            <a:r>
              <a:rPr lang="es-CL" sz="1800" dirty="0" smtClean="0"/>
              <a:t>.  </a:t>
            </a:r>
            <a:endParaRPr lang="es-CL" sz="1800" u="sng" dirty="0">
              <a:solidFill>
                <a:srgbClr val="0000CC"/>
              </a:solidFill>
            </a:endParaRPr>
          </a:p>
        </p:txBody>
      </p:sp>
      <p:sp>
        <p:nvSpPr>
          <p:cNvPr id="5" name="4 CuadroTexto"/>
          <p:cNvSpPr txBox="1"/>
          <p:nvPr/>
        </p:nvSpPr>
        <p:spPr>
          <a:xfrm>
            <a:off x="10342179" y="548580"/>
            <a:ext cx="772511" cy="369332"/>
          </a:xfrm>
          <a:prstGeom prst="rect">
            <a:avLst/>
          </a:prstGeom>
          <a:noFill/>
        </p:spPr>
        <p:txBody>
          <a:bodyPr wrap="square" rtlCol="0">
            <a:spAutoFit/>
          </a:bodyPr>
          <a:lstStyle/>
          <a:p>
            <a:r>
              <a:rPr lang="es-ES" sz="1800" dirty="0" smtClean="0"/>
              <a:t>1/2</a:t>
            </a:r>
            <a:endParaRPr lang="es-CL" sz="1800" dirty="0"/>
          </a:p>
        </p:txBody>
      </p:sp>
      <p:sp>
        <p:nvSpPr>
          <p:cNvPr id="6" name="Flecha curvada hacia la izquierda 5">
            <a:hlinkClick r:id="rId3" action="ppaction://hlinksldjump"/>
          </p:cNvPr>
          <p:cNvSpPr/>
          <p:nvPr/>
        </p:nvSpPr>
        <p:spPr>
          <a:xfrm>
            <a:off x="10532799" y="5889027"/>
            <a:ext cx="581891" cy="884094"/>
          </a:xfrm>
          <a:prstGeom prst="curved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anim calcmode="lin" valueType="num">
                                      <p:cBhvr>
                                        <p:cTn id="13"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Effect transition="in" filter="circle(in)">
                                      <p:cBhvr>
                                        <p:cTn id="19" dur="2000"/>
                                        <p:tgtEl>
                                          <p:spTgt spid="4">
                                            <p:txEl>
                                              <p:pRg st="2" end="2"/>
                                            </p:txEl>
                                          </p:spTgt>
                                        </p:tgtEl>
                                      </p:cBhvr>
                                    </p:animEffect>
                                  </p:childTnLst>
                                </p:cTn>
                              </p:par>
                              <p:par>
                                <p:cTn id="20" presetID="6" presetClass="entr" presetSubtype="16" fill="hold" nodeType="with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circle(in)">
                                      <p:cBhvr>
                                        <p:cTn id="22" dur="2000"/>
                                        <p:tgtEl>
                                          <p:spTgt spid="4">
                                            <p:txEl>
                                              <p:pRg st="3" end="3"/>
                                            </p:txEl>
                                          </p:spTgt>
                                        </p:tgtEl>
                                      </p:cBhvr>
                                    </p:animEffect>
                                  </p:childTnLst>
                                </p:cTn>
                              </p:par>
                              <p:par>
                                <p:cTn id="23" presetID="6" presetClass="entr" presetSubtype="16" fill="hold" nodeType="withEffect">
                                  <p:stCondLst>
                                    <p:cond delay="0"/>
                                  </p:stCondLst>
                                  <p:childTnLst>
                                    <p:set>
                                      <p:cBhvr>
                                        <p:cTn id="24" dur="1" fill="hold">
                                          <p:stCondLst>
                                            <p:cond delay="0"/>
                                          </p:stCondLst>
                                        </p:cTn>
                                        <p:tgtEl>
                                          <p:spTgt spid="4">
                                            <p:txEl>
                                              <p:pRg st="4" end="4"/>
                                            </p:txEl>
                                          </p:spTgt>
                                        </p:tgtEl>
                                        <p:attrNameLst>
                                          <p:attrName>style.visibility</p:attrName>
                                        </p:attrNameLst>
                                      </p:cBhvr>
                                      <p:to>
                                        <p:strVal val="visible"/>
                                      </p:to>
                                    </p:set>
                                    <p:animEffect transition="in" filter="circle(in)">
                                      <p:cBhvr>
                                        <p:cTn id="25" dur="2000"/>
                                        <p:tgtEl>
                                          <p:spTgt spid="4">
                                            <p:txEl>
                                              <p:pRg st="4" end="4"/>
                                            </p:txEl>
                                          </p:spTgt>
                                        </p:tgtEl>
                                      </p:cBhvr>
                                    </p:animEffect>
                                  </p:childTnLst>
                                </p:cTn>
                              </p:par>
                              <p:par>
                                <p:cTn id="26" presetID="6" presetClass="entr" presetSubtype="16" fill="hold" nodeType="withEffect">
                                  <p:stCondLst>
                                    <p:cond delay="0"/>
                                  </p:stCondLst>
                                  <p:childTnLst>
                                    <p:set>
                                      <p:cBhvr>
                                        <p:cTn id="27" dur="1" fill="hold">
                                          <p:stCondLst>
                                            <p:cond delay="0"/>
                                          </p:stCondLst>
                                        </p:cTn>
                                        <p:tgtEl>
                                          <p:spTgt spid="4">
                                            <p:txEl>
                                              <p:pRg st="5" end="5"/>
                                            </p:txEl>
                                          </p:spTgt>
                                        </p:tgtEl>
                                        <p:attrNameLst>
                                          <p:attrName>style.visibility</p:attrName>
                                        </p:attrNameLst>
                                      </p:cBhvr>
                                      <p:to>
                                        <p:strVal val="visible"/>
                                      </p:to>
                                    </p:set>
                                    <p:animEffect transition="in" filter="circle(in)">
                                      <p:cBhvr>
                                        <p:cTn id="28" dur="2000"/>
                                        <p:tgtEl>
                                          <p:spTgt spid="4">
                                            <p:txEl>
                                              <p:pRg st="5" end="5"/>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1" presetClass="entr" presetSubtype="1" fill="hold" nodeType="clickEffect">
                                  <p:stCondLst>
                                    <p:cond delay="0"/>
                                  </p:stCondLst>
                                  <p:childTnLst>
                                    <p:set>
                                      <p:cBhvr>
                                        <p:cTn id="32" dur="1" fill="hold">
                                          <p:stCondLst>
                                            <p:cond delay="0"/>
                                          </p:stCondLst>
                                        </p:cTn>
                                        <p:tgtEl>
                                          <p:spTgt spid="4">
                                            <p:txEl>
                                              <p:pRg st="6" end="6"/>
                                            </p:txEl>
                                          </p:spTgt>
                                        </p:tgtEl>
                                        <p:attrNameLst>
                                          <p:attrName>style.visibility</p:attrName>
                                        </p:attrNameLst>
                                      </p:cBhvr>
                                      <p:to>
                                        <p:strVal val="visible"/>
                                      </p:to>
                                    </p:set>
                                    <p:animEffect transition="in" filter="wheel(1)">
                                      <p:cBhvr>
                                        <p:cTn id="33" dur="2000"/>
                                        <p:tgtEl>
                                          <p:spTgt spid="4">
                                            <p:txEl>
                                              <p:pRg st="6" end="6"/>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1" presetClass="entr" presetSubtype="1" fill="hold" nodeType="clickEffect">
                                  <p:stCondLst>
                                    <p:cond delay="0"/>
                                  </p:stCondLst>
                                  <p:childTnLst>
                                    <p:set>
                                      <p:cBhvr>
                                        <p:cTn id="37" dur="1" fill="hold">
                                          <p:stCondLst>
                                            <p:cond delay="0"/>
                                          </p:stCondLst>
                                        </p:cTn>
                                        <p:tgtEl>
                                          <p:spTgt spid="4">
                                            <p:txEl>
                                              <p:pRg st="7" end="7"/>
                                            </p:txEl>
                                          </p:spTgt>
                                        </p:tgtEl>
                                        <p:attrNameLst>
                                          <p:attrName>style.visibility</p:attrName>
                                        </p:attrNameLst>
                                      </p:cBhvr>
                                      <p:to>
                                        <p:strVal val="visible"/>
                                      </p:to>
                                    </p:set>
                                    <p:animEffect transition="in" filter="wheel(1)">
                                      <p:cBhvr>
                                        <p:cTn id="38" dur="2000"/>
                                        <p:tgtEl>
                                          <p:spTgt spid="4">
                                            <p:txEl>
                                              <p:pRg st="7" end="7"/>
                                            </p:txEl>
                                          </p:spTgt>
                                        </p:tgtEl>
                                      </p:cBhvr>
                                    </p:animEffect>
                                  </p:childTnLst>
                                </p:cTn>
                              </p:par>
                              <p:par>
                                <p:cTn id="39" presetID="21" presetClass="entr" presetSubtype="1" fill="hold" nodeType="withEffect">
                                  <p:stCondLst>
                                    <p:cond delay="0"/>
                                  </p:stCondLst>
                                  <p:childTnLst>
                                    <p:set>
                                      <p:cBhvr>
                                        <p:cTn id="40" dur="1" fill="hold">
                                          <p:stCondLst>
                                            <p:cond delay="0"/>
                                          </p:stCondLst>
                                        </p:cTn>
                                        <p:tgtEl>
                                          <p:spTgt spid="4">
                                            <p:txEl>
                                              <p:pRg st="8" end="8"/>
                                            </p:txEl>
                                          </p:spTgt>
                                        </p:tgtEl>
                                        <p:attrNameLst>
                                          <p:attrName>style.visibility</p:attrName>
                                        </p:attrNameLst>
                                      </p:cBhvr>
                                      <p:to>
                                        <p:strVal val="visible"/>
                                      </p:to>
                                    </p:set>
                                    <p:animEffect transition="in" filter="wheel(1)">
                                      <p:cBhvr>
                                        <p:cTn id="41" dur="2000"/>
                                        <p:tgtEl>
                                          <p:spTgt spid="4">
                                            <p:txEl>
                                              <p:pRg st="8" end="8"/>
                                            </p:txEl>
                                          </p:spTgt>
                                        </p:tgtEl>
                                      </p:cBhvr>
                                    </p:animEffect>
                                  </p:childTnLst>
                                </p:cTn>
                              </p:par>
                              <p:par>
                                <p:cTn id="42" presetID="21" presetClass="entr" presetSubtype="1" fill="hold" nodeType="withEffect">
                                  <p:stCondLst>
                                    <p:cond delay="0"/>
                                  </p:stCondLst>
                                  <p:childTnLst>
                                    <p:set>
                                      <p:cBhvr>
                                        <p:cTn id="43" dur="1" fill="hold">
                                          <p:stCondLst>
                                            <p:cond delay="0"/>
                                          </p:stCondLst>
                                        </p:cTn>
                                        <p:tgtEl>
                                          <p:spTgt spid="4">
                                            <p:txEl>
                                              <p:pRg st="9" end="9"/>
                                            </p:txEl>
                                          </p:spTgt>
                                        </p:tgtEl>
                                        <p:attrNameLst>
                                          <p:attrName>style.visibility</p:attrName>
                                        </p:attrNameLst>
                                      </p:cBhvr>
                                      <p:to>
                                        <p:strVal val="visible"/>
                                      </p:to>
                                    </p:set>
                                    <p:animEffect transition="in" filter="wheel(1)">
                                      <p:cBhvr>
                                        <p:cTn id="44" dur="2000"/>
                                        <p:tgtEl>
                                          <p:spTgt spid="4">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8" y="152401"/>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Marcador de número de diapositiva"/>
          <p:cNvSpPr>
            <a:spLocks noGrp="1"/>
          </p:cNvSpPr>
          <p:nvPr>
            <p:ph type="sldNum" sz="quarter" idx="12"/>
          </p:nvPr>
        </p:nvSpPr>
        <p:spPr/>
        <p:txBody>
          <a:bodyPr/>
          <a:lstStyle/>
          <a:p>
            <a:fld id="{339DE33B-29C3-A64D-9297-00A5A1600F58}" type="slidenum">
              <a:rPr lang="es-ES" smtClean="0"/>
              <a:t>29</a:t>
            </a:fld>
            <a:endParaRPr lang="es-ES" dirty="0"/>
          </a:p>
        </p:txBody>
      </p:sp>
      <p:sp>
        <p:nvSpPr>
          <p:cNvPr id="2" name="CuadroTexto 1"/>
          <p:cNvSpPr txBox="1"/>
          <p:nvPr/>
        </p:nvSpPr>
        <p:spPr>
          <a:xfrm>
            <a:off x="2194824" y="166328"/>
            <a:ext cx="7878618" cy="461665"/>
          </a:xfrm>
          <a:prstGeom prst="rect">
            <a:avLst/>
          </a:prstGeom>
          <a:noFill/>
        </p:spPr>
        <p:txBody>
          <a:bodyPr wrap="square" rtlCol="0">
            <a:spAutoFit/>
          </a:bodyPr>
          <a:lstStyle/>
          <a:p>
            <a:pPr algn="ctr"/>
            <a:r>
              <a:rPr lang="es-MX" dirty="0" smtClean="0">
                <a:solidFill>
                  <a:srgbClr val="FF0000"/>
                </a:solidFill>
              </a:rPr>
              <a:t>ANTICIPOS</a:t>
            </a:r>
            <a:endParaRPr lang="es-CL" dirty="0">
              <a:solidFill>
                <a:srgbClr val="FF0000"/>
              </a:solidFill>
            </a:endParaRPr>
          </a:p>
        </p:txBody>
      </p:sp>
      <p:sp>
        <p:nvSpPr>
          <p:cNvPr id="3" name="CuadroTexto 2"/>
          <p:cNvSpPr txBox="1"/>
          <p:nvPr/>
        </p:nvSpPr>
        <p:spPr>
          <a:xfrm>
            <a:off x="470263" y="627993"/>
            <a:ext cx="11109122" cy="5893921"/>
          </a:xfrm>
          <a:prstGeom prst="rect">
            <a:avLst/>
          </a:prstGeom>
          <a:noFill/>
        </p:spPr>
        <p:txBody>
          <a:bodyPr wrap="square" rtlCol="0">
            <a:spAutoFit/>
          </a:bodyPr>
          <a:lstStyle/>
          <a:p>
            <a:pPr marL="342900" indent="-342900" algn="just">
              <a:spcAft>
                <a:spcPts val="600"/>
              </a:spcAft>
              <a:buFont typeface="Wingdings" panose="05000000000000000000" pitchFamily="2" charset="2"/>
              <a:buChar char="ü"/>
            </a:pPr>
            <a:r>
              <a:rPr lang="es-MX" sz="1800" dirty="0"/>
              <a:t>Dentro del plazo de 30 días de adjudicado el contrato, </a:t>
            </a:r>
            <a:r>
              <a:rPr lang="es-MX" sz="1800" dirty="0" smtClean="0"/>
              <a:t>y cumplido todos </a:t>
            </a:r>
            <a:r>
              <a:rPr lang="es-MX" sz="1800" dirty="0"/>
              <a:t>los trámites correspondientes al decreto o resolución que aprueba el contrato, </a:t>
            </a:r>
            <a:r>
              <a:rPr lang="es-MX" sz="1800" dirty="0" smtClean="0"/>
              <a:t>el contratista tiene </a:t>
            </a:r>
            <a:r>
              <a:rPr lang="es-MX" sz="1800" dirty="0"/>
              <a:t>derecho a </a:t>
            </a:r>
            <a:r>
              <a:rPr lang="es-MX" sz="1800" dirty="0" smtClean="0"/>
              <a:t>requerir el anticipo a </a:t>
            </a:r>
            <a:r>
              <a:rPr lang="es-MX" sz="1800" dirty="0"/>
              <a:t>la </a:t>
            </a:r>
            <a:r>
              <a:rPr lang="es-MX" sz="1800" dirty="0" smtClean="0"/>
              <a:t>Dirección. </a:t>
            </a:r>
          </a:p>
          <a:p>
            <a:pPr marL="342900" indent="-342900" algn="just">
              <a:spcAft>
                <a:spcPts val="600"/>
              </a:spcAft>
              <a:buFont typeface="Wingdings" panose="05000000000000000000" pitchFamily="2" charset="2"/>
              <a:buChar char="ü"/>
            </a:pPr>
            <a:r>
              <a:rPr lang="es-MX" sz="1800" dirty="0" smtClean="0"/>
              <a:t>En </a:t>
            </a:r>
            <a:r>
              <a:rPr lang="es-MX" sz="1800" dirty="0"/>
              <a:t>las </a:t>
            </a:r>
            <a:r>
              <a:rPr lang="es-MX" sz="1800" dirty="0" err="1"/>
              <a:t>B.Adm</a:t>
            </a:r>
            <a:r>
              <a:rPr lang="es-MX" sz="1800" dirty="0"/>
              <a:t>. se puede autorizar el anticipo a cuenta del precio de la obra, </a:t>
            </a:r>
            <a:r>
              <a:rPr lang="es-MX" sz="1800" dirty="0" smtClean="0"/>
              <a:t>estableciéndose </a:t>
            </a:r>
            <a:r>
              <a:rPr lang="es-MX" sz="1800" dirty="0"/>
              <a:t>su devolución. </a:t>
            </a:r>
          </a:p>
          <a:p>
            <a:pPr marL="342900" indent="-342900" algn="just">
              <a:spcAft>
                <a:spcPts val="600"/>
              </a:spcAft>
              <a:buFont typeface="Wingdings" panose="05000000000000000000" pitchFamily="2" charset="2"/>
              <a:buChar char="ü"/>
            </a:pPr>
            <a:r>
              <a:rPr lang="es-MX" sz="1800" dirty="0"/>
              <a:t>No </a:t>
            </a:r>
            <a:r>
              <a:rPr lang="es-MX" sz="1800" dirty="0" smtClean="0"/>
              <a:t>puede </a:t>
            </a:r>
            <a:r>
              <a:rPr lang="es-MX" sz="1800" dirty="0"/>
              <a:t>ser </a:t>
            </a:r>
            <a:r>
              <a:rPr lang="es-MX" sz="1800" b="1" dirty="0"/>
              <a:t>&gt;</a:t>
            </a:r>
            <a:r>
              <a:rPr lang="es-MX" sz="1800" dirty="0"/>
              <a:t> al 50% del valor del contrato primitivo, descontados los valores proforma. </a:t>
            </a:r>
          </a:p>
          <a:p>
            <a:pPr marL="342900" indent="-342900" algn="just">
              <a:spcAft>
                <a:spcPts val="600"/>
              </a:spcAft>
              <a:buFont typeface="Wingdings" panose="05000000000000000000" pitchFamily="2" charset="2"/>
              <a:buChar char="ü"/>
            </a:pPr>
            <a:r>
              <a:rPr lang="es-MX" sz="1800" dirty="0"/>
              <a:t>El contratista debe caucionarlo con boleta bancaria, o una póliza de seguro (si lo autoriza las </a:t>
            </a:r>
            <a:r>
              <a:rPr lang="es-MX" sz="1800" dirty="0" err="1" smtClean="0"/>
              <a:t>B.Adm</a:t>
            </a:r>
            <a:r>
              <a:rPr lang="es-MX" sz="1800" dirty="0" smtClean="0"/>
              <a:t>), </a:t>
            </a:r>
            <a:r>
              <a:rPr lang="es-MX" sz="1800" dirty="0"/>
              <a:t>por un valor equivalente en </a:t>
            </a:r>
            <a:r>
              <a:rPr lang="es-MX" sz="1800" b="1" dirty="0"/>
              <a:t>U.F,</a:t>
            </a:r>
            <a:r>
              <a:rPr lang="es-MX" sz="1800" dirty="0"/>
              <a:t> cuyo plazo de </a:t>
            </a:r>
            <a:r>
              <a:rPr lang="es-MX" sz="1800" dirty="0">
                <a:solidFill>
                  <a:srgbClr val="0000FF"/>
                </a:solidFill>
              </a:rPr>
              <a:t>vigencia</a:t>
            </a:r>
            <a:r>
              <a:rPr lang="es-MX" sz="1800" dirty="0"/>
              <a:t> es el del contrato más seis meses.  </a:t>
            </a:r>
          </a:p>
          <a:p>
            <a:pPr marL="342900" indent="-342900" algn="just">
              <a:spcAft>
                <a:spcPts val="600"/>
              </a:spcAft>
              <a:buFont typeface="Wingdings" panose="05000000000000000000" pitchFamily="2" charset="2"/>
              <a:buChar char="ü"/>
            </a:pPr>
            <a:r>
              <a:rPr lang="es-MX" sz="1800" dirty="0" smtClean="0"/>
              <a:t>Se suscribe un </a:t>
            </a:r>
            <a:r>
              <a:rPr lang="es-MX" sz="1800" dirty="0"/>
              <a:t>convenio aprobado por </a:t>
            </a:r>
            <a:r>
              <a:rPr lang="es-MX" sz="1800" dirty="0" smtClean="0"/>
              <a:t>resolución; </a:t>
            </a:r>
            <a:r>
              <a:rPr lang="es-MX" sz="1800" dirty="0"/>
              <a:t>en </a:t>
            </a:r>
            <a:r>
              <a:rPr lang="es-MX" sz="1800" dirty="0" smtClean="0"/>
              <a:t>él se establece </a:t>
            </a:r>
            <a:r>
              <a:rPr lang="es-MX" sz="1800" dirty="0"/>
              <a:t>el monto del anticipo, la forma de devolución y </a:t>
            </a:r>
            <a:r>
              <a:rPr lang="es-MX" sz="1800" dirty="0" err="1" smtClean="0"/>
              <a:t>reajustabilidad</a:t>
            </a:r>
            <a:r>
              <a:rPr lang="es-MX" sz="1800" dirty="0" smtClean="0"/>
              <a:t>. La </a:t>
            </a:r>
            <a:r>
              <a:rPr lang="es-MX" sz="1800" dirty="0"/>
              <a:t>resolución no </a:t>
            </a:r>
            <a:r>
              <a:rPr lang="es-MX" sz="1800" dirty="0" smtClean="0"/>
              <a:t>es </a:t>
            </a:r>
            <a:r>
              <a:rPr lang="es-MX" sz="1800" dirty="0"/>
              <a:t>dictada </a:t>
            </a:r>
            <a:r>
              <a:rPr lang="es-MX" sz="1800" dirty="0" smtClean="0"/>
              <a:t>si </a:t>
            </a:r>
            <a:r>
              <a:rPr lang="es-MX" sz="1800" dirty="0"/>
              <a:t>el contratista no </a:t>
            </a:r>
            <a:r>
              <a:rPr lang="es-MX" sz="1800" dirty="0" smtClean="0"/>
              <a:t>ha </a:t>
            </a:r>
            <a:r>
              <a:rPr lang="es-MX" sz="1800" dirty="0" err="1"/>
              <a:t>recepcionado</a:t>
            </a:r>
            <a:r>
              <a:rPr lang="es-MX" sz="1800" dirty="0"/>
              <a:t> el </a:t>
            </a:r>
            <a:r>
              <a:rPr lang="es-CL" sz="1800" dirty="0"/>
              <a:t>terreno y el trazado</a:t>
            </a:r>
            <a:r>
              <a:rPr lang="es-CL" sz="1800" dirty="0" smtClean="0"/>
              <a:t>.</a:t>
            </a:r>
          </a:p>
          <a:p>
            <a:pPr marL="342900" indent="-342900" algn="just">
              <a:spcAft>
                <a:spcPts val="600"/>
              </a:spcAft>
              <a:buFont typeface="Wingdings" panose="05000000000000000000" pitchFamily="2" charset="2"/>
              <a:buChar char="ü"/>
            </a:pPr>
            <a:r>
              <a:rPr lang="es-MX" sz="1800" dirty="0" smtClean="0"/>
              <a:t>Si en las </a:t>
            </a:r>
            <a:r>
              <a:rPr lang="es-CL" sz="1800" dirty="0" smtClean="0"/>
              <a:t>bases </a:t>
            </a:r>
            <a:r>
              <a:rPr lang="es-CL" sz="1800" dirty="0"/>
              <a:t>administrativas </a:t>
            </a:r>
            <a:r>
              <a:rPr lang="es-CL" sz="1800" dirty="0" smtClean="0"/>
              <a:t>no se establece el </a:t>
            </a:r>
            <a:r>
              <a:rPr lang="es-MX" sz="1800" dirty="0" smtClean="0"/>
              <a:t>procedimiento </a:t>
            </a:r>
            <a:r>
              <a:rPr lang="es-MX" sz="1800" dirty="0"/>
              <a:t>de devolución del </a:t>
            </a:r>
            <a:r>
              <a:rPr lang="es-MX" sz="1800" dirty="0" smtClean="0"/>
              <a:t>anticipo, </a:t>
            </a:r>
            <a:r>
              <a:rPr lang="es-MX" sz="1800" dirty="0"/>
              <a:t>éste se </a:t>
            </a:r>
            <a:r>
              <a:rPr lang="es-MX" sz="1800" dirty="0" smtClean="0"/>
              <a:t>devuelve </a:t>
            </a:r>
            <a:r>
              <a:rPr lang="es-MX" sz="1800" dirty="0"/>
              <a:t>reajustado en cuotas iguales </a:t>
            </a:r>
            <a:r>
              <a:rPr lang="es-MX" sz="1800" dirty="0" smtClean="0"/>
              <a:t>y </a:t>
            </a:r>
            <a:r>
              <a:rPr lang="es-CL" sz="1800" dirty="0" smtClean="0"/>
              <a:t>sucesivas</a:t>
            </a:r>
            <a:r>
              <a:rPr lang="es-CL" sz="1800" dirty="0"/>
              <a:t>, </a:t>
            </a:r>
            <a:r>
              <a:rPr lang="es-CL" sz="1800" u="sng" dirty="0"/>
              <a:t>a partir del segundo estado de pago</a:t>
            </a:r>
            <a:r>
              <a:rPr lang="es-CL" sz="1800" dirty="0"/>
              <a:t>, debiendo </a:t>
            </a:r>
            <a:r>
              <a:rPr lang="es-MX" sz="1800" dirty="0" smtClean="0"/>
              <a:t>quedar </a:t>
            </a:r>
            <a:r>
              <a:rPr lang="es-MX" sz="1800" dirty="0"/>
              <a:t>totalmente amortizado en el penúltimo dentro del </a:t>
            </a:r>
            <a:r>
              <a:rPr lang="es-CL" sz="1800" dirty="0" smtClean="0"/>
              <a:t>plazo </a:t>
            </a:r>
            <a:r>
              <a:rPr lang="es-CL" sz="1800" dirty="0"/>
              <a:t>contractual</a:t>
            </a:r>
            <a:r>
              <a:rPr lang="es-CL" sz="1800" dirty="0" smtClean="0"/>
              <a:t>.</a:t>
            </a:r>
          </a:p>
          <a:p>
            <a:pPr marL="342900" indent="-342900" algn="just">
              <a:spcAft>
                <a:spcPts val="600"/>
              </a:spcAft>
              <a:buFont typeface="Wingdings" panose="05000000000000000000" pitchFamily="2" charset="2"/>
              <a:buChar char="ü"/>
            </a:pPr>
            <a:r>
              <a:rPr lang="es-MX" sz="1800" dirty="0" smtClean="0"/>
              <a:t>Si existe </a:t>
            </a:r>
            <a:r>
              <a:rPr lang="es-MX" sz="1800" dirty="0"/>
              <a:t>retardo en la devolución del </a:t>
            </a:r>
            <a:r>
              <a:rPr lang="es-MX" sz="1800" dirty="0" smtClean="0"/>
              <a:t>anticipo, el contratista queda </a:t>
            </a:r>
            <a:r>
              <a:rPr lang="es-MX" sz="1800" dirty="0"/>
              <a:t>afecto a una multa diaria del 1º/</a:t>
            </a:r>
            <a:r>
              <a:rPr lang="es-MX" sz="1800" dirty="0" err="1"/>
              <a:t>oo</a:t>
            </a:r>
            <a:r>
              <a:rPr lang="es-MX" sz="1800" dirty="0"/>
              <a:t>, sobre la cantidad </a:t>
            </a:r>
            <a:r>
              <a:rPr lang="es-MX" sz="1800" dirty="0" smtClean="0"/>
              <a:t>adeudada y </a:t>
            </a:r>
            <a:r>
              <a:rPr lang="es-MX" sz="1800" dirty="0"/>
              <a:t>debidamente </a:t>
            </a:r>
            <a:r>
              <a:rPr lang="es-MX" sz="1800" dirty="0" smtClean="0"/>
              <a:t>reajustada; </a:t>
            </a:r>
            <a:r>
              <a:rPr lang="es-MX" sz="1800" dirty="0"/>
              <a:t>quedando la autoridad facultada para hacer efectiva la garantía que </a:t>
            </a:r>
            <a:r>
              <a:rPr lang="es-CL" sz="1800" dirty="0"/>
              <a:t>lo caucione</a:t>
            </a:r>
            <a:r>
              <a:rPr lang="es-CL" sz="1800" dirty="0" smtClean="0"/>
              <a:t>.</a:t>
            </a:r>
          </a:p>
          <a:p>
            <a:pPr marL="342900" indent="-342900" algn="just">
              <a:spcAft>
                <a:spcPts val="600"/>
              </a:spcAft>
              <a:buFont typeface="Wingdings" panose="05000000000000000000" pitchFamily="2" charset="2"/>
              <a:buChar char="ü"/>
            </a:pPr>
            <a:r>
              <a:rPr lang="es-MX" sz="1800" dirty="0" smtClean="0"/>
              <a:t>Se concede en la contratación de </a:t>
            </a:r>
            <a:r>
              <a:rPr lang="es-CL" sz="1800" dirty="0" smtClean="0"/>
              <a:t>los </a:t>
            </a:r>
            <a:r>
              <a:rPr lang="es-CL" sz="1800" dirty="0"/>
              <a:t>valores </a:t>
            </a:r>
            <a:r>
              <a:rPr lang="es-MX" sz="1800" dirty="0"/>
              <a:t>pro forma estipulados en el contrato, </a:t>
            </a:r>
            <a:r>
              <a:rPr lang="es-MX" sz="1800" dirty="0" smtClean="0"/>
              <a:t>sólo si éstos </a:t>
            </a:r>
            <a:r>
              <a:rPr lang="es-MX" sz="1800" dirty="0"/>
              <a:t>se </a:t>
            </a:r>
            <a:r>
              <a:rPr lang="es-MX" sz="1800" dirty="0" smtClean="0"/>
              <a:t>tratan </a:t>
            </a:r>
            <a:r>
              <a:rPr lang="es-MX" sz="1800" dirty="0"/>
              <a:t>de cambios de servicios de utilidad </a:t>
            </a:r>
            <a:r>
              <a:rPr lang="es-MX" sz="1800" dirty="0" smtClean="0"/>
              <a:t>pública (</a:t>
            </a:r>
            <a:r>
              <a:rPr lang="es-MX" sz="1800" dirty="0" err="1" smtClean="0"/>
              <a:t>postaciones</a:t>
            </a:r>
            <a:r>
              <a:rPr lang="es-MX" sz="1800" dirty="0"/>
              <a:t>, ductos o </a:t>
            </a:r>
            <a:r>
              <a:rPr lang="es-MX" sz="1800" dirty="0" smtClean="0"/>
              <a:t>tuberías), </a:t>
            </a:r>
            <a:r>
              <a:rPr lang="es-MX" sz="1800" dirty="0"/>
              <a:t>sin necesidad que las bases administrativas lo establezcan, sujeto a la disponibilidad de recursos y previo </a:t>
            </a:r>
            <a:r>
              <a:rPr lang="es-CL" sz="1800" dirty="0"/>
              <a:t>requerimiento del </a:t>
            </a:r>
            <a:r>
              <a:rPr lang="es-CL" sz="1800" dirty="0" smtClean="0"/>
              <a:t>contratista. El anticipo n</a:t>
            </a:r>
            <a:r>
              <a:rPr lang="es-MX" sz="1800" dirty="0" smtClean="0"/>
              <a:t>o debe exceder </a:t>
            </a:r>
            <a:r>
              <a:rPr lang="es-MX" sz="1800" dirty="0"/>
              <a:t>el monto que represente la contratación de dichos </a:t>
            </a:r>
            <a:r>
              <a:rPr lang="es-MX" sz="1800" dirty="0" smtClean="0"/>
              <a:t>rubros y debe ser garantizado por el contratista. </a:t>
            </a:r>
            <a:endParaRPr lang="es-CL" sz="1800" dirty="0"/>
          </a:p>
        </p:txBody>
      </p:sp>
      <p:sp>
        <p:nvSpPr>
          <p:cNvPr id="5" name="Flecha curvada hacia la izquierda 4">
            <a:hlinkClick r:id="rId3" action="ppaction://hlinksldjump"/>
          </p:cNvPr>
          <p:cNvSpPr/>
          <p:nvPr/>
        </p:nvSpPr>
        <p:spPr>
          <a:xfrm>
            <a:off x="2410691" y="6206836"/>
            <a:ext cx="443345" cy="651164"/>
          </a:xfrm>
          <a:prstGeom prst="curvedLeftArrow">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additive="base">
                                        <p:cTn id="2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6" presetClass="entr" presetSubtype="0" fill="hold"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Effect transition="in" filter="wipe(down)">
                                      <p:cBhvr>
                                        <p:cTn id="31" dur="580">
                                          <p:stCondLst>
                                            <p:cond delay="0"/>
                                          </p:stCondLst>
                                        </p:cTn>
                                        <p:tgtEl>
                                          <p:spTgt spid="3">
                                            <p:txEl>
                                              <p:pRg st="2" end="2"/>
                                            </p:txEl>
                                          </p:spTgt>
                                        </p:tgtEl>
                                      </p:cBhvr>
                                    </p:animEffect>
                                    <p:anim calcmode="lin" valueType="num">
                                      <p:cBhvr>
                                        <p:cTn id="32"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37" dur="26">
                                          <p:stCondLst>
                                            <p:cond delay="650"/>
                                          </p:stCondLst>
                                        </p:cTn>
                                        <p:tgtEl>
                                          <p:spTgt spid="3">
                                            <p:txEl>
                                              <p:pRg st="2" end="2"/>
                                            </p:txEl>
                                          </p:spTgt>
                                        </p:tgtEl>
                                      </p:cBhvr>
                                      <p:to x="100000" y="60000"/>
                                    </p:animScale>
                                    <p:animScale>
                                      <p:cBhvr>
                                        <p:cTn id="38" dur="166" decel="50000">
                                          <p:stCondLst>
                                            <p:cond delay="676"/>
                                          </p:stCondLst>
                                        </p:cTn>
                                        <p:tgtEl>
                                          <p:spTgt spid="3">
                                            <p:txEl>
                                              <p:pRg st="2" end="2"/>
                                            </p:txEl>
                                          </p:spTgt>
                                        </p:tgtEl>
                                      </p:cBhvr>
                                      <p:to x="100000" y="100000"/>
                                    </p:animScale>
                                    <p:animScale>
                                      <p:cBhvr>
                                        <p:cTn id="39" dur="26">
                                          <p:stCondLst>
                                            <p:cond delay="1312"/>
                                          </p:stCondLst>
                                        </p:cTn>
                                        <p:tgtEl>
                                          <p:spTgt spid="3">
                                            <p:txEl>
                                              <p:pRg st="2" end="2"/>
                                            </p:txEl>
                                          </p:spTgt>
                                        </p:tgtEl>
                                      </p:cBhvr>
                                      <p:to x="100000" y="80000"/>
                                    </p:animScale>
                                    <p:animScale>
                                      <p:cBhvr>
                                        <p:cTn id="40" dur="166" decel="50000">
                                          <p:stCondLst>
                                            <p:cond delay="1338"/>
                                          </p:stCondLst>
                                        </p:cTn>
                                        <p:tgtEl>
                                          <p:spTgt spid="3">
                                            <p:txEl>
                                              <p:pRg st="2" end="2"/>
                                            </p:txEl>
                                          </p:spTgt>
                                        </p:tgtEl>
                                      </p:cBhvr>
                                      <p:to x="100000" y="100000"/>
                                    </p:animScale>
                                    <p:animScale>
                                      <p:cBhvr>
                                        <p:cTn id="41" dur="26">
                                          <p:stCondLst>
                                            <p:cond delay="1642"/>
                                          </p:stCondLst>
                                        </p:cTn>
                                        <p:tgtEl>
                                          <p:spTgt spid="3">
                                            <p:txEl>
                                              <p:pRg st="2" end="2"/>
                                            </p:txEl>
                                          </p:spTgt>
                                        </p:tgtEl>
                                      </p:cBhvr>
                                      <p:to x="100000" y="90000"/>
                                    </p:animScale>
                                    <p:animScale>
                                      <p:cBhvr>
                                        <p:cTn id="42" dur="166" decel="50000">
                                          <p:stCondLst>
                                            <p:cond delay="1668"/>
                                          </p:stCondLst>
                                        </p:cTn>
                                        <p:tgtEl>
                                          <p:spTgt spid="3">
                                            <p:txEl>
                                              <p:pRg st="2" end="2"/>
                                            </p:txEl>
                                          </p:spTgt>
                                        </p:tgtEl>
                                      </p:cBhvr>
                                      <p:to x="100000" y="100000"/>
                                    </p:animScale>
                                    <p:animScale>
                                      <p:cBhvr>
                                        <p:cTn id="43" dur="26">
                                          <p:stCondLst>
                                            <p:cond delay="1808"/>
                                          </p:stCondLst>
                                        </p:cTn>
                                        <p:tgtEl>
                                          <p:spTgt spid="3">
                                            <p:txEl>
                                              <p:pRg st="2" end="2"/>
                                            </p:txEl>
                                          </p:spTgt>
                                        </p:tgtEl>
                                      </p:cBhvr>
                                      <p:to x="100000" y="95000"/>
                                    </p:animScale>
                                    <p:animScale>
                                      <p:cBhvr>
                                        <p:cTn id="44" dur="166" decel="50000">
                                          <p:stCondLst>
                                            <p:cond delay="1834"/>
                                          </p:stCondLst>
                                        </p:cTn>
                                        <p:tgtEl>
                                          <p:spTgt spid="3">
                                            <p:txEl>
                                              <p:pRg st="2" end="2"/>
                                            </p:txEl>
                                          </p:spTgt>
                                        </p:tgtEl>
                                      </p:cBhvr>
                                      <p:to x="100000" y="100000"/>
                                    </p:animScale>
                                  </p:childTnLst>
                                </p:cTn>
                              </p:par>
                            </p:childTnLst>
                          </p:cTn>
                        </p:par>
                      </p:childTnLst>
                    </p:cTn>
                  </p:par>
                  <p:par>
                    <p:cTn id="45" fill="hold">
                      <p:stCondLst>
                        <p:cond delay="indefinite"/>
                      </p:stCondLst>
                      <p:childTnLst>
                        <p:par>
                          <p:cTn id="46" fill="hold">
                            <p:stCondLst>
                              <p:cond delay="0"/>
                            </p:stCondLst>
                            <p:childTnLst>
                              <p:par>
                                <p:cTn id="47" presetID="6" presetClass="entr" presetSubtype="16" fill="hold" nodeType="clickEffect">
                                  <p:stCondLst>
                                    <p:cond delay="0"/>
                                  </p:stCondLst>
                                  <p:childTnLst>
                                    <p:set>
                                      <p:cBhvr>
                                        <p:cTn id="48" dur="1" fill="hold">
                                          <p:stCondLst>
                                            <p:cond delay="0"/>
                                          </p:stCondLst>
                                        </p:cTn>
                                        <p:tgtEl>
                                          <p:spTgt spid="3">
                                            <p:txEl>
                                              <p:pRg st="3" end="3"/>
                                            </p:txEl>
                                          </p:spTgt>
                                        </p:tgtEl>
                                        <p:attrNameLst>
                                          <p:attrName>style.visibility</p:attrName>
                                        </p:attrNameLst>
                                      </p:cBhvr>
                                      <p:to>
                                        <p:strVal val="visible"/>
                                      </p:to>
                                    </p:set>
                                    <p:animEffect transition="in" filter="circle(in)">
                                      <p:cBhvr>
                                        <p:cTn id="49" dur="2000"/>
                                        <p:tgtEl>
                                          <p:spTgt spid="3">
                                            <p:txEl>
                                              <p:pRg st="3" end="3"/>
                                            </p:txEl>
                                          </p:spTgt>
                                        </p:tgtEl>
                                      </p:cBhvr>
                                    </p:animEffect>
                                  </p:childTnLst>
                                </p:cTn>
                              </p:par>
                              <p:par>
                                <p:cTn id="50" presetID="6" presetClass="entr" presetSubtype="16" fill="hold" nodeType="withEffect">
                                  <p:stCondLst>
                                    <p:cond delay="0"/>
                                  </p:stCondLst>
                                  <p:childTnLst>
                                    <p:set>
                                      <p:cBhvr>
                                        <p:cTn id="51" dur="1" fill="hold">
                                          <p:stCondLst>
                                            <p:cond delay="0"/>
                                          </p:stCondLst>
                                        </p:cTn>
                                        <p:tgtEl>
                                          <p:spTgt spid="3">
                                            <p:txEl>
                                              <p:pRg st="4" end="4"/>
                                            </p:txEl>
                                          </p:spTgt>
                                        </p:tgtEl>
                                        <p:attrNameLst>
                                          <p:attrName>style.visibility</p:attrName>
                                        </p:attrNameLst>
                                      </p:cBhvr>
                                      <p:to>
                                        <p:strVal val="visible"/>
                                      </p:to>
                                    </p:set>
                                    <p:animEffect transition="in" filter="circle(in)">
                                      <p:cBhvr>
                                        <p:cTn id="52" dur="2000"/>
                                        <p:tgtEl>
                                          <p:spTgt spid="3">
                                            <p:txEl>
                                              <p:pRg st="4" end="4"/>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nodeType="clickEffect">
                                  <p:stCondLst>
                                    <p:cond delay="0"/>
                                  </p:stCondLst>
                                  <p:childTnLst>
                                    <p:set>
                                      <p:cBhvr>
                                        <p:cTn id="56" dur="1" fill="hold">
                                          <p:stCondLst>
                                            <p:cond delay="0"/>
                                          </p:stCondLst>
                                        </p:cTn>
                                        <p:tgtEl>
                                          <p:spTgt spid="3">
                                            <p:txEl>
                                              <p:pRg st="5" end="5"/>
                                            </p:txEl>
                                          </p:spTgt>
                                        </p:tgtEl>
                                        <p:attrNameLst>
                                          <p:attrName>style.visibility</p:attrName>
                                        </p:attrNameLst>
                                      </p:cBhvr>
                                      <p:to>
                                        <p:strVal val="visible"/>
                                      </p:to>
                                    </p:set>
                                    <p:animEffect transition="in" filter="fade">
                                      <p:cBhvr>
                                        <p:cTn id="57" dur="1000"/>
                                        <p:tgtEl>
                                          <p:spTgt spid="3">
                                            <p:txEl>
                                              <p:pRg st="5" end="5"/>
                                            </p:txEl>
                                          </p:spTgt>
                                        </p:tgtEl>
                                      </p:cBhvr>
                                    </p:animEffect>
                                    <p:anim calcmode="lin" valueType="num">
                                      <p:cBhvr>
                                        <p:cTn id="5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9"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42" presetClass="entr" presetSubtype="0" fill="hold" nodeType="clickEffect">
                                  <p:stCondLst>
                                    <p:cond delay="0"/>
                                  </p:stCondLst>
                                  <p:childTnLst>
                                    <p:set>
                                      <p:cBhvr>
                                        <p:cTn id="63" dur="1" fill="hold">
                                          <p:stCondLst>
                                            <p:cond delay="0"/>
                                          </p:stCondLst>
                                        </p:cTn>
                                        <p:tgtEl>
                                          <p:spTgt spid="3">
                                            <p:txEl>
                                              <p:pRg st="6" end="6"/>
                                            </p:txEl>
                                          </p:spTgt>
                                        </p:tgtEl>
                                        <p:attrNameLst>
                                          <p:attrName>style.visibility</p:attrName>
                                        </p:attrNameLst>
                                      </p:cBhvr>
                                      <p:to>
                                        <p:strVal val="visible"/>
                                      </p:to>
                                    </p:set>
                                    <p:animEffect transition="in" filter="fade">
                                      <p:cBhvr>
                                        <p:cTn id="64" dur="1000"/>
                                        <p:tgtEl>
                                          <p:spTgt spid="3">
                                            <p:txEl>
                                              <p:pRg st="6" end="6"/>
                                            </p:txEl>
                                          </p:spTgt>
                                        </p:tgtEl>
                                      </p:cBhvr>
                                    </p:animEffect>
                                    <p:anim calcmode="lin" valueType="num">
                                      <p:cBhvr>
                                        <p:cTn id="65"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66"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1" presetClass="entr" presetSubtype="1" fill="hold" nodeType="clickEffect">
                                  <p:stCondLst>
                                    <p:cond delay="0"/>
                                  </p:stCondLst>
                                  <p:childTnLst>
                                    <p:set>
                                      <p:cBhvr>
                                        <p:cTn id="70" dur="1" fill="hold">
                                          <p:stCondLst>
                                            <p:cond delay="0"/>
                                          </p:stCondLst>
                                        </p:cTn>
                                        <p:tgtEl>
                                          <p:spTgt spid="3">
                                            <p:txEl>
                                              <p:pRg st="7" end="7"/>
                                            </p:txEl>
                                          </p:spTgt>
                                        </p:tgtEl>
                                        <p:attrNameLst>
                                          <p:attrName>style.visibility</p:attrName>
                                        </p:attrNameLst>
                                      </p:cBhvr>
                                      <p:to>
                                        <p:strVal val="visible"/>
                                      </p:to>
                                    </p:set>
                                    <p:animEffect transition="in" filter="wheel(1)">
                                      <p:cBhvr>
                                        <p:cTn id="71" dur="2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9" y="152403"/>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Marcador de número de diapositiva"/>
          <p:cNvSpPr>
            <a:spLocks noGrp="1"/>
          </p:cNvSpPr>
          <p:nvPr>
            <p:ph type="sldNum" sz="quarter" idx="12"/>
          </p:nvPr>
        </p:nvSpPr>
        <p:spPr/>
        <p:txBody>
          <a:bodyPr/>
          <a:lstStyle/>
          <a:p>
            <a:fld id="{339DE33B-29C3-A64D-9297-00A5A1600F58}" type="slidenum">
              <a:rPr lang="es-ES" smtClean="0"/>
              <a:t>3</a:t>
            </a:fld>
            <a:endParaRPr lang="es-ES" dirty="0"/>
          </a:p>
        </p:txBody>
      </p:sp>
      <p:sp>
        <p:nvSpPr>
          <p:cNvPr id="3" name="Rectángulo 2"/>
          <p:cNvSpPr/>
          <p:nvPr/>
        </p:nvSpPr>
        <p:spPr>
          <a:xfrm>
            <a:off x="2109859" y="2728565"/>
            <a:ext cx="6891759" cy="923330"/>
          </a:xfrm>
          <a:prstGeom prst="rect">
            <a:avLst/>
          </a:prstGeom>
          <a:noFill/>
        </p:spPr>
        <p:txBody>
          <a:bodyPr wrap="none" lIns="91440" tIns="45720" rIns="91440" bIns="45720">
            <a:prstTxWarp prst="textArchDown">
              <a:avLst/>
            </a:prstTxWarp>
            <a:spAutoFit/>
          </a:bodyPr>
          <a:lstStyle/>
          <a:p>
            <a:pPr algn="ctr"/>
            <a:r>
              <a:rPr lang="es-ES" sz="5400" dirty="0">
                <a:ln w="0"/>
                <a:solidFill>
                  <a:srgbClr val="000099"/>
                </a:solidFill>
                <a:effectLst>
                  <a:reflection blurRad="6350" stA="53000" endA="300" endPos="35500" dir="5400000" sy="-90000" algn="bl" rotWithShape="0"/>
                </a:effectLst>
              </a:rPr>
              <a:t>PARTE  2</a:t>
            </a:r>
          </a:p>
        </p:txBody>
      </p:sp>
      <p:sp>
        <p:nvSpPr>
          <p:cNvPr id="5" name="Rectángulo 4"/>
          <p:cNvSpPr/>
          <p:nvPr/>
        </p:nvSpPr>
        <p:spPr>
          <a:xfrm>
            <a:off x="-623588" y="4038837"/>
            <a:ext cx="13560315" cy="923330"/>
          </a:xfrm>
          <a:prstGeom prst="rect">
            <a:avLst/>
          </a:prstGeom>
          <a:noFill/>
        </p:spPr>
        <p:txBody>
          <a:bodyPr wrap="none" lIns="91440" tIns="45720" rIns="91440" bIns="45720">
            <a:prstTxWarp prst="textArchDown">
              <a:avLst/>
            </a:prstTxWarp>
            <a:spAutoFit/>
          </a:bodyPr>
          <a:lstStyle/>
          <a:p>
            <a:pPr algn="ctr"/>
            <a:r>
              <a:rPr lang="es-ES" sz="48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CONTRATO, CONTRATISTA E INSPECTOR FISCAL</a:t>
            </a:r>
            <a:endParaRPr lang="es-ES" sz="48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pic>
        <p:nvPicPr>
          <p:cNvPr id="6" name="Imagen 5"/>
          <p:cNvPicPr>
            <a:picLocks noChangeAspect="1"/>
          </p:cNvPicPr>
          <p:nvPr/>
        </p:nvPicPr>
        <p:blipFill>
          <a:blip r:embed="rId3"/>
          <a:stretch>
            <a:fillRect/>
          </a:stretch>
        </p:blipFill>
        <p:spPr>
          <a:xfrm>
            <a:off x="931816" y="423202"/>
            <a:ext cx="2619375" cy="1743075"/>
          </a:xfrm>
          <a:prstGeom prst="rect">
            <a:avLst/>
          </a:prstGeom>
        </p:spPr>
      </p:pic>
      <p:pic>
        <p:nvPicPr>
          <p:cNvPr id="7" name="Imagen 6"/>
          <p:cNvPicPr>
            <a:picLocks noChangeAspect="1"/>
          </p:cNvPicPr>
          <p:nvPr/>
        </p:nvPicPr>
        <p:blipFill>
          <a:blip r:embed="rId4"/>
          <a:stretch>
            <a:fillRect/>
          </a:stretch>
        </p:blipFill>
        <p:spPr>
          <a:xfrm>
            <a:off x="7492496" y="358527"/>
            <a:ext cx="3217365" cy="1807750"/>
          </a:xfrm>
          <a:prstGeom prst="rect">
            <a:avLst/>
          </a:prstGeom>
        </p:spPr>
      </p:pic>
      <p:pic>
        <p:nvPicPr>
          <p:cNvPr id="9" name="Imagen 8"/>
          <p:cNvPicPr>
            <a:picLocks noChangeAspect="1"/>
          </p:cNvPicPr>
          <p:nvPr/>
        </p:nvPicPr>
        <p:blipFill>
          <a:blip r:embed="rId5"/>
          <a:stretch>
            <a:fillRect/>
          </a:stretch>
        </p:blipFill>
        <p:spPr>
          <a:xfrm>
            <a:off x="4694375" y="223176"/>
            <a:ext cx="2143125" cy="21431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8" y="152401"/>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Marcador de número de diapositiva"/>
          <p:cNvSpPr>
            <a:spLocks noGrp="1"/>
          </p:cNvSpPr>
          <p:nvPr>
            <p:ph type="sldNum" sz="quarter" idx="12"/>
          </p:nvPr>
        </p:nvSpPr>
        <p:spPr/>
        <p:txBody>
          <a:bodyPr/>
          <a:lstStyle/>
          <a:p>
            <a:fld id="{339DE33B-29C3-A64D-9297-00A5A1600F58}" type="slidenum">
              <a:rPr lang="es-ES" smtClean="0"/>
              <a:t>30</a:t>
            </a:fld>
            <a:endParaRPr lang="es-ES" dirty="0"/>
          </a:p>
        </p:txBody>
      </p:sp>
      <p:sp>
        <p:nvSpPr>
          <p:cNvPr id="2" name="Rectángulo 1"/>
          <p:cNvSpPr/>
          <p:nvPr/>
        </p:nvSpPr>
        <p:spPr>
          <a:xfrm>
            <a:off x="3831038" y="3264218"/>
            <a:ext cx="4596579" cy="923330"/>
          </a:xfrm>
          <a:prstGeom prst="rect">
            <a:avLst/>
          </a:prstGeom>
          <a:noFill/>
        </p:spPr>
        <p:txBody>
          <a:bodyPr wrap="none" lIns="91440" tIns="45720" rIns="91440" bIns="45720">
            <a:prstTxWarp prst="textArchUp">
              <a:avLst/>
            </a:prstTxWarp>
            <a:spAutoFit/>
          </a:bodyPr>
          <a:lstStyle/>
          <a:p>
            <a:pPr algn="ctr"/>
            <a:r>
              <a:rPr lang="es-ES" sz="80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Inspector (a)  Fiscal</a:t>
            </a:r>
            <a:endParaRPr lang="es-ES" sz="80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
        <p:nvSpPr>
          <p:cNvPr id="3" name="CuadroTexto 2"/>
          <p:cNvSpPr txBox="1"/>
          <p:nvPr/>
        </p:nvSpPr>
        <p:spPr>
          <a:xfrm>
            <a:off x="679270" y="4551416"/>
            <a:ext cx="10900116" cy="707886"/>
          </a:xfrm>
          <a:prstGeom prst="rect">
            <a:avLst/>
          </a:prstGeom>
          <a:noFill/>
        </p:spPr>
        <p:txBody>
          <a:bodyPr wrap="square" rtlCol="0">
            <a:spAutoFit/>
          </a:bodyPr>
          <a:lstStyle/>
          <a:p>
            <a:pPr algn="just"/>
            <a:r>
              <a:rPr lang="es-MX" sz="2000" dirty="0" smtClean="0"/>
              <a:t>El </a:t>
            </a:r>
            <a:r>
              <a:rPr lang="es-MX" sz="2000" dirty="0"/>
              <a:t>funcionario profesional que, nombrado </a:t>
            </a:r>
            <a:r>
              <a:rPr lang="es-MX" sz="2000" dirty="0" smtClean="0"/>
              <a:t>en forma </a:t>
            </a:r>
            <a:r>
              <a:rPr lang="es-MX" sz="2000" dirty="0"/>
              <a:t>competente, </a:t>
            </a:r>
            <a:r>
              <a:rPr lang="es-MX" sz="2000" u="sng" dirty="0"/>
              <a:t>asume el derecho y </a:t>
            </a:r>
            <a:r>
              <a:rPr lang="es-MX" sz="2000" u="sng" dirty="0" smtClean="0"/>
              <a:t>la obligación </a:t>
            </a:r>
            <a:r>
              <a:rPr lang="es-MX" sz="2000" u="sng" dirty="0"/>
              <a:t>de fiscalizar</a:t>
            </a:r>
            <a:r>
              <a:rPr lang="es-MX" sz="2000" dirty="0"/>
              <a:t> la correcta </a:t>
            </a:r>
            <a:r>
              <a:rPr lang="es-MX" sz="2000" dirty="0" smtClean="0"/>
              <a:t>ejecución de </a:t>
            </a:r>
            <a:r>
              <a:rPr lang="es-MX" sz="2000" dirty="0"/>
              <a:t>las obras y el fiel cumplimiento de </a:t>
            </a:r>
            <a:r>
              <a:rPr lang="es-MX" sz="2000" dirty="0" smtClean="0"/>
              <a:t>un </a:t>
            </a:r>
            <a:r>
              <a:rPr lang="es-CL" sz="2000" dirty="0" smtClean="0"/>
              <a:t>contrato </a:t>
            </a:r>
            <a:r>
              <a:rPr lang="es-CL" sz="2000" dirty="0"/>
              <a:t>de construcción</a:t>
            </a:r>
            <a:r>
              <a:rPr lang="es-CL" sz="2000" dirty="0" smtClean="0"/>
              <a:t>.</a:t>
            </a:r>
          </a:p>
        </p:txBody>
      </p:sp>
      <p:pic>
        <p:nvPicPr>
          <p:cNvPr id="7" name="Imagen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3439" y="627448"/>
            <a:ext cx="3457303" cy="1944733"/>
          </a:xfrm>
          <a:prstGeom prst="rect">
            <a:avLst/>
          </a:prstGeom>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9" y="152403"/>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Marcador de número de diapositiva"/>
          <p:cNvSpPr>
            <a:spLocks noGrp="1"/>
          </p:cNvSpPr>
          <p:nvPr>
            <p:ph type="sldNum" sz="quarter" idx="12"/>
          </p:nvPr>
        </p:nvSpPr>
        <p:spPr/>
        <p:txBody>
          <a:bodyPr/>
          <a:lstStyle/>
          <a:p>
            <a:fld id="{339DE33B-29C3-A64D-9297-00A5A1600F58}" type="slidenum">
              <a:rPr lang="es-ES" smtClean="0"/>
              <a:t>31</a:t>
            </a:fld>
            <a:endParaRPr lang="es-ES" dirty="0"/>
          </a:p>
        </p:txBody>
      </p:sp>
      <p:sp>
        <p:nvSpPr>
          <p:cNvPr id="3" name="2 CuadroTexto"/>
          <p:cNvSpPr txBox="1"/>
          <p:nvPr/>
        </p:nvSpPr>
        <p:spPr>
          <a:xfrm>
            <a:off x="803977" y="871932"/>
            <a:ext cx="10743813" cy="2323713"/>
          </a:xfrm>
          <a:prstGeom prst="rect">
            <a:avLst/>
          </a:prstGeom>
          <a:noFill/>
        </p:spPr>
        <p:txBody>
          <a:bodyPr wrap="square" rtlCol="0">
            <a:spAutoFit/>
          </a:bodyPr>
          <a:lstStyle/>
          <a:p>
            <a:pPr marL="457200" indent="-457200" algn="just">
              <a:spcAft>
                <a:spcPts val="600"/>
              </a:spcAft>
              <a:buFont typeface="+mj-lt"/>
              <a:buAutoNum type="arabicPeriod"/>
            </a:pPr>
            <a:r>
              <a:rPr lang="es-ES" sz="2000" dirty="0" smtClean="0"/>
              <a:t>Puede </a:t>
            </a:r>
            <a:r>
              <a:rPr lang="es-ES" sz="2000" dirty="0"/>
              <a:t>exigir </a:t>
            </a:r>
            <a:r>
              <a:rPr lang="es-ES" sz="2000" dirty="0" smtClean="0"/>
              <a:t>la separación </a:t>
            </a:r>
            <a:r>
              <a:rPr lang="es-ES" sz="2000" dirty="0"/>
              <a:t>de cualquier subcontratista o trabajador </a:t>
            </a:r>
            <a:r>
              <a:rPr lang="es-ES" sz="2000" dirty="0" smtClean="0"/>
              <a:t>del contratista</a:t>
            </a:r>
            <a:r>
              <a:rPr lang="es-ES" sz="2000" dirty="0"/>
              <a:t>, </a:t>
            </a:r>
            <a:r>
              <a:rPr lang="es-ES" sz="2000" dirty="0" smtClean="0"/>
              <a:t>por</a:t>
            </a:r>
            <a:r>
              <a:rPr lang="es-ES" sz="2000" b="1" dirty="0" smtClean="0"/>
              <a:t>:   </a:t>
            </a:r>
            <a:r>
              <a:rPr lang="es-ES" sz="2000" dirty="0" smtClean="0"/>
              <a:t>insubordinación</a:t>
            </a:r>
            <a:r>
              <a:rPr lang="es-ES" sz="2000" dirty="0"/>
              <a:t>, desorden, incapacidad </a:t>
            </a:r>
            <a:r>
              <a:rPr lang="es-ES" sz="2000" dirty="0" smtClean="0"/>
              <a:t>u otro </a:t>
            </a:r>
            <a:r>
              <a:rPr lang="es-ES" sz="2000" dirty="0"/>
              <a:t>motivo grave que haya comprobado. </a:t>
            </a:r>
            <a:endParaRPr lang="es-ES" sz="2000" dirty="0" smtClean="0"/>
          </a:p>
          <a:p>
            <a:pPr marL="457200" indent="-457200" algn="just">
              <a:spcAft>
                <a:spcPts val="600"/>
              </a:spcAft>
              <a:buFont typeface="+mj-lt"/>
              <a:buAutoNum type="arabicPeriod"/>
            </a:pPr>
            <a:r>
              <a:rPr lang="es-ES" sz="2000" dirty="0" smtClean="0"/>
              <a:t>Puede </a:t>
            </a:r>
            <a:r>
              <a:rPr lang="es-ES" sz="2000" dirty="0"/>
              <a:t>ordenar el retiro fuera de la zona de faenas, de los materiales que sean rechazados por su mala calidad, cuando exista el peligro de que ellos sean empleados en la obra sin su consentimiento. La falta de cumplimiento de esta </a:t>
            </a:r>
            <a:r>
              <a:rPr lang="es-ES" sz="2000" dirty="0" smtClean="0"/>
              <a:t>orden, puede ser sancionada con una multa, sin perjuicio de ordenar </a:t>
            </a:r>
            <a:r>
              <a:rPr lang="es-ES" sz="2000" dirty="0"/>
              <a:t>la paralización de los trabajos en los cuales se utilizaría el material rechazado</a:t>
            </a:r>
            <a:r>
              <a:rPr lang="es-ES" sz="2000" dirty="0" smtClean="0"/>
              <a:t>.</a:t>
            </a:r>
            <a:endParaRPr lang="es-CL" sz="2000" dirty="0" smtClean="0"/>
          </a:p>
        </p:txBody>
      </p:sp>
      <p:sp>
        <p:nvSpPr>
          <p:cNvPr id="4" name="3 CuadroTexto"/>
          <p:cNvSpPr txBox="1"/>
          <p:nvPr/>
        </p:nvSpPr>
        <p:spPr>
          <a:xfrm>
            <a:off x="448928" y="427857"/>
            <a:ext cx="10680625" cy="523220"/>
          </a:xfrm>
          <a:prstGeom prst="rect">
            <a:avLst/>
          </a:prstGeom>
          <a:noFill/>
        </p:spPr>
        <p:txBody>
          <a:bodyPr wrap="square" rtlCol="0">
            <a:spAutoFit/>
          </a:bodyPr>
          <a:lstStyle/>
          <a:p>
            <a:r>
              <a:rPr lang="es-ES" sz="2800" dirty="0">
                <a:solidFill>
                  <a:srgbClr val="000099"/>
                </a:solidFill>
              </a:rPr>
              <a:t>A</a:t>
            </a:r>
            <a:r>
              <a:rPr lang="es-ES" sz="2800" dirty="0" smtClean="0">
                <a:solidFill>
                  <a:srgbClr val="000099"/>
                </a:solidFill>
              </a:rPr>
              <a:t>lgunas  facultades  del (la)  inspector (a)  fiscal, en el contrato</a:t>
            </a:r>
            <a:endParaRPr lang="es-CL" sz="2800" dirty="0">
              <a:solidFill>
                <a:srgbClr val="000099"/>
              </a:solidFill>
            </a:endParaRPr>
          </a:p>
        </p:txBody>
      </p:sp>
      <p:sp>
        <p:nvSpPr>
          <p:cNvPr id="10" name="CuadroTexto 9"/>
          <p:cNvSpPr txBox="1"/>
          <p:nvPr/>
        </p:nvSpPr>
        <p:spPr>
          <a:xfrm>
            <a:off x="705394" y="5319920"/>
            <a:ext cx="11016343" cy="769441"/>
          </a:xfrm>
          <a:prstGeom prst="rect">
            <a:avLst/>
          </a:prstGeom>
          <a:noFill/>
        </p:spPr>
        <p:txBody>
          <a:bodyPr wrap="square" rtlCol="0">
            <a:spAutoFit/>
          </a:bodyPr>
          <a:lstStyle/>
          <a:p>
            <a:r>
              <a:rPr lang="es-ES" sz="2000" dirty="0"/>
              <a:t>El contratista debe someterse a las órdenes del inspector fiscal, las que se imparten </a:t>
            </a:r>
            <a:r>
              <a:rPr lang="es-ES" sz="2000" u="sng" dirty="0"/>
              <a:t>siempre por escrito</a:t>
            </a:r>
            <a:r>
              <a:rPr lang="es-ES" sz="2000" dirty="0"/>
              <a:t>, dejándose constancia en el Libro de Obras</a:t>
            </a:r>
            <a:r>
              <a:rPr lang="es-ES" dirty="0" smtClean="0"/>
              <a:t>.</a:t>
            </a:r>
          </a:p>
        </p:txBody>
      </p:sp>
      <p:pic>
        <p:nvPicPr>
          <p:cNvPr id="8" name="Imagen 7"/>
          <p:cNvPicPr>
            <a:picLocks noChangeAspect="1"/>
          </p:cNvPicPr>
          <p:nvPr/>
        </p:nvPicPr>
        <p:blipFill>
          <a:blip r:embed="rId3"/>
          <a:stretch>
            <a:fillRect/>
          </a:stretch>
        </p:blipFill>
        <p:spPr>
          <a:xfrm>
            <a:off x="8266212" y="2819608"/>
            <a:ext cx="2624807" cy="201235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nodeType="clickEffect">
                                  <p:stCondLst>
                                    <p:cond delay="0"/>
                                  </p:stCondLst>
                                  <p:childTnLst>
                                    <p:set>
                                      <p:cBhvr>
                                        <p:cTn id="20" dur="1" fill="hold">
                                          <p:stCondLst>
                                            <p:cond delay="0"/>
                                          </p:stCondLst>
                                        </p:cTn>
                                        <p:tgtEl>
                                          <p:spTgt spid="10">
                                            <p:txEl>
                                              <p:pRg st="0" end="0"/>
                                            </p:txEl>
                                          </p:spTgt>
                                        </p:tgtEl>
                                        <p:attrNameLst>
                                          <p:attrName>style.visibility</p:attrName>
                                        </p:attrNameLst>
                                      </p:cBhvr>
                                      <p:to>
                                        <p:strVal val="visible"/>
                                      </p:to>
                                    </p:set>
                                    <p:animEffect transition="in" filter="wheel(1)">
                                      <p:cBhvr>
                                        <p:cTn id="21" dur="20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9" y="152403"/>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Marcador de número de diapositiva"/>
          <p:cNvSpPr>
            <a:spLocks noGrp="1"/>
          </p:cNvSpPr>
          <p:nvPr>
            <p:ph type="sldNum" sz="quarter" idx="12"/>
          </p:nvPr>
        </p:nvSpPr>
        <p:spPr/>
        <p:txBody>
          <a:bodyPr/>
          <a:lstStyle/>
          <a:p>
            <a:fld id="{339DE33B-29C3-A64D-9297-00A5A1600F58}" type="slidenum">
              <a:rPr lang="es-ES" smtClean="0"/>
              <a:t>32</a:t>
            </a:fld>
            <a:endParaRPr lang="es-ES" dirty="0"/>
          </a:p>
        </p:txBody>
      </p:sp>
      <p:graphicFrame>
        <p:nvGraphicFramePr>
          <p:cNvPr id="5" name="4 Tabla"/>
          <p:cNvGraphicFramePr>
            <a:graphicFrameLocks noGrp="1"/>
          </p:cNvGraphicFramePr>
          <p:nvPr/>
        </p:nvGraphicFramePr>
        <p:xfrm>
          <a:off x="1056291" y="680522"/>
          <a:ext cx="5120940" cy="1981200"/>
        </p:xfrm>
        <a:graphic>
          <a:graphicData uri="http://schemas.openxmlformats.org/drawingml/2006/table">
            <a:tbl>
              <a:tblPr firstRow="1" bandRow="1">
                <a:tableStyleId>{0505E3EF-67EA-436B-97B2-0124C06EBD24}</a:tableStyleId>
              </a:tblPr>
              <a:tblGrid>
                <a:gridCol w="3342289"/>
                <a:gridCol w="1778651"/>
              </a:tblGrid>
              <a:tr h="0">
                <a:tc>
                  <a:txBody>
                    <a:bodyPr/>
                    <a:lstStyle/>
                    <a:p>
                      <a:pPr algn="ctr"/>
                      <a:r>
                        <a:rPr lang="es-ES" sz="2200" dirty="0" smtClean="0"/>
                        <a:t>Tipo de Registro</a:t>
                      </a:r>
                      <a:endParaRPr lang="es-CL" sz="2200" dirty="0"/>
                    </a:p>
                  </a:txBody>
                  <a:tcPr/>
                </a:tc>
                <a:tc>
                  <a:txBody>
                    <a:bodyPr/>
                    <a:lstStyle/>
                    <a:p>
                      <a:pPr algn="ctr"/>
                      <a:r>
                        <a:rPr lang="es-ES" sz="2200" dirty="0" smtClean="0"/>
                        <a:t>Multa diaria</a:t>
                      </a:r>
                    </a:p>
                    <a:p>
                      <a:pPr algn="ctr"/>
                      <a:r>
                        <a:rPr lang="es-ES" sz="1800" dirty="0" smtClean="0"/>
                        <a:t>UTM</a:t>
                      </a:r>
                      <a:endParaRPr lang="es-CL" sz="1800" dirty="0"/>
                    </a:p>
                  </a:txBody>
                  <a:tcPr/>
                </a:tc>
              </a:tr>
              <a:tr h="370840">
                <a:tc>
                  <a:txBody>
                    <a:bodyPr/>
                    <a:lstStyle/>
                    <a:p>
                      <a:r>
                        <a:rPr lang="es-ES" sz="2200" dirty="0" smtClean="0"/>
                        <a:t>Registro Especial</a:t>
                      </a:r>
                      <a:endParaRPr lang="es-CL" sz="2200" dirty="0"/>
                    </a:p>
                  </a:txBody>
                  <a:tcPr/>
                </a:tc>
                <a:tc rowSpan="2">
                  <a:txBody>
                    <a:bodyPr/>
                    <a:lstStyle/>
                    <a:p>
                      <a:pPr algn="ctr"/>
                      <a:r>
                        <a:rPr lang="es-ES" sz="2000" dirty="0" smtClean="0"/>
                        <a:t>3   a   8</a:t>
                      </a:r>
                      <a:endParaRPr lang="es-CL" sz="2000" dirty="0"/>
                    </a:p>
                  </a:txBody>
                  <a:tcPr anchor="ctr"/>
                </a:tc>
              </a:tr>
              <a:tr h="370840">
                <a:tc>
                  <a:txBody>
                    <a:bodyPr/>
                    <a:lstStyle/>
                    <a:p>
                      <a:r>
                        <a:rPr lang="es-ES" sz="2200" dirty="0" smtClean="0"/>
                        <a:t>Registro Obras Mayores</a:t>
                      </a:r>
                      <a:endParaRPr lang="es-CL" sz="2200" dirty="0"/>
                    </a:p>
                  </a:txBody>
                  <a:tcPr/>
                </a:tc>
                <a:tc vMerge="1">
                  <a:txBody>
                    <a:bodyPr/>
                    <a:lstStyle/>
                    <a:p>
                      <a:endParaRPr lang="es-CL"/>
                    </a:p>
                  </a:txBody>
                  <a:tcPr/>
                </a:tc>
              </a:tr>
              <a:tr h="370840">
                <a:tc>
                  <a:txBody>
                    <a:bodyPr/>
                    <a:lstStyle/>
                    <a:p>
                      <a:r>
                        <a:rPr lang="es-ES" sz="2200" dirty="0" smtClean="0"/>
                        <a:t>Registro Obras Menores</a:t>
                      </a:r>
                      <a:endParaRPr lang="es-CL" sz="2200" dirty="0"/>
                    </a:p>
                  </a:txBody>
                  <a:tcPr/>
                </a:tc>
                <a:tc>
                  <a:txBody>
                    <a:bodyPr/>
                    <a:lstStyle/>
                    <a:p>
                      <a:pPr algn="ctr"/>
                      <a:r>
                        <a:rPr lang="es-ES" sz="2000" dirty="0" smtClean="0"/>
                        <a:t>0,5   a   3</a:t>
                      </a:r>
                      <a:endParaRPr lang="es-CL" sz="2000" dirty="0"/>
                    </a:p>
                  </a:txBody>
                  <a:tcPr/>
                </a:tc>
              </a:tr>
            </a:tbl>
          </a:graphicData>
        </a:graphic>
      </p:graphicFrame>
      <p:sp>
        <p:nvSpPr>
          <p:cNvPr id="6" name="5 CuadroTexto"/>
          <p:cNvSpPr txBox="1"/>
          <p:nvPr/>
        </p:nvSpPr>
        <p:spPr>
          <a:xfrm>
            <a:off x="689181" y="218857"/>
            <a:ext cx="8655269" cy="461665"/>
          </a:xfrm>
          <a:prstGeom prst="rect">
            <a:avLst/>
          </a:prstGeom>
          <a:noFill/>
        </p:spPr>
        <p:txBody>
          <a:bodyPr wrap="square" rtlCol="0">
            <a:spAutoFit/>
          </a:bodyPr>
          <a:lstStyle/>
          <a:p>
            <a:r>
              <a:rPr lang="es-ES" dirty="0" smtClean="0">
                <a:solidFill>
                  <a:srgbClr val="FF0000"/>
                </a:solidFill>
                <a:effectLst>
                  <a:outerShdw blurRad="38100" dist="38100" dir="2700000" algn="tl">
                    <a:srgbClr val="000000">
                      <a:alpha val="43137"/>
                    </a:srgbClr>
                  </a:outerShdw>
                </a:effectLst>
              </a:rPr>
              <a:t>Multa reglamentarias por no acatar las órdenes del Inspector Fiscal:</a:t>
            </a:r>
            <a:endParaRPr lang="es-CL" dirty="0">
              <a:solidFill>
                <a:srgbClr val="FF0000"/>
              </a:solidFill>
              <a:effectLst>
                <a:outerShdw blurRad="38100" dist="38100" dir="2700000" algn="tl">
                  <a:srgbClr val="000000">
                    <a:alpha val="43137"/>
                  </a:srgbClr>
                </a:outerShdw>
              </a:effectLst>
            </a:endParaRPr>
          </a:p>
        </p:txBody>
      </p:sp>
      <p:sp>
        <p:nvSpPr>
          <p:cNvPr id="9" name="Cerrar llave 8"/>
          <p:cNvSpPr/>
          <p:nvPr/>
        </p:nvSpPr>
        <p:spPr>
          <a:xfrm>
            <a:off x="4228009" y="1439713"/>
            <a:ext cx="357051" cy="761499"/>
          </a:xfrm>
          <a:prstGeom prst="rightBrace">
            <a:avLst/>
          </a:prstGeom>
          <a:ln>
            <a:solidFill>
              <a:srgbClr val="0000FF"/>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s-CL">
              <a:ln w="12700">
                <a:solidFill>
                  <a:schemeClr val="tx1"/>
                </a:solidFill>
              </a:ln>
            </a:endParaRPr>
          </a:p>
        </p:txBody>
      </p:sp>
      <p:sp>
        <p:nvSpPr>
          <p:cNvPr id="10" name="CuadroTexto 9"/>
          <p:cNvSpPr txBox="1"/>
          <p:nvPr/>
        </p:nvSpPr>
        <p:spPr>
          <a:xfrm>
            <a:off x="6827520" y="1342254"/>
            <a:ext cx="4287494" cy="707886"/>
          </a:xfrm>
          <a:prstGeom prst="rect">
            <a:avLst/>
          </a:prstGeom>
          <a:noFill/>
        </p:spPr>
        <p:txBody>
          <a:bodyPr wrap="square" rtlCol="0">
            <a:spAutoFit/>
          </a:bodyPr>
          <a:lstStyle/>
          <a:p>
            <a:pPr algn="just"/>
            <a:r>
              <a:rPr lang="es-ES" sz="2000" dirty="0">
                <a:solidFill>
                  <a:srgbClr val="FF0000"/>
                </a:solidFill>
              </a:rPr>
              <a:t>Salvo que las Bases </a:t>
            </a:r>
            <a:r>
              <a:rPr lang="es-ES" sz="2000" dirty="0" err="1">
                <a:solidFill>
                  <a:srgbClr val="FF0000"/>
                </a:solidFill>
              </a:rPr>
              <a:t>Adm</a:t>
            </a:r>
            <a:r>
              <a:rPr lang="es-ES" sz="2000" dirty="0">
                <a:solidFill>
                  <a:srgbClr val="FF0000"/>
                </a:solidFill>
              </a:rPr>
              <a:t>. establezcan condiciones </a:t>
            </a:r>
            <a:r>
              <a:rPr lang="es-CL" sz="2000" dirty="0">
                <a:solidFill>
                  <a:srgbClr val="FF0000"/>
                </a:solidFill>
              </a:rPr>
              <a:t>distintas a las señaladas</a:t>
            </a:r>
            <a:endParaRPr lang="es-CL" sz="2000" dirty="0"/>
          </a:p>
        </p:txBody>
      </p:sp>
      <p:sp>
        <p:nvSpPr>
          <p:cNvPr id="11" name="CuadroTexto 10"/>
          <p:cNvSpPr txBox="1"/>
          <p:nvPr/>
        </p:nvSpPr>
        <p:spPr>
          <a:xfrm>
            <a:off x="827314" y="3082834"/>
            <a:ext cx="10650583" cy="2100575"/>
          </a:xfrm>
          <a:prstGeom prst="rect">
            <a:avLst/>
          </a:prstGeom>
          <a:noFill/>
        </p:spPr>
        <p:txBody>
          <a:bodyPr wrap="square" rtlCol="0">
            <a:spAutoFit/>
          </a:bodyPr>
          <a:lstStyle/>
          <a:p>
            <a:r>
              <a:rPr lang="es-ES" dirty="0" smtClean="0"/>
              <a:t>(En las Bases Administrativas Generales, tipo, se señala:</a:t>
            </a:r>
            <a:endParaRPr lang="es-ES" u="sng" dirty="0" smtClean="0"/>
          </a:p>
          <a:p>
            <a:pPr marL="342900" indent="-342900" algn="just">
              <a:spcAft>
                <a:spcPts val="300"/>
              </a:spcAft>
              <a:buFont typeface="Wingdings" panose="05000000000000000000" pitchFamily="2" charset="2"/>
              <a:buChar char="Ø"/>
            </a:pPr>
            <a:r>
              <a:rPr lang="es-ES" sz="2000" dirty="0"/>
              <a:t>Se hacen efectivas preferentemente en el E. de Pago más próximo al incumplimiento.</a:t>
            </a:r>
          </a:p>
          <a:p>
            <a:pPr marL="144145" indent="-342900" algn="just">
              <a:buFont typeface="Wingdings" panose="05000000000000000000" pitchFamily="2" charset="2"/>
              <a:buChar char="Ø"/>
            </a:pPr>
            <a:r>
              <a:rPr lang="es-ES" sz="2000" dirty="0"/>
              <a:t>Si se expresan en UTM, el valor de la UTM es el correspondiente a la UTM del mes en que se cursó el Estado de Pago.</a:t>
            </a:r>
            <a:endParaRPr lang="es-CL" sz="2000" dirty="0"/>
          </a:p>
          <a:p>
            <a:endParaRPr lang="es-ES" sz="2000" u="sng" dirty="0"/>
          </a:p>
          <a:p>
            <a:endParaRPr lang="es-CL" dirty="0"/>
          </a:p>
        </p:txBody>
      </p:sp>
      <p:sp>
        <p:nvSpPr>
          <p:cNvPr id="12" name="CuadroTexto 11"/>
          <p:cNvSpPr txBox="1"/>
          <p:nvPr/>
        </p:nvSpPr>
        <p:spPr>
          <a:xfrm>
            <a:off x="827314" y="4711370"/>
            <a:ext cx="10843672" cy="2031325"/>
          </a:xfrm>
          <a:prstGeom prst="rect">
            <a:avLst/>
          </a:prstGeom>
          <a:noFill/>
        </p:spPr>
        <p:txBody>
          <a:bodyPr wrap="square" rtlCol="0">
            <a:spAutoFit/>
          </a:bodyPr>
          <a:lstStyle/>
          <a:p>
            <a:pPr marL="342900" indent="-342900">
              <a:buFont typeface="Wingdings" panose="05000000000000000000" pitchFamily="2" charset="2"/>
              <a:buChar char="§"/>
            </a:pPr>
            <a:r>
              <a:rPr lang="es-ES" sz="1800" dirty="0"/>
              <a:t>Por atrasos en el plazo</a:t>
            </a:r>
          </a:p>
          <a:p>
            <a:pPr marL="342900" indent="-342900">
              <a:buFont typeface="Wingdings" panose="05000000000000000000" pitchFamily="2" charset="2"/>
              <a:buChar char="§"/>
            </a:pPr>
            <a:r>
              <a:rPr lang="es-ES" sz="1800" dirty="0"/>
              <a:t>Por cada día que no se cumpla con la presencia de alguno de los integrantes del personal mínimo </a:t>
            </a:r>
            <a:r>
              <a:rPr lang="es-ES" sz="1800" dirty="0" smtClean="0"/>
              <a:t>establecido</a:t>
            </a:r>
            <a:r>
              <a:rPr lang="es-ES" sz="1800" dirty="0"/>
              <a:t>.</a:t>
            </a:r>
          </a:p>
          <a:p>
            <a:pPr marL="342900" indent="-342900">
              <a:buFont typeface="Wingdings" panose="05000000000000000000" pitchFamily="2" charset="2"/>
              <a:buChar char="§"/>
            </a:pPr>
            <a:r>
              <a:rPr lang="es-ES" sz="1800" dirty="0"/>
              <a:t>Por cada día de atraso en la instalación del Letrero o entrega del Programa Oficial, Informes Mensuales e Instalación para la Inspección Fiscal.</a:t>
            </a:r>
          </a:p>
          <a:p>
            <a:pPr marL="342900" indent="-342900">
              <a:buFont typeface="Wingdings" panose="05000000000000000000" pitchFamily="2" charset="2"/>
              <a:buChar char="§"/>
            </a:pPr>
            <a:r>
              <a:rPr lang="es-ES" sz="1800" dirty="0"/>
              <a:t>Por cada día de atraso en la entrega del Manual de Procedimientos de Autocontrol</a:t>
            </a:r>
          </a:p>
          <a:p>
            <a:pPr marL="342900" indent="-342900">
              <a:buFont typeface="Wingdings" panose="05000000000000000000" pitchFamily="2" charset="2"/>
              <a:buChar char="§"/>
            </a:pPr>
            <a:r>
              <a:rPr lang="es-ES" sz="1800" dirty="0"/>
              <a:t>Por no acatar instrucción del Inspector Fiscal.</a:t>
            </a:r>
          </a:p>
          <a:p>
            <a:endParaRPr lang="es-CL" sz="1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down)">
                                      <p:cBhvr>
                                        <p:cTn id="7" dur="580">
                                          <p:stCondLst>
                                            <p:cond delay="0"/>
                                          </p:stCondLst>
                                        </p:cTn>
                                        <p:tgtEl>
                                          <p:spTgt spid="6">
                                            <p:txEl>
                                              <p:pRg st="0" end="0"/>
                                            </p:txEl>
                                          </p:spTgt>
                                        </p:tgtEl>
                                      </p:cBhvr>
                                    </p:animEffect>
                                    <p:anim calcmode="lin" valueType="num">
                                      <p:cBhvr>
                                        <p:cTn id="8" dur="1822" tmFilter="0,0; 0.14,0.36; 0.43,0.73; 0.71,0.91; 1.0,1.0">
                                          <p:stCondLst>
                                            <p:cond delay="0"/>
                                          </p:stCondLst>
                                        </p:cTn>
                                        <p:tgtEl>
                                          <p:spTgt spid="6">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xEl>
                                              <p:pRg st="0" end="0"/>
                                            </p:txEl>
                                          </p:spTgt>
                                        </p:tgtEl>
                                      </p:cBhvr>
                                      <p:to x="100000" y="60000"/>
                                    </p:animScale>
                                    <p:animScale>
                                      <p:cBhvr>
                                        <p:cTn id="14" dur="166" decel="50000">
                                          <p:stCondLst>
                                            <p:cond delay="676"/>
                                          </p:stCondLst>
                                        </p:cTn>
                                        <p:tgtEl>
                                          <p:spTgt spid="6">
                                            <p:txEl>
                                              <p:pRg st="0" end="0"/>
                                            </p:txEl>
                                          </p:spTgt>
                                        </p:tgtEl>
                                      </p:cBhvr>
                                      <p:to x="100000" y="100000"/>
                                    </p:animScale>
                                    <p:animScale>
                                      <p:cBhvr>
                                        <p:cTn id="15" dur="26">
                                          <p:stCondLst>
                                            <p:cond delay="1312"/>
                                          </p:stCondLst>
                                        </p:cTn>
                                        <p:tgtEl>
                                          <p:spTgt spid="6">
                                            <p:txEl>
                                              <p:pRg st="0" end="0"/>
                                            </p:txEl>
                                          </p:spTgt>
                                        </p:tgtEl>
                                      </p:cBhvr>
                                      <p:to x="100000" y="80000"/>
                                    </p:animScale>
                                    <p:animScale>
                                      <p:cBhvr>
                                        <p:cTn id="16" dur="166" decel="50000">
                                          <p:stCondLst>
                                            <p:cond delay="1338"/>
                                          </p:stCondLst>
                                        </p:cTn>
                                        <p:tgtEl>
                                          <p:spTgt spid="6">
                                            <p:txEl>
                                              <p:pRg st="0" end="0"/>
                                            </p:txEl>
                                          </p:spTgt>
                                        </p:tgtEl>
                                      </p:cBhvr>
                                      <p:to x="100000" y="100000"/>
                                    </p:animScale>
                                    <p:animScale>
                                      <p:cBhvr>
                                        <p:cTn id="17" dur="26">
                                          <p:stCondLst>
                                            <p:cond delay="1642"/>
                                          </p:stCondLst>
                                        </p:cTn>
                                        <p:tgtEl>
                                          <p:spTgt spid="6">
                                            <p:txEl>
                                              <p:pRg st="0" end="0"/>
                                            </p:txEl>
                                          </p:spTgt>
                                        </p:tgtEl>
                                      </p:cBhvr>
                                      <p:to x="100000" y="90000"/>
                                    </p:animScale>
                                    <p:animScale>
                                      <p:cBhvr>
                                        <p:cTn id="18" dur="166" decel="50000">
                                          <p:stCondLst>
                                            <p:cond delay="1668"/>
                                          </p:stCondLst>
                                        </p:cTn>
                                        <p:tgtEl>
                                          <p:spTgt spid="6">
                                            <p:txEl>
                                              <p:pRg st="0" end="0"/>
                                            </p:txEl>
                                          </p:spTgt>
                                        </p:tgtEl>
                                      </p:cBhvr>
                                      <p:to x="100000" y="100000"/>
                                    </p:animScale>
                                    <p:animScale>
                                      <p:cBhvr>
                                        <p:cTn id="19" dur="26">
                                          <p:stCondLst>
                                            <p:cond delay="1808"/>
                                          </p:stCondLst>
                                        </p:cTn>
                                        <p:tgtEl>
                                          <p:spTgt spid="6">
                                            <p:txEl>
                                              <p:pRg st="0" end="0"/>
                                            </p:txEl>
                                          </p:spTgt>
                                        </p:tgtEl>
                                      </p:cBhvr>
                                      <p:to x="100000" y="95000"/>
                                    </p:animScale>
                                    <p:animScale>
                                      <p:cBhvr>
                                        <p:cTn id="20" dur="166" decel="50000">
                                          <p:stCondLst>
                                            <p:cond delay="1834"/>
                                          </p:stCondLst>
                                        </p:cTn>
                                        <p:tgtEl>
                                          <p:spTgt spid="6">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1000"/>
                                        <p:tgtEl>
                                          <p:spTgt spid="5"/>
                                        </p:tgtEl>
                                      </p:cBhvr>
                                    </p:animEffect>
                                    <p:anim calcmode="lin" valueType="num">
                                      <p:cBhvr>
                                        <p:cTn id="26" dur="1000" fill="hold"/>
                                        <p:tgtEl>
                                          <p:spTgt spid="5"/>
                                        </p:tgtEl>
                                        <p:attrNameLst>
                                          <p:attrName>ppt_x</p:attrName>
                                        </p:attrNameLst>
                                      </p:cBhvr>
                                      <p:tavLst>
                                        <p:tav tm="0">
                                          <p:val>
                                            <p:strVal val="#ppt_x"/>
                                          </p:val>
                                        </p:tav>
                                        <p:tav tm="100000">
                                          <p:val>
                                            <p:strVal val="#ppt_x"/>
                                          </p:val>
                                        </p:tav>
                                      </p:tavLst>
                                    </p:anim>
                                    <p:anim calcmode="lin" valueType="num">
                                      <p:cBhvr>
                                        <p:cTn id="2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1000"/>
                                        <p:tgtEl>
                                          <p:spTgt spid="10"/>
                                        </p:tgtEl>
                                      </p:cBhvr>
                                    </p:animEffect>
                                    <p:anim calcmode="lin" valueType="num">
                                      <p:cBhvr>
                                        <p:cTn id="33" dur="1000" fill="hold"/>
                                        <p:tgtEl>
                                          <p:spTgt spid="10"/>
                                        </p:tgtEl>
                                        <p:attrNameLst>
                                          <p:attrName>ppt_x</p:attrName>
                                        </p:attrNameLst>
                                      </p:cBhvr>
                                      <p:tavLst>
                                        <p:tav tm="0">
                                          <p:val>
                                            <p:strVal val="#ppt_x"/>
                                          </p:val>
                                        </p:tav>
                                        <p:tav tm="100000">
                                          <p:val>
                                            <p:strVal val="#ppt_x"/>
                                          </p:val>
                                        </p:tav>
                                      </p:tavLst>
                                    </p:anim>
                                    <p:anim calcmode="lin" valueType="num">
                                      <p:cBhvr>
                                        <p:cTn id="3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6" presetClass="entr" presetSubtype="0" fill="hold" nodeType="clickEffect">
                                  <p:stCondLst>
                                    <p:cond delay="0"/>
                                  </p:stCondLst>
                                  <p:childTnLst>
                                    <p:set>
                                      <p:cBhvr>
                                        <p:cTn id="38" dur="1" fill="hold">
                                          <p:stCondLst>
                                            <p:cond delay="0"/>
                                          </p:stCondLst>
                                        </p:cTn>
                                        <p:tgtEl>
                                          <p:spTgt spid="11">
                                            <p:txEl>
                                              <p:pRg st="0" end="0"/>
                                            </p:txEl>
                                          </p:spTgt>
                                        </p:tgtEl>
                                        <p:attrNameLst>
                                          <p:attrName>style.visibility</p:attrName>
                                        </p:attrNameLst>
                                      </p:cBhvr>
                                      <p:to>
                                        <p:strVal val="visible"/>
                                      </p:to>
                                    </p:set>
                                    <p:animEffect transition="in" filter="wipe(down)">
                                      <p:cBhvr>
                                        <p:cTn id="39" dur="580">
                                          <p:stCondLst>
                                            <p:cond delay="0"/>
                                          </p:stCondLst>
                                        </p:cTn>
                                        <p:tgtEl>
                                          <p:spTgt spid="11">
                                            <p:txEl>
                                              <p:pRg st="0" end="0"/>
                                            </p:txEl>
                                          </p:spTgt>
                                        </p:tgtEl>
                                      </p:cBhvr>
                                    </p:animEffect>
                                    <p:anim calcmode="lin" valueType="num">
                                      <p:cBhvr>
                                        <p:cTn id="40" dur="1822" tmFilter="0,0; 0.14,0.36; 0.43,0.73; 0.71,0.91; 1.0,1.0">
                                          <p:stCondLst>
                                            <p:cond delay="0"/>
                                          </p:stCondLst>
                                        </p:cTn>
                                        <p:tgtEl>
                                          <p:spTgt spid="11">
                                            <p:txEl>
                                              <p:pRg st="0" end="0"/>
                                            </p:txEl>
                                          </p:spTgt>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11">
                                            <p:txEl>
                                              <p:pRg st="0" end="0"/>
                                            </p:txEl>
                                          </p:spTgt>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11">
                                            <p:txEl>
                                              <p:pRg st="0" end="0"/>
                                            </p:txEl>
                                          </p:spTgt>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11">
                                            <p:txEl>
                                              <p:pRg st="0" end="0"/>
                                            </p:txEl>
                                          </p:spTgt>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11">
                                            <p:txEl>
                                              <p:pRg st="0" end="0"/>
                                            </p:txEl>
                                          </p:spTgt>
                                        </p:tgtEl>
                                        <p:attrNameLst>
                                          <p:attrName>ppt_y</p:attrName>
                                        </p:attrNameLst>
                                      </p:cBhvr>
                                      <p:tavLst>
                                        <p:tav tm="0" fmla="#ppt_y-sin(pi*$)/81">
                                          <p:val>
                                            <p:fltVal val="0"/>
                                          </p:val>
                                        </p:tav>
                                        <p:tav tm="100000">
                                          <p:val>
                                            <p:fltVal val="1"/>
                                          </p:val>
                                        </p:tav>
                                      </p:tavLst>
                                    </p:anim>
                                    <p:animScale>
                                      <p:cBhvr>
                                        <p:cTn id="45" dur="26">
                                          <p:stCondLst>
                                            <p:cond delay="650"/>
                                          </p:stCondLst>
                                        </p:cTn>
                                        <p:tgtEl>
                                          <p:spTgt spid="11">
                                            <p:txEl>
                                              <p:pRg st="0" end="0"/>
                                            </p:txEl>
                                          </p:spTgt>
                                        </p:tgtEl>
                                      </p:cBhvr>
                                      <p:to x="100000" y="60000"/>
                                    </p:animScale>
                                    <p:animScale>
                                      <p:cBhvr>
                                        <p:cTn id="46" dur="166" decel="50000">
                                          <p:stCondLst>
                                            <p:cond delay="676"/>
                                          </p:stCondLst>
                                        </p:cTn>
                                        <p:tgtEl>
                                          <p:spTgt spid="11">
                                            <p:txEl>
                                              <p:pRg st="0" end="0"/>
                                            </p:txEl>
                                          </p:spTgt>
                                        </p:tgtEl>
                                      </p:cBhvr>
                                      <p:to x="100000" y="100000"/>
                                    </p:animScale>
                                    <p:animScale>
                                      <p:cBhvr>
                                        <p:cTn id="47" dur="26">
                                          <p:stCondLst>
                                            <p:cond delay="1312"/>
                                          </p:stCondLst>
                                        </p:cTn>
                                        <p:tgtEl>
                                          <p:spTgt spid="11">
                                            <p:txEl>
                                              <p:pRg st="0" end="0"/>
                                            </p:txEl>
                                          </p:spTgt>
                                        </p:tgtEl>
                                      </p:cBhvr>
                                      <p:to x="100000" y="80000"/>
                                    </p:animScale>
                                    <p:animScale>
                                      <p:cBhvr>
                                        <p:cTn id="48" dur="166" decel="50000">
                                          <p:stCondLst>
                                            <p:cond delay="1338"/>
                                          </p:stCondLst>
                                        </p:cTn>
                                        <p:tgtEl>
                                          <p:spTgt spid="11">
                                            <p:txEl>
                                              <p:pRg st="0" end="0"/>
                                            </p:txEl>
                                          </p:spTgt>
                                        </p:tgtEl>
                                      </p:cBhvr>
                                      <p:to x="100000" y="100000"/>
                                    </p:animScale>
                                    <p:animScale>
                                      <p:cBhvr>
                                        <p:cTn id="49" dur="26">
                                          <p:stCondLst>
                                            <p:cond delay="1642"/>
                                          </p:stCondLst>
                                        </p:cTn>
                                        <p:tgtEl>
                                          <p:spTgt spid="11">
                                            <p:txEl>
                                              <p:pRg st="0" end="0"/>
                                            </p:txEl>
                                          </p:spTgt>
                                        </p:tgtEl>
                                      </p:cBhvr>
                                      <p:to x="100000" y="90000"/>
                                    </p:animScale>
                                    <p:animScale>
                                      <p:cBhvr>
                                        <p:cTn id="50" dur="166" decel="50000">
                                          <p:stCondLst>
                                            <p:cond delay="1668"/>
                                          </p:stCondLst>
                                        </p:cTn>
                                        <p:tgtEl>
                                          <p:spTgt spid="11">
                                            <p:txEl>
                                              <p:pRg st="0" end="0"/>
                                            </p:txEl>
                                          </p:spTgt>
                                        </p:tgtEl>
                                      </p:cBhvr>
                                      <p:to x="100000" y="100000"/>
                                    </p:animScale>
                                    <p:animScale>
                                      <p:cBhvr>
                                        <p:cTn id="51" dur="26">
                                          <p:stCondLst>
                                            <p:cond delay="1808"/>
                                          </p:stCondLst>
                                        </p:cTn>
                                        <p:tgtEl>
                                          <p:spTgt spid="11">
                                            <p:txEl>
                                              <p:pRg st="0" end="0"/>
                                            </p:txEl>
                                          </p:spTgt>
                                        </p:tgtEl>
                                      </p:cBhvr>
                                      <p:to x="100000" y="95000"/>
                                    </p:animScale>
                                    <p:animScale>
                                      <p:cBhvr>
                                        <p:cTn id="52" dur="166" decel="50000">
                                          <p:stCondLst>
                                            <p:cond delay="1834"/>
                                          </p:stCondLst>
                                        </p:cTn>
                                        <p:tgtEl>
                                          <p:spTgt spid="11">
                                            <p:txEl>
                                              <p:pRg st="0" end="0"/>
                                            </p:txEl>
                                          </p:spTgt>
                                        </p:tgtEl>
                                      </p:cBhvr>
                                      <p:to x="100000" y="100000"/>
                                    </p:animScale>
                                  </p:childTnLst>
                                </p:cTn>
                              </p:par>
                            </p:childTnLst>
                          </p:cTn>
                        </p:par>
                      </p:childTnLst>
                    </p:cTn>
                  </p:par>
                  <p:par>
                    <p:cTn id="53" fill="hold">
                      <p:stCondLst>
                        <p:cond delay="indefinite"/>
                      </p:stCondLst>
                      <p:childTnLst>
                        <p:par>
                          <p:cTn id="54" fill="hold">
                            <p:stCondLst>
                              <p:cond delay="0"/>
                            </p:stCondLst>
                            <p:childTnLst>
                              <p:par>
                                <p:cTn id="55" presetID="21" presetClass="entr" presetSubtype="1" fill="hold" nodeType="clickEffect">
                                  <p:stCondLst>
                                    <p:cond delay="0"/>
                                  </p:stCondLst>
                                  <p:childTnLst>
                                    <p:set>
                                      <p:cBhvr>
                                        <p:cTn id="56" dur="1" fill="hold">
                                          <p:stCondLst>
                                            <p:cond delay="0"/>
                                          </p:stCondLst>
                                        </p:cTn>
                                        <p:tgtEl>
                                          <p:spTgt spid="11">
                                            <p:txEl>
                                              <p:pRg st="1" end="1"/>
                                            </p:txEl>
                                          </p:spTgt>
                                        </p:tgtEl>
                                        <p:attrNameLst>
                                          <p:attrName>style.visibility</p:attrName>
                                        </p:attrNameLst>
                                      </p:cBhvr>
                                      <p:to>
                                        <p:strVal val="visible"/>
                                      </p:to>
                                    </p:set>
                                    <p:animEffect transition="in" filter="wheel(1)">
                                      <p:cBhvr>
                                        <p:cTn id="57" dur="2000"/>
                                        <p:tgtEl>
                                          <p:spTgt spid="11">
                                            <p:txEl>
                                              <p:pRg st="1" end="1"/>
                                            </p:txEl>
                                          </p:spTgt>
                                        </p:tgtEl>
                                      </p:cBhvr>
                                    </p:animEffect>
                                  </p:childTnLst>
                                </p:cTn>
                              </p:par>
                              <p:par>
                                <p:cTn id="58" presetID="21" presetClass="entr" presetSubtype="1" fill="hold" nodeType="withEffect">
                                  <p:stCondLst>
                                    <p:cond delay="0"/>
                                  </p:stCondLst>
                                  <p:childTnLst>
                                    <p:set>
                                      <p:cBhvr>
                                        <p:cTn id="59" dur="1" fill="hold">
                                          <p:stCondLst>
                                            <p:cond delay="0"/>
                                          </p:stCondLst>
                                        </p:cTn>
                                        <p:tgtEl>
                                          <p:spTgt spid="11">
                                            <p:txEl>
                                              <p:pRg st="2" end="2"/>
                                            </p:txEl>
                                          </p:spTgt>
                                        </p:tgtEl>
                                        <p:attrNameLst>
                                          <p:attrName>style.visibility</p:attrName>
                                        </p:attrNameLst>
                                      </p:cBhvr>
                                      <p:to>
                                        <p:strVal val="visible"/>
                                      </p:to>
                                    </p:set>
                                    <p:animEffect transition="in" filter="wheel(1)">
                                      <p:cBhvr>
                                        <p:cTn id="60" dur="2000"/>
                                        <p:tgtEl>
                                          <p:spTgt spid="11">
                                            <p:txEl>
                                              <p:pRg st="2" end="2"/>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42" presetClass="entr" presetSubtype="0" fill="hold" nodeType="clickEffect">
                                  <p:stCondLst>
                                    <p:cond delay="0"/>
                                  </p:stCondLst>
                                  <p:childTnLst>
                                    <p:set>
                                      <p:cBhvr>
                                        <p:cTn id="64" dur="1" fill="hold">
                                          <p:stCondLst>
                                            <p:cond delay="0"/>
                                          </p:stCondLst>
                                        </p:cTn>
                                        <p:tgtEl>
                                          <p:spTgt spid="12">
                                            <p:txEl>
                                              <p:pRg st="0" end="0"/>
                                            </p:txEl>
                                          </p:spTgt>
                                        </p:tgtEl>
                                        <p:attrNameLst>
                                          <p:attrName>style.visibility</p:attrName>
                                        </p:attrNameLst>
                                      </p:cBhvr>
                                      <p:to>
                                        <p:strVal val="visible"/>
                                      </p:to>
                                    </p:set>
                                    <p:animEffect transition="in" filter="fade">
                                      <p:cBhvr>
                                        <p:cTn id="65" dur="1000"/>
                                        <p:tgtEl>
                                          <p:spTgt spid="12">
                                            <p:txEl>
                                              <p:pRg st="0" end="0"/>
                                            </p:txEl>
                                          </p:spTgt>
                                        </p:tgtEl>
                                      </p:cBhvr>
                                    </p:animEffect>
                                    <p:anim calcmode="lin" valueType="num">
                                      <p:cBhvr>
                                        <p:cTn id="66"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67" dur="1000" fill="hold"/>
                                        <p:tgtEl>
                                          <p:spTgt spid="12">
                                            <p:txEl>
                                              <p:pRg st="0" end="0"/>
                                            </p:txEl>
                                          </p:spTgt>
                                        </p:tgtEl>
                                        <p:attrNameLst>
                                          <p:attrName>ppt_y</p:attrName>
                                        </p:attrNameLst>
                                      </p:cBhvr>
                                      <p:tavLst>
                                        <p:tav tm="0">
                                          <p:val>
                                            <p:strVal val="#ppt_y+.1"/>
                                          </p:val>
                                        </p:tav>
                                        <p:tav tm="100000">
                                          <p:val>
                                            <p:strVal val="#ppt_y"/>
                                          </p:val>
                                        </p:tav>
                                      </p:tavLst>
                                    </p:anim>
                                  </p:childTnLst>
                                </p:cTn>
                              </p:par>
                              <p:par>
                                <p:cTn id="68" presetID="42" presetClass="entr" presetSubtype="0" fill="hold" nodeType="withEffect">
                                  <p:stCondLst>
                                    <p:cond delay="0"/>
                                  </p:stCondLst>
                                  <p:childTnLst>
                                    <p:set>
                                      <p:cBhvr>
                                        <p:cTn id="69" dur="1" fill="hold">
                                          <p:stCondLst>
                                            <p:cond delay="0"/>
                                          </p:stCondLst>
                                        </p:cTn>
                                        <p:tgtEl>
                                          <p:spTgt spid="12">
                                            <p:txEl>
                                              <p:pRg st="1" end="1"/>
                                            </p:txEl>
                                          </p:spTgt>
                                        </p:tgtEl>
                                        <p:attrNameLst>
                                          <p:attrName>style.visibility</p:attrName>
                                        </p:attrNameLst>
                                      </p:cBhvr>
                                      <p:to>
                                        <p:strVal val="visible"/>
                                      </p:to>
                                    </p:set>
                                    <p:animEffect transition="in" filter="fade">
                                      <p:cBhvr>
                                        <p:cTn id="70" dur="1000"/>
                                        <p:tgtEl>
                                          <p:spTgt spid="12">
                                            <p:txEl>
                                              <p:pRg st="1" end="1"/>
                                            </p:txEl>
                                          </p:spTgt>
                                        </p:tgtEl>
                                      </p:cBhvr>
                                    </p:animEffect>
                                    <p:anim calcmode="lin" valueType="num">
                                      <p:cBhvr>
                                        <p:cTn id="71"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72" dur="1000" fill="hold"/>
                                        <p:tgtEl>
                                          <p:spTgt spid="12">
                                            <p:txEl>
                                              <p:pRg st="1" end="1"/>
                                            </p:txEl>
                                          </p:spTgt>
                                        </p:tgtEl>
                                        <p:attrNameLst>
                                          <p:attrName>ppt_y</p:attrName>
                                        </p:attrNameLst>
                                      </p:cBhvr>
                                      <p:tavLst>
                                        <p:tav tm="0">
                                          <p:val>
                                            <p:strVal val="#ppt_y+.1"/>
                                          </p:val>
                                        </p:tav>
                                        <p:tav tm="100000">
                                          <p:val>
                                            <p:strVal val="#ppt_y"/>
                                          </p:val>
                                        </p:tav>
                                      </p:tavLst>
                                    </p:anim>
                                  </p:childTnLst>
                                </p:cTn>
                              </p:par>
                              <p:par>
                                <p:cTn id="73" presetID="42" presetClass="entr" presetSubtype="0" fill="hold" nodeType="withEffect">
                                  <p:stCondLst>
                                    <p:cond delay="0"/>
                                  </p:stCondLst>
                                  <p:childTnLst>
                                    <p:set>
                                      <p:cBhvr>
                                        <p:cTn id="74" dur="1" fill="hold">
                                          <p:stCondLst>
                                            <p:cond delay="0"/>
                                          </p:stCondLst>
                                        </p:cTn>
                                        <p:tgtEl>
                                          <p:spTgt spid="12">
                                            <p:txEl>
                                              <p:pRg st="2" end="2"/>
                                            </p:txEl>
                                          </p:spTgt>
                                        </p:tgtEl>
                                        <p:attrNameLst>
                                          <p:attrName>style.visibility</p:attrName>
                                        </p:attrNameLst>
                                      </p:cBhvr>
                                      <p:to>
                                        <p:strVal val="visible"/>
                                      </p:to>
                                    </p:set>
                                    <p:animEffect transition="in" filter="fade">
                                      <p:cBhvr>
                                        <p:cTn id="75" dur="1000"/>
                                        <p:tgtEl>
                                          <p:spTgt spid="12">
                                            <p:txEl>
                                              <p:pRg st="2" end="2"/>
                                            </p:txEl>
                                          </p:spTgt>
                                        </p:tgtEl>
                                      </p:cBhvr>
                                    </p:animEffect>
                                    <p:anim calcmode="lin" valueType="num">
                                      <p:cBhvr>
                                        <p:cTn id="76" dur="1000" fill="hold"/>
                                        <p:tgtEl>
                                          <p:spTgt spid="12">
                                            <p:txEl>
                                              <p:pRg st="2" end="2"/>
                                            </p:txEl>
                                          </p:spTgt>
                                        </p:tgtEl>
                                        <p:attrNameLst>
                                          <p:attrName>ppt_x</p:attrName>
                                        </p:attrNameLst>
                                      </p:cBhvr>
                                      <p:tavLst>
                                        <p:tav tm="0">
                                          <p:val>
                                            <p:strVal val="#ppt_x"/>
                                          </p:val>
                                        </p:tav>
                                        <p:tav tm="100000">
                                          <p:val>
                                            <p:strVal val="#ppt_x"/>
                                          </p:val>
                                        </p:tav>
                                      </p:tavLst>
                                    </p:anim>
                                    <p:anim calcmode="lin" valueType="num">
                                      <p:cBhvr>
                                        <p:cTn id="77" dur="1000" fill="hold"/>
                                        <p:tgtEl>
                                          <p:spTgt spid="12">
                                            <p:txEl>
                                              <p:pRg st="2" end="2"/>
                                            </p:txEl>
                                          </p:spTgt>
                                        </p:tgtEl>
                                        <p:attrNameLst>
                                          <p:attrName>ppt_y</p:attrName>
                                        </p:attrNameLst>
                                      </p:cBhvr>
                                      <p:tavLst>
                                        <p:tav tm="0">
                                          <p:val>
                                            <p:strVal val="#ppt_y+.1"/>
                                          </p:val>
                                        </p:tav>
                                        <p:tav tm="100000">
                                          <p:val>
                                            <p:strVal val="#ppt_y"/>
                                          </p:val>
                                        </p:tav>
                                      </p:tavLst>
                                    </p:anim>
                                  </p:childTnLst>
                                </p:cTn>
                              </p:par>
                              <p:par>
                                <p:cTn id="78" presetID="42" presetClass="entr" presetSubtype="0" fill="hold" nodeType="withEffect">
                                  <p:stCondLst>
                                    <p:cond delay="0"/>
                                  </p:stCondLst>
                                  <p:childTnLst>
                                    <p:set>
                                      <p:cBhvr>
                                        <p:cTn id="79" dur="1" fill="hold">
                                          <p:stCondLst>
                                            <p:cond delay="0"/>
                                          </p:stCondLst>
                                        </p:cTn>
                                        <p:tgtEl>
                                          <p:spTgt spid="12">
                                            <p:txEl>
                                              <p:pRg st="3" end="3"/>
                                            </p:txEl>
                                          </p:spTgt>
                                        </p:tgtEl>
                                        <p:attrNameLst>
                                          <p:attrName>style.visibility</p:attrName>
                                        </p:attrNameLst>
                                      </p:cBhvr>
                                      <p:to>
                                        <p:strVal val="visible"/>
                                      </p:to>
                                    </p:set>
                                    <p:animEffect transition="in" filter="fade">
                                      <p:cBhvr>
                                        <p:cTn id="80" dur="1000"/>
                                        <p:tgtEl>
                                          <p:spTgt spid="12">
                                            <p:txEl>
                                              <p:pRg st="3" end="3"/>
                                            </p:txEl>
                                          </p:spTgt>
                                        </p:tgtEl>
                                      </p:cBhvr>
                                    </p:animEffect>
                                    <p:anim calcmode="lin" valueType="num">
                                      <p:cBhvr>
                                        <p:cTn id="81" dur="1000" fill="hold"/>
                                        <p:tgtEl>
                                          <p:spTgt spid="12">
                                            <p:txEl>
                                              <p:pRg st="3" end="3"/>
                                            </p:txEl>
                                          </p:spTgt>
                                        </p:tgtEl>
                                        <p:attrNameLst>
                                          <p:attrName>ppt_x</p:attrName>
                                        </p:attrNameLst>
                                      </p:cBhvr>
                                      <p:tavLst>
                                        <p:tav tm="0">
                                          <p:val>
                                            <p:strVal val="#ppt_x"/>
                                          </p:val>
                                        </p:tav>
                                        <p:tav tm="100000">
                                          <p:val>
                                            <p:strVal val="#ppt_x"/>
                                          </p:val>
                                        </p:tav>
                                      </p:tavLst>
                                    </p:anim>
                                    <p:anim calcmode="lin" valueType="num">
                                      <p:cBhvr>
                                        <p:cTn id="82" dur="1000" fill="hold"/>
                                        <p:tgtEl>
                                          <p:spTgt spid="12">
                                            <p:txEl>
                                              <p:pRg st="3" end="3"/>
                                            </p:txEl>
                                          </p:spTgt>
                                        </p:tgtEl>
                                        <p:attrNameLst>
                                          <p:attrName>ppt_y</p:attrName>
                                        </p:attrNameLst>
                                      </p:cBhvr>
                                      <p:tavLst>
                                        <p:tav tm="0">
                                          <p:val>
                                            <p:strVal val="#ppt_y+.1"/>
                                          </p:val>
                                        </p:tav>
                                        <p:tav tm="100000">
                                          <p:val>
                                            <p:strVal val="#ppt_y"/>
                                          </p:val>
                                        </p:tav>
                                      </p:tavLst>
                                    </p:anim>
                                  </p:childTnLst>
                                </p:cTn>
                              </p:par>
                              <p:par>
                                <p:cTn id="83" presetID="42" presetClass="entr" presetSubtype="0" fill="hold" nodeType="withEffect">
                                  <p:stCondLst>
                                    <p:cond delay="0"/>
                                  </p:stCondLst>
                                  <p:childTnLst>
                                    <p:set>
                                      <p:cBhvr>
                                        <p:cTn id="84" dur="1" fill="hold">
                                          <p:stCondLst>
                                            <p:cond delay="0"/>
                                          </p:stCondLst>
                                        </p:cTn>
                                        <p:tgtEl>
                                          <p:spTgt spid="12">
                                            <p:txEl>
                                              <p:pRg st="4" end="4"/>
                                            </p:txEl>
                                          </p:spTgt>
                                        </p:tgtEl>
                                        <p:attrNameLst>
                                          <p:attrName>style.visibility</p:attrName>
                                        </p:attrNameLst>
                                      </p:cBhvr>
                                      <p:to>
                                        <p:strVal val="visible"/>
                                      </p:to>
                                    </p:set>
                                    <p:animEffect transition="in" filter="fade">
                                      <p:cBhvr>
                                        <p:cTn id="85" dur="1000"/>
                                        <p:tgtEl>
                                          <p:spTgt spid="12">
                                            <p:txEl>
                                              <p:pRg st="4" end="4"/>
                                            </p:txEl>
                                          </p:spTgt>
                                        </p:tgtEl>
                                      </p:cBhvr>
                                    </p:animEffect>
                                    <p:anim calcmode="lin" valueType="num">
                                      <p:cBhvr>
                                        <p:cTn id="86" dur="1000" fill="hold"/>
                                        <p:tgtEl>
                                          <p:spTgt spid="12">
                                            <p:txEl>
                                              <p:pRg st="4" end="4"/>
                                            </p:txEl>
                                          </p:spTgt>
                                        </p:tgtEl>
                                        <p:attrNameLst>
                                          <p:attrName>ppt_x</p:attrName>
                                        </p:attrNameLst>
                                      </p:cBhvr>
                                      <p:tavLst>
                                        <p:tav tm="0">
                                          <p:val>
                                            <p:strVal val="#ppt_x"/>
                                          </p:val>
                                        </p:tav>
                                        <p:tav tm="100000">
                                          <p:val>
                                            <p:strVal val="#ppt_x"/>
                                          </p:val>
                                        </p:tav>
                                      </p:tavLst>
                                    </p:anim>
                                    <p:anim calcmode="lin" valueType="num">
                                      <p:cBhvr>
                                        <p:cTn id="87" dur="1000" fill="hold"/>
                                        <p:tgtEl>
                                          <p:spTgt spid="12">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9" y="152403"/>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Marcador de número de diapositiva"/>
          <p:cNvSpPr>
            <a:spLocks noGrp="1"/>
          </p:cNvSpPr>
          <p:nvPr>
            <p:ph type="sldNum" sz="quarter" idx="12"/>
          </p:nvPr>
        </p:nvSpPr>
        <p:spPr/>
        <p:txBody>
          <a:bodyPr/>
          <a:lstStyle/>
          <a:p>
            <a:fld id="{339DE33B-29C3-A64D-9297-00A5A1600F58}" type="slidenum">
              <a:rPr lang="es-ES" smtClean="0"/>
              <a:t>33</a:t>
            </a:fld>
            <a:endParaRPr lang="es-ES" dirty="0"/>
          </a:p>
        </p:txBody>
      </p:sp>
      <p:sp>
        <p:nvSpPr>
          <p:cNvPr id="3" name="2 CuadroTexto"/>
          <p:cNvSpPr txBox="1"/>
          <p:nvPr/>
        </p:nvSpPr>
        <p:spPr>
          <a:xfrm>
            <a:off x="635726" y="2527783"/>
            <a:ext cx="10605444" cy="3631763"/>
          </a:xfrm>
          <a:prstGeom prst="rect">
            <a:avLst/>
          </a:prstGeom>
          <a:noFill/>
        </p:spPr>
        <p:txBody>
          <a:bodyPr wrap="square" rtlCol="0">
            <a:spAutoFit/>
          </a:bodyPr>
          <a:lstStyle/>
          <a:p>
            <a:pPr algn="just">
              <a:spcAft>
                <a:spcPts val="600"/>
              </a:spcAft>
            </a:pPr>
            <a:r>
              <a:rPr lang="es-ES" sz="2000" dirty="0" smtClean="0"/>
              <a:t>Si </a:t>
            </a:r>
            <a:r>
              <a:rPr lang="es-ES" sz="2000" dirty="0"/>
              <a:t>el contratista no </a:t>
            </a:r>
            <a:r>
              <a:rPr lang="es-ES" sz="2000" dirty="0" smtClean="0"/>
              <a:t>presenta recursos o </a:t>
            </a:r>
            <a:r>
              <a:rPr lang="es-ES" sz="2000" dirty="0"/>
              <a:t>si </a:t>
            </a:r>
            <a:r>
              <a:rPr lang="es-ES" sz="2000" dirty="0" smtClean="0"/>
              <a:t>éstos le son rechazados</a:t>
            </a:r>
            <a:r>
              <a:rPr lang="es-ES" sz="2000" dirty="0"/>
              <a:t>, y se </a:t>
            </a:r>
            <a:r>
              <a:rPr lang="es-ES" sz="2000" dirty="0" smtClean="0"/>
              <a:t>resiste </a:t>
            </a:r>
            <a:r>
              <a:rPr lang="es-ES" sz="2000" dirty="0"/>
              <a:t>a acatar la orden impartida, </a:t>
            </a:r>
            <a:r>
              <a:rPr lang="es-ES" sz="2000" dirty="0" smtClean="0"/>
              <a:t>la autoridad </a:t>
            </a:r>
            <a:r>
              <a:rPr lang="es-ES" sz="2000" dirty="0"/>
              <a:t>que haya adjudicado el contrato </a:t>
            </a:r>
            <a:r>
              <a:rPr lang="es-ES" sz="2000" dirty="0" smtClean="0"/>
              <a:t>podrá, - previa notificación </a:t>
            </a:r>
            <a:r>
              <a:rPr lang="es-ES" sz="2000" dirty="0"/>
              <a:t>mediante carta </a:t>
            </a:r>
            <a:r>
              <a:rPr lang="es-ES" sz="2000" dirty="0" smtClean="0"/>
              <a:t>certificada -, </a:t>
            </a:r>
            <a:r>
              <a:rPr lang="es-ES" sz="2000" dirty="0"/>
              <a:t>suspender </a:t>
            </a:r>
            <a:r>
              <a:rPr lang="es-ES" sz="2000" dirty="0" smtClean="0"/>
              <a:t>la tramitación </a:t>
            </a:r>
            <a:r>
              <a:rPr lang="es-ES" sz="2000" dirty="0"/>
              <a:t>de los estados de pago y aplicar los </a:t>
            </a:r>
            <a:r>
              <a:rPr lang="es-ES" sz="2000" dirty="0" smtClean="0"/>
              <a:t>fondos retenidos</a:t>
            </a:r>
            <a:r>
              <a:rPr lang="es-ES" sz="2000" dirty="0"/>
              <a:t>, y aun la garantía, si fuere necesario, para </a:t>
            </a:r>
            <a:r>
              <a:rPr lang="es-ES" sz="2000" dirty="0" smtClean="0"/>
              <a:t>su </a:t>
            </a:r>
            <a:r>
              <a:rPr lang="es-CL" sz="2000" dirty="0" smtClean="0"/>
              <a:t>cumplimiento.</a:t>
            </a:r>
            <a:endParaRPr lang="es-CL" sz="2000" dirty="0"/>
          </a:p>
          <a:p>
            <a:pPr algn="just">
              <a:spcAft>
                <a:spcPts val="600"/>
              </a:spcAft>
            </a:pPr>
            <a:r>
              <a:rPr lang="es-ES" sz="2000" dirty="0"/>
              <a:t>Podrá asimismo, según la gravedad del caso, y </a:t>
            </a:r>
            <a:r>
              <a:rPr lang="es-ES" sz="2000" dirty="0" smtClean="0"/>
              <a:t>previa notificación </a:t>
            </a:r>
            <a:r>
              <a:rPr lang="es-ES" sz="2000" dirty="0"/>
              <a:t>mediante carta certificada hecha con 15 </a:t>
            </a:r>
            <a:r>
              <a:rPr lang="es-ES" sz="2000" dirty="0" smtClean="0"/>
              <a:t>días de </a:t>
            </a:r>
            <a:r>
              <a:rPr lang="es-ES" sz="2000" dirty="0"/>
              <a:t>plazo, poner </a:t>
            </a:r>
            <a:r>
              <a:rPr lang="es-ES" sz="2000" u="sng" dirty="0">
                <a:solidFill>
                  <a:srgbClr val="C00000"/>
                </a:solidFill>
              </a:rPr>
              <a:t>término anticipado al </a:t>
            </a:r>
            <a:r>
              <a:rPr lang="es-ES" sz="2000" u="sng" dirty="0" smtClean="0">
                <a:solidFill>
                  <a:srgbClr val="C00000"/>
                </a:solidFill>
              </a:rPr>
              <a:t>contrato</a:t>
            </a:r>
            <a:r>
              <a:rPr lang="es-ES" sz="2000" dirty="0" smtClean="0"/>
              <a:t>.   De darse este caso, se aplicarán </a:t>
            </a:r>
            <a:r>
              <a:rPr lang="es-ES" sz="2000" dirty="0"/>
              <a:t>también para este objeto los fondos </a:t>
            </a:r>
            <a:r>
              <a:rPr lang="es-ES" sz="2000" dirty="0" smtClean="0"/>
              <a:t>provenientes de </a:t>
            </a:r>
            <a:r>
              <a:rPr lang="es-ES" sz="2000" dirty="0"/>
              <a:t>las retenciones y quedará a beneficio fiscal un </a:t>
            </a:r>
            <a:r>
              <a:rPr lang="es-CL" sz="2000" dirty="0"/>
              <a:t>porcentaje de esta </a:t>
            </a:r>
            <a:r>
              <a:rPr lang="es-CL" sz="2000" dirty="0" smtClean="0"/>
              <a:t>garantía.  (al menos un 25% del valor de las garantías que caucionen el cumplimiento del contrato)</a:t>
            </a:r>
          </a:p>
          <a:p>
            <a:pPr marL="0" lvl="1" algn="just"/>
            <a:r>
              <a:rPr lang="es-ES" sz="2000" dirty="0"/>
              <a:t>La cantidad que eventualmente, la Dirección deba pagar al contratista como resultado de un reclamo acogido favorablemente, se </a:t>
            </a:r>
            <a:r>
              <a:rPr lang="es-ES" sz="2000" dirty="0" smtClean="0"/>
              <a:t>hace </a:t>
            </a:r>
            <a:r>
              <a:rPr lang="es-ES" sz="2000" dirty="0"/>
              <a:t>en el estado de pago más próximo.  </a:t>
            </a:r>
            <a:endParaRPr lang="es-CL" sz="2200" dirty="0"/>
          </a:p>
        </p:txBody>
      </p:sp>
      <p:sp>
        <p:nvSpPr>
          <p:cNvPr id="4" name="CuadroTexto 3"/>
          <p:cNvSpPr txBox="1"/>
          <p:nvPr/>
        </p:nvSpPr>
        <p:spPr>
          <a:xfrm>
            <a:off x="939112" y="89598"/>
            <a:ext cx="9951907" cy="2231380"/>
          </a:xfrm>
          <a:prstGeom prst="rect">
            <a:avLst/>
          </a:prstGeom>
          <a:noFill/>
        </p:spPr>
        <p:txBody>
          <a:bodyPr wrap="square" rtlCol="0">
            <a:spAutoFit/>
          </a:bodyPr>
          <a:lstStyle/>
          <a:p>
            <a:r>
              <a:rPr lang="es-ES" dirty="0">
                <a:solidFill>
                  <a:srgbClr val="C00000"/>
                </a:solidFill>
              </a:rPr>
              <a:t>El Contratista tiene derecho a</a:t>
            </a:r>
            <a:r>
              <a:rPr lang="es-ES" dirty="0" smtClean="0">
                <a:solidFill>
                  <a:srgbClr val="C00000"/>
                </a:solidFill>
              </a:rPr>
              <a:t>:</a:t>
            </a:r>
            <a:endParaRPr lang="es-CL" dirty="0" smtClean="0">
              <a:solidFill>
                <a:srgbClr val="C00000"/>
              </a:solidFill>
            </a:endParaRPr>
          </a:p>
          <a:p>
            <a:pPr marL="457200" indent="-457200" algn="just">
              <a:spcBef>
                <a:spcPts val="600"/>
              </a:spcBef>
              <a:spcAft>
                <a:spcPts val="600"/>
              </a:spcAft>
              <a:buFont typeface="Wingdings" panose="05000000000000000000" pitchFamily="2" charset="2"/>
              <a:buChar char="ü"/>
            </a:pPr>
            <a:r>
              <a:rPr lang="es-ES" sz="2000" dirty="0"/>
              <a:t>Hacer valer los recursos correspondientes. (</a:t>
            </a:r>
            <a:r>
              <a:rPr lang="es-CL" sz="2000" dirty="0"/>
              <a:t>Capítulo </a:t>
            </a:r>
            <a:r>
              <a:rPr lang="es-ES" sz="2000" dirty="0"/>
              <a:t>IV de la Ley 19.880 de Bases de Procedimientos </a:t>
            </a:r>
            <a:r>
              <a:rPr lang="es-CL" sz="2000" dirty="0"/>
              <a:t>Administrativos.</a:t>
            </a:r>
            <a:r>
              <a:rPr lang="es-ES" sz="2000" dirty="0"/>
              <a:t>)</a:t>
            </a:r>
          </a:p>
          <a:p>
            <a:pPr marL="457200" indent="-457200" algn="just">
              <a:spcBef>
                <a:spcPts val="600"/>
              </a:spcBef>
              <a:spcAft>
                <a:spcPts val="600"/>
              </a:spcAft>
              <a:buFont typeface="Wingdings" panose="05000000000000000000" pitchFamily="2" charset="2"/>
              <a:buChar char="ü"/>
            </a:pPr>
            <a:r>
              <a:rPr lang="es-ES" sz="2000" dirty="0"/>
              <a:t>Presentar por escrito ante el Inspector Fiscal, cualquier reclamo o solicitud que se relacione con los trabajos.  Si fuere necesario, éste lo </a:t>
            </a:r>
            <a:r>
              <a:rPr lang="es-ES" sz="2000" dirty="0" smtClean="0"/>
              <a:t>envía </a:t>
            </a:r>
            <a:r>
              <a:rPr lang="es-ES" sz="2000" dirty="0"/>
              <a:t>con informe a la Dirección para su resolución o para que se someta a la consideración del Director General.</a:t>
            </a:r>
            <a:endParaRPr lang="es-CL" sz="2000" dirty="0"/>
          </a:p>
        </p:txBody>
      </p:sp>
      <p:sp>
        <p:nvSpPr>
          <p:cNvPr id="5" name="4 Flecha curvada hacia la izquierda">
            <a:hlinkClick r:id="rId3" action="ppaction://hlinksldjump"/>
          </p:cNvPr>
          <p:cNvSpPr/>
          <p:nvPr/>
        </p:nvSpPr>
        <p:spPr>
          <a:xfrm>
            <a:off x="7949821" y="5753548"/>
            <a:ext cx="723332" cy="811995"/>
          </a:xfrm>
          <a:prstGeom prst="curvedLeftArrow">
            <a:avLst/>
          </a:prstGeom>
          <a:solidFill>
            <a:srgbClr val="00B05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wheel(1)">
                                      <p:cBhvr>
                                        <p:cTn id="7" dur="2000"/>
                                        <p:tgtEl>
                                          <p:spTgt spid="4">
                                            <p:txEl>
                                              <p:pRg st="1" end="1"/>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4">
                                            <p:txEl>
                                              <p:pRg st="2" end="2"/>
                                            </p:txEl>
                                          </p:spTgt>
                                        </p:tgtEl>
                                        <p:attrNameLst>
                                          <p:attrName>style.visibility</p:attrName>
                                        </p:attrNameLst>
                                      </p:cBhvr>
                                      <p:to>
                                        <p:strVal val="visible"/>
                                      </p:to>
                                    </p:set>
                                    <p:animEffect transition="in" filter="wheel(1)">
                                      <p:cBhvr>
                                        <p:cTn id="10" dur="2000"/>
                                        <p:tgtEl>
                                          <p:spTgt spid="4">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1000"/>
                                        <p:tgtEl>
                                          <p:spTgt spid="3">
                                            <p:txEl>
                                              <p:pRg st="0" end="0"/>
                                            </p:txEl>
                                          </p:spTgt>
                                        </p:tgtEl>
                                      </p:cBhvr>
                                    </p:animEffect>
                                    <p:anim calcmode="lin" valueType="num">
                                      <p:cBhvr>
                                        <p:cTn id="16"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7"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fade">
                                      <p:cBhvr>
                                        <p:cTn id="22" dur="1000"/>
                                        <p:tgtEl>
                                          <p:spTgt spid="3">
                                            <p:txEl>
                                              <p:pRg st="1" end="1"/>
                                            </p:txEl>
                                          </p:spTgt>
                                        </p:tgtEl>
                                      </p:cBhvr>
                                    </p:animEffect>
                                    <p:anim calcmode="lin" valueType="num">
                                      <p:cBhvr>
                                        <p:cTn id="2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6" presetClass="entr" presetSubtype="0" fill="hold"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Effect transition="in" filter="wipe(down)">
                                      <p:cBhvr>
                                        <p:cTn id="29" dur="580">
                                          <p:stCondLst>
                                            <p:cond delay="0"/>
                                          </p:stCondLst>
                                        </p:cTn>
                                        <p:tgtEl>
                                          <p:spTgt spid="3">
                                            <p:txEl>
                                              <p:pRg st="2" end="2"/>
                                            </p:txEl>
                                          </p:spTgt>
                                        </p:tgtEl>
                                      </p:cBhvr>
                                    </p:animEffect>
                                    <p:anim calcmode="lin" valueType="num">
                                      <p:cBhvr>
                                        <p:cTn id="30"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31"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32"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33"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34"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35" dur="26">
                                          <p:stCondLst>
                                            <p:cond delay="650"/>
                                          </p:stCondLst>
                                        </p:cTn>
                                        <p:tgtEl>
                                          <p:spTgt spid="3">
                                            <p:txEl>
                                              <p:pRg st="2" end="2"/>
                                            </p:txEl>
                                          </p:spTgt>
                                        </p:tgtEl>
                                      </p:cBhvr>
                                      <p:to x="100000" y="60000"/>
                                    </p:animScale>
                                    <p:animScale>
                                      <p:cBhvr>
                                        <p:cTn id="36" dur="166" decel="50000">
                                          <p:stCondLst>
                                            <p:cond delay="676"/>
                                          </p:stCondLst>
                                        </p:cTn>
                                        <p:tgtEl>
                                          <p:spTgt spid="3">
                                            <p:txEl>
                                              <p:pRg st="2" end="2"/>
                                            </p:txEl>
                                          </p:spTgt>
                                        </p:tgtEl>
                                      </p:cBhvr>
                                      <p:to x="100000" y="100000"/>
                                    </p:animScale>
                                    <p:animScale>
                                      <p:cBhvr>
                                        <p:cTn id="37" dur="26">
                                          <p:stCondLst>
                                            <p:cond delay="1312"/>
                                          </p:stCondLst>
                                        </p:cTn>
                                        <p:tgtEl>
                                          <p:spTgt spid="3">
                                            <p:txEl>
                                              <p:pRg st="2" end="2"/>
                                            </p:txEl>
                                          </p:spTgt>
                                        </p:tgtEl>
                                      </p:cBhvr>
                                      <p:to x="100000" y="80000"/>
                                    </p:animScale>
                                    <p:animScale>
                                      <p:cBhvr>
                                        <p:cTn id="38" dur="166" decel="50000">
                                          <p:stCondLst>
                                            <p:cond delay="1338"/>
                                          </p:stCondLst>
                                        </p:cTn>
                                        <p:tgtEl>
                                          <p:spTgt spid="3">
                                            <p:txEl>
                                              <p:pRg st="2" end="2"/>
                                            </p:txEl>
                                          </p:spTgt>
                                        </p:tgtEl>
                                      </p:cBhvr>
                                      <p:to x="100000" y="100000"/>
                                    </p:animScale>
                                    <p:animScale>
                                      <p:cBhvr>
                                        <p:cTn id="39" dur="26">
                                          <p:stCondLst>
                                            <p:cond delay="1642"/>
                                          </p:stCondLst>
                                        </p:cTn>
                                        <p:tgtEl>
                                          <p:spTgt spid="3">
                                            <p:txEl>
                                              <p:pRg st="2" end="2"/>
                                            </p:txEl>
                                          </p:spTgt>
                                        </p:tgtEl>
                                      </p:cBhvr>
                                      <p:to x="100000" y="90000"/>
                                    </p:animScale>
                                    <p:animScale>
                                      <p:cBhvr>
                                        <p:cTn id="40" dur="166" decel="50000">
                                          <p:stCondLst>
                                            <p:cond delay="1668"/>
                                          </p:stCondLst>
                                        </p:cTn>
                                        <p:tgtEl>
                                          <p:spTgt spid="3">
                                            <p:txEl>
                                              <p:pRg st="2" end="2"/>
                                            </p:txEl>
                                          </p:spTgt>
                                        </p:tgtEl>
                                      </p:cBhvr>
                                      <p:to x="100000" y="100000"/>
                                    </p:animScale>
                                    <p:animScale>
                                      <p:cBhvr>
                                        <p:cTn id="41" dur="26">
                                          <p:stCondLst>
                                            <p:cond delay="1808"/>
                                          </p:stCondLst>
                                        </p:cTn>
                                        <p:tgtEl>
                                          <p:spTgt spid="3">
                                            <p:txEl>
                                              <p:pRg st="2" end="2"/>
                                            </p:txEl>
                                          </p:spTgt>
                                        </p:tgtEl>
                                      </p:cBhvr>
                                      <p:to x="100000" y="95000"/>
                                    </p:animScale>
                                    <p:animScale>
                                      <p:cBhvr>
                                        <p:cTn id="42" dur="166" decel="50000">
                                          <p:stCondLst>
                                            <p:cond delay="1834"/>
                                          </p:stCondLst>
                                        </p:cTn>
                                        <p:tgtEl>
                                          <p:spTgt spid="3">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redondeado 5"/>
          <p:cNvSpPr/>
          <p:nvPr/>
        </p:nvSpPr>
        <p:spPr>
          <a:xfrm>
            <a:off x="746626" y="1092585"/>
            <a:ext cx="10576193" cy="584775"/>
          </a:xfrm>
          <a:prstGeom prst="round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a:p>
        </p:txBody>
      </p:sp>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9" y="152403"/>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Marcador de número de diapositiva"/>
          <p:cNvSpPr>
            <a:spLocks noGrp="1"/>
          </p:cNvSpPr>
          <p:nvPr>
            <p:ph type="sldNum" sz="quarter" idx="12"/>
          </p:nvPr>
        </p:nvSpPr>
        <p:spPr/>
        <p:txBody>
          <a:bodyPr/>
          <a:lstStyle/>
          <a:p>
            <a:fld id="{339DE33B-29C3-A64D-9297-00A5A1600F58}" type="slidenum">
              <a:rPr lang="es-ES" smtClean="0"/>
              <a:t>34</a:t>
            </a:fld>
            <a:endParaRPr lang="es-ES" dirty="0"/>
          </a:p>
        </p:txBody>
      </p:sp>
      <p:sp>
        <p:nvSpPr>
          <p:cNvPr id="5" name="4 CuadroTexto"/>
          <p:cNvSpPr txBox="1"/>
          <p:nvPr/>
        </p:nvSpPr>
        <p:spPr>
          <a:xfrm>
            <a:off x="709570" y="2579387"/>
            <a:ext cx="10357946" cy="3385542"/>
          </a:xfrm>
          <a:prstGeom prst="rect">
            <a:avLst/>
          </a:prstGeom>
          <a:noFill/>
        </p:spPr>
        <p:txBody>
          <a:bodyPr wrap="square" rtlCol="0">
            <a:spAutoFit/>
          </a:bodyPr>
          <a:lstStyle/>
          <a:p>
            <a:r>
              <a:rPr lang="es-ES" dirty="0" smtClean="0">
                <a:solidFill>
                  <a:srgbClr val="000099"/>
                </a:solidFill>
                <a:effectLst>
                  <a:outerShdw blurRad="38100" dist="38100" dir="2700000" algn="tl">
                    <a:srgbClr val="000000">
                      <a:alpha val="43137"/>
                    </a:srgbClr>
                  </a:outerShdw>
                </a:effectLst>
              </a:rPr>
              <a:t>PROFESIONAL  RESIDENTE:</a:t>
            </a:r>
          </a:p>
          <a:p>
            <a:pPr marL="457200" indent="-457200">
              <a:spcAft>
                <a:spcPts val="600"/>
              </a:spcAft>
              <a:buFont typeface="+mj-lt"/>
              <a:buAutoNum type="arabicPeriod"/>
            </a:pPr>
            <a:r>
              <a:rPr lang="es-ES" sz="2000" dirty="0" smtClean="0"/>
              <a:t>Designado </a:t>
            </a:r>
            <a:r>
              <a:rPr lang="es-ES" sz="2000" dirty="0"/>
              <a:t>por el contratista, según los requisitos establecidos en las </a:t>
            </a:r>
            <a:r>
              <a:rPr lang="es-ES" sz="2000" dirty="0" err="1" smtClean="0"/>
              <a:t>B.Adm</a:t>
            </a:r>
            <a:r>
              <a:rPr lang="es-ES" sz="2000" dirty="0" smtClean="0"/>
              <a:t>. </a:t>
            </a:r>
          </a:p>
          <a:p>
            <a:pPr marL="457200" indent="-457200">
              <a:buFont typeface="+mj-lt"/>
              <a:buAutoNum type="arabicPeriod"/>
            </a:pPr>
            <a:r>
              <a:rPr lang="es-ES" sz="2000" dirty="0" smtClean="0"/>
              <a:t>Dirige </a:t>
            </a:r>
            <a:r>
              <a:rPr lang="es-CL" sz="2000" dirty="0" smtClean="0"/>
              <a:t>personalmente </a:t>
            </a:r>
            <a:r>
              <a:rPr lang="es-CL" sz="2000" dirty="0"/>
              <a:t>los </a:t>
            </a:r>
            <a:r>
              <a:rPr lang="es-ES" sz="2000" dirty="0" smtClean="0"/>
              <a:t>trabajos, responsable de que:</a:t>
            </a:r>
          </a:p>
          <a:p>
            <a:pPr marL="957580" lvl="1" indent="-342900">
              <a:buFont typeface="Wingdings" panose="05000000000000000000" pitchFamily="2" charset="2"/>
              <a:buChar char="Ø"/>
            </a:pPr>
            <a:r>
              <a:rPr lang="es-ES" sz="2000" dirty="0"/>
              <a:t>el avance de la obra esté de acuerdo con el </a:t>
            </a:r>
            <a:r>
              <a:rPr lang="es-ES" sz="2000" u="sng" dirty="0"/>
              <a:t>programa de trabajo aprobado </a:t>
            </a:r>
          </a:p>
          <a:p>
            <a:pPr marL="957580" lvl="1" indent="-342900">
              <a:spcAft>
                <a:spcPts val="600"/>
              </a:spcAft>
              <a:buFont typeface="Wingdings" panose="05000000000000000000" pitchFamily="2" charset="2"/>
              <a:buChar char="Ø"/>
            </a:pPr>
            <a:r>
              <a:rPr lang="es-ES" sz="2000" dirty="0"/>
              <a:t>las actividades se ejecuten cumpliendo </a:t>
            </a:r>
            <a:r>
              <a:rPr lang="es-ES" sz="2000" u="sng" dirty="0"/>
              <a:t>en todo</a:t>
            </a:r>
            <a:r>
              <a:rPr lang="es-ES" sz="2000" dirty="0"/>
              <a:t>, con lo establecido en los documentos </a:t>
            </a:r>
            <a:r>
              <a:rPr lang="es-ES" sz="2000" dirty="0" smtClean="0"/>
              <a:t>contractuales.</a:t>
            </a:r>
          </a:p>
          <a:p>
            <a:pPr marL="457200" indent="-457200" algn="just">
              <a:buFont typeface="+mj-lt"/>
              <a:buAutoNum type="arabicPeriod"/>
            </a:pPr>
            <a:r>
              <a:rPr lang="es-ES" sz="2000" dirty="0" smtClean="0"/>
              <a:t>De acuerdo al punto </a:t>
            </a:r>
            <a:r>
              <a:rPr lang="es-CL" sz="2000" dirty="0"/>
              <a:t>6.14 </a:t>
            </a:r>
            <a:r>
              <a:rPr lang="es-CL" sz="2000" dirty="0" smtClean="0"/>
              <a:t> de las Bases de Prevención de Riesgos, este profesional </a:t>
            </a:r>
            <a:r>
              <a:rPr lang="es-ES" sz="2000" dirty="0"/>
              <a:t>deberá en primera instancia informar a el/la Inspector/a Fiscal respecto de las </a:t>
            </a:r>
            <a:r>
              <a:rPr lang="es-ES" sz="2000" dirty="0" smtClean="0">
                <a:solidFill>
                  <a:srgbClr val="0000FF"/>
                </a:solidFill>
              </a:rPr>
              <a:t>empresas subcontratistas y de servicios asociadas </a:t>
            </a:r>
            <a:r>
              <a:rPr lang="es-ES" sz="2000" dirty="0">
                <a:solidFill>
                  <a:srgbClr val="0000FF"/>
                </a:solidFill>
              </a:rPr>
              <a:t>a la ejecución de la </a:t>
            </a:r>
            <a:r>
              <a:rPr lang="es-ES" sz="2000" dirty="0" smtClean="0">
                <a:solidFill>
                  <a:srgbClr val="0000FF"/>
                </a:solidFill>
              </a:rPr>
              <a:t>obra. </a:t>
            </a:r>
            <a:r>
              <a:rPr lang="es-ES" sz="2000" dirty="0"/>
              <a:t>Asimismo, deberá mantener permanente y debidamente actualizado el respaldo correspondiente de dichos </a:t>
            </a:r>
            <a:r>
              <a:rPr lang="es-ES" sz="2000" dirty="0" smtClean="0"/>
              <a:t>contratos. </a:t>
            </a:r>
          </a:p>
        </p:txBody>
      </p:sp>
      <p:sp>
        <p:nvSpPr>
          <p:cNvPr id="7" name="6 Rectángulo"/>
          <p:cNvSpPr/>
          <p:nvPr/>
        </p:nvSpPr>
        <p:spPr>
          <a:xfrm>
            <a:off x="915440" y="-2999"/>
            <a:ext cx="10152076" cy="923330"/>
          </a:xfrm>
          <a:prstGeom prst="rect">
            <a:avLst/>
          </a:prstGeom>
          <a:noFill/>
        </p:spPr>
        <p:txBody>
          <a:bodyPr wrap="none" lIns="91440" tIns="45720" rIns="91440" bIns="45720">
            <a:prstTxWarp prst="textCanUp">
              <a:avLst/>
            </a:prstTxWarp>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Obligaciones del contratista</a:t>
            </a:r>
            <a:endParaRPr lang="es-E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3" name="2 CuadroTexto"/>
          <p:cNvSpPr txBox="1"/>
          <p:nvPr/>
        </p:nvSpPr>
        <p:spPr>
          <a:xfrm>
            <a:off x="746626" y="1102353"/>
            <a:ext cx="10763839" cy="584775"/>
          </a:xfrm>
          <a:prstGeom prst="rect">
            <a:avLst/>
          </a:prstGeom>
          <a:noFill/>
        </p:spPr>
        <p:txBody>
          <a:bodyPr wrap="square" rtlCol="0">
            <a:spAutoFit/>
          </a:bodyPr>
          <a:lstStyle/>
          <a:p>
            <a:r>
              <a:rPr lang="es-ES" sz="1600" u="sng" dirty="0" smtClean="0">
                <a:effectLst>
                  <a:outerShdw blurRad="38100" dist="38100" dir="2700000" algn="tl">
                    <a:srgbClr val="000000">
                      <a:alpha val="43137"/>
                    </a:srgbClr>
                  </a:outerShdw>
                </a:effectLst>
              </a:rPr>
              <a:t>Contratista</a:t>
            </a:r>
            <a:r>
              <a:rPr lang="es-ES" sz="1600" dirty="0" smtClean="0"/>
              <a:t>:  persona natural o jurídica que – en virtud del contrato – contrae la obligación de ejecutar una obra material, por alguno de los procedimientos contemplados en el reglamento.</a:t>
            </a:r>
            <a:endParaRPr lang="es-CL" sz="1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9" y="152403"/>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Marcador de número de diapositiva"/>
          <p:cNvSpPr>
            <a:spLocks noGrp="1"/>
          </p:cNvSpPr>
          <p:nvPr>
            <p:ph type="sldNum" sz="quarter" idx="12"/>
          </p:nvPr>
        </p:nvSpPr>
        <p:spPr/>
        <p:txBody>
          <a:bodyPr/>
          <a:lstStyle/>
          <a:p>
            <a:fld id="{339DE33B-29C3-A64D-9297-00A5A1600F58}" type="slidenum">
              <a:rPr lang="es-ES" smtClean="0"/>
              <a:t>35</a:t>
            </a:fld>
            <a:endParaRPr lang="es-ES" dirty="0"/>
          </a:p>
        </p:txBody>
      </p:sp>
      <p:sp>
        <p:nvSpPr>
          <p:cNvPr id="4" name="3 CuadroTexto"/>
          <p:cNvSpPr txBox="1"/>
          <p:nvPr/>
        </p:nvSpPr>
        <p:spPr>
          <a:xfrm>
            <a:off x="402274" y="1203734"/>
            <a:ext cx="11072610" cy="4355038"/>
          </a:xfrm>
          <a:prstGeom prst="rect">
            <a:avLst/>
          </a:prstGeom>
          <a:noFill/>
        </p:spPr>
        <p:txBody>
          <a:bodyPr wrap="square" rtlCol="0">
            <a:spAutoFit/>
          </a:bodyPr>
          <a:lstStyle/>
          <a:p>
            <a:pPr marL="457200" indent="-457200" algn="just">
              <a:spcAft>
                <a:spcPts val="600"/>
              </a:spcAft>
              <a:buFont typeface="+mj-lt"/>
              <a:buAutoNum type="arabicPeriod"/>
            </a:pPr>
            <a:r>
              <a:rPr lang="es-ES" sz="1800" dirty="0" smtClean="0"/>
              <a:t>Dar </a:t>
            </a:r>
            <a:r>
              <a:rPr lang="es-ES" sz="1800" dirty="0"/>
              <a:t>cumplimiento a lo determinado en las </a:t>
            </a:r>
            <a:r>
              <a:rPr lang="es-ES" sz="1800" dirty="0" smtClean="0"/>
              <a:t>BALI del </a:t>
            </a:r>
            <a:r>
              <a:rPr lang="es-ES" sz="1800" dirty="0"/>
              <a:t>contrato, respecto a la </a:t>
            </a:r>
            <a:r>
              <a:rPr lang="es-ES" sz="1800" u="sng" dirty="0"/>
              <a:t>calidad y número de profesionales </a:t>
            </a:r>
            <a:r>
              <a:rPr lang="es-ES" sz="1800" dirty="0"/>
              <a:t>que debe mantener en terreno durante la ejecución de la obra</a:t>
            </a:r>
            <a:r>
              <a:rPr lang="es-ES" sz="1800" dirty="0" smtClean="0"/>
              <a:t>.</a:t>
            </a:r>
          </a:p>
          <a:p>
            <a:pPr marL="457200" indent="-457200" algn="just">
              <a:spcAft>
                <a:spcPts val="600"/>
              </a:spcAft>
              <a:buFont typeface="+mj-lt"/>
              <a:buAutoNum type="arabicPeriod"/>
            </a:pPr>
            <a:r>
              <a:rPr lang="es-ES" sz="1800" dirty="0"/>
              <a:t>El, o el jefe de la obra a cargo de los trabajos, está </a:t>
            </a:r>
            <a:r>
              <a:rPr lang="es-ES" sz="1800" u="sng" dirty="0"/>
              <a:t>obligado</a:t>
            </a:r>
            <a:r>
              <a:rPr lang="es-ES" sz="1800" dirty="0"/>
              <a:t> a acompañar a los funcionarios de la Dirección que tengan encargo de visitar o inspeccionar la obra, dando todas las facilidades que les permitan hacer una </a:t>
            </a:r>
            <a:r>
              <a:rPr lang="es-ES" sz="1800" u="sng" dirty="0"/>
              <a:t>revisión prolija </a:t>
            </a:r>
            <a:r>
              <a:rPr lang="es-ES" sz="1800" dirty="0"/>
              <a:t>de ella y, asimismo, </a:t>
            </a:r>
            <a:r>
              <a:rPr lang="es-ES" sz="1800" u="sng" dirty="0"/>
              <a:t>verificar</a:t>
            </a:r>
            <a:r>
              <a:rPr lang="es-ES" sz="1800" dirty="0"/>
              <a:t> los controles y otros documentos que guarden </a:t>
            </a:r>
            <a:r>
              <a:rPr lang="es-ES" sz="1800" u="sng" dirty="0"/>
              <a:t>relación con el contrato</a:t>
            </a:r>
            <a:r>
              <a:rPr lang="es-ES" sz="1800" u="sng" dirty="0" smtClean="0"/>
              <a:t>.</a:t>
            </a:r>
          </a:p>
          <a:p>
            <a:pPr marL="457200" indent="-457200" algn="just">
              <a:spcAft>
                <a:spcPts val="600"/>
              </a:spcAft>
              <a:buFont typeface="+mj-lt"/>
              <a:buAutoNum type="arabicPeriod"/>
            </a:pPr>
            <a:r>
              <a:rPr lang="es-CL" sz="1800" u="sng" dirty="0" smtClean="0"/>
              <a:t>Proporcionar a </a:t>
            </a:r>
            <a:r>
              <a:rPr lang="es-CL" sz="1800" u="sng" dirty="0"/>
              <a:t>la </a:t>
            </a:r>
            <a:r>
              <a:rPr lang="es-ES" sz="1800" u="sng" dirty="0"/>
              <a:t>Dirección General, a la inspección fiscal y a la Dirección del Trabajo, </a:t>
            </a:r>
            <a:r>
              <a:rPr lang="es-ES" sz="1800" dirty="0"/>
              <a:t>los datos que éstos le soliciten, en conformidad a las instrucciones y formularios que para este objeto se le </a:t>
            </a:r>
            <a:r>
              <a:rPr lang="es-ES" sz="1800" dirty="0" smtClean="0"/>
              <a:t>proporcionen, si corresponde, y </a:t>
            </a:r>
            <a:r>
              <a:rPr lang="es-ES" sz="1800" dirty="0"/>
              <a:t>en el </a:t>
            </a:r>
            <a:r>
              <a:rPr lang="es-CL" sz="1800" dirty="0"/>
              <a:t>plazo que se le indique</a:t>
            </a:r>
            <a:r>
              <a:rPr lang="es-CL" sz="1800" dirty="0" smtClean="0"/>
              <a:t>.    (*)</a:t>
            </a:r>
          </a:p>
          <a:p>
            <a:pPr marL="457200" indent="-457200" algn="just">
              <a:spcAft>
                <a:spcPts val="600"/>
              </a:spcAft>
              <a:buFont typeface="+mj-lt"/>
              <a:buAutoNum type="arabicPeriod"/>
            </a:pPr>
            <a:r>
              <a:rPr lang="es-ES" sz="1800" dirty="0"/>
              <a:t>Efectuar la denuncia de los accidentes del trabajo y enfermedades profesionales en conformidad con las disposiciones legales vigentes, debiendo informar a la inspección fiscal de lo ocurrido dentro de las 48 horas siguientes de ocurridos los </a:t>
            </a:r>
            <a:r>
              <a:rPr lang="es-CL" sz="1800" dirty="0"/>
              <a:t>hechos. </a:t>
            </a:r>
            <a:r>
              <a:rPr lang="es-CL" sz="1800" dirty="0" smtClean="0"/>
              <a:t> (*) </a:t>
            </a:r>
          </a:p>
          <a:p>
            <a:pPr marL="457200" indent="-457200" algn="just">
              <a:spcAft>
                <a:spcPts val="600"/>
              </a:spcAft>
              <a:buFont typeface="+mj-lt"/>
              <a:buAutoNum type="arabicPeriod"/>
            </a:pPr>
            <a:r>
              <a:rPr lang="es-CL" sz="1800" dirty="0"/>
              <a:t>Mantener los </a:t>
            </a:r>
            <a:r>
              <a:rPr lang="es-ES" sz="1800" dirty="0"/>
              <a:t>dispositivos de seguridad en equipos y maquinarias que se </a:t>
            </a:r>
            <a:r>
              <a:rPr lang="es-ES" sz="1800" dirty="0" smtClean="0"/>
              <a:t>empleen.</a:t>
            </a:r>
          </a:p>
          <a:p>
            <a:pPr marL="457200" indent="-457200" algn="just">
              <a:spcAft>
                <a:spcPts val="600"/>
              </a:spcAft>
              <a:buFont typeface="+mj-lt"/>
              <a:buAutoNum type="arabicPeriod"/>
            </a:pPr>
            <a:r>
              <a:rPr lang="es-ES" sz="1800" dirty="0"/>
              <a:t>Suministrar a sus trabajadores los elementos de protección personal necesarios, que cuenten con </a:t>
            </a:r>
            <a:r>
              <a:rPr lang="es-ES" sz="1800" u="sng" dirty="0"/>
              <a:t>certificaciones de calidad </a:t>
            </a:r>
            <a:r>
              <a:rPr lang="es-ES" sz="1800" dirty="0"/>
              <a:t>emitidos por organismos competentes, no pudiendo en caso alguno cobrarles su valor</a:t>
            </a:r>
            <a:r>
              <a:rPr lang="es-ES" sz="1800" dirty="0" smtClean="0"/>
              <a:t>.</a:t>
            </a:r>
            <a:endParaRPr lang="es-CL" sz="1800" dirty="0"/>
          </a:p>
        </p:txBody>
      </p:sp>
      <p:sp>
        <p:nvSpPr>
          <p:cNvPr id="6" name="CuadroTexto 5"/>
          <p:cNvSpPr txBox="1"/>
          <p:nvPr/>
        </p:nvSpPr>
        <p:spPr>
          <a:xfrm>
            <a:off x="687976" y="252549"/>
            <a:ext cx="10310949" cy="1077218"/>
          </a:xfrm>
          <a:prstGeom prst="rect">
            <a:avLst/>
          </a:prstGeom>
          <a:noFill/>
        </p:spPr>
        <p:txBody>
          <a:bodyPr wrap="square" rtlCol="0">
            <a:spAutoFit/>
          </a:bodyPr>
          <a:lstStyle/>
          <a:p>
            <a:r>
              <a:rPr lang="es-ES" sz="2000" dirty="0"/>
              <a:t>Todas aquellas actividades necesarias para el desarrollo del proyecto, son de responsabilidad y </a:t>
            </a:r>
            <a:r>
              <a:rPr lang="es-CL" sz="2000" dirty="0"/>
              <a:t>costo exclusivo del Contratista, salvo que lo contrario </a:t>
            </a:r>
            <a:r>
              <a:rPr lang="es-ES" sz="2000" dirty="0"/>
              <a:t>esté expresamente señalado en las Bases.</a:t>
            </a:r>
            <a:endParaRPr lang="es-ES" sz="2000" u="sng" dirty="0"/>
          </a:p>
          <a:p>
            <a:endParaRPr lang="es-CL"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randombar(horizont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anim calcmode="lin" valueType="num">
                                      <p:cBhvr>
                                        <p:cTn id="13"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Effect transition="in" filter="circle(in)">
                                      <p:cBhvr>
                                        <p:cTn id="19" dur="2000"/>
                                        <p:tgtEl>
                                          <p:spTgt spid="4">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4">
                                            <p:txEl>
                                              <p:pRg st="3" end="3"/>
                                            </p:txEl>
                                          </p:spTgt>
                                        </p:tgtEl>
                                        <p:attrNameLst>
                                          <p:attrName>style.visibility</p:attrName>
                                        </p:attrNameLst>
                                      </p:cBhvr>
                                      <p:to>
                                        <p:strVal val="visible"/>
                                      </p:to>
                                    </p:set>
                                    <p:animEffect transition="in" filter="circle(in)">
                                      <p:cBhvr>
                                        <p:cTn id="24" dur="2000"/>
                                        <p:tgtEl>
                                          <p:spTgt spid="4">
                                            <p:txEl>
                                              <p:pRg st="3" end="3"/>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nodeType="clickEffect">
                                  <p:stCondLst>
                                    <p:cond delay="0"/>
                                  </p:stCondLst>
                                  <p:childTnLst>
                                    <p:set>
                                      <p:cBhvr>
                                        <p:cTn id="28" dur="1" fill="hold">
                                          <p:stCondLst>
                                            <p:cond delay="0"/>
                                          </p:stCondLst>
                                        </p:cTn>
                                        <p:tgtEl>
                                          <p:spTgt spid="4">
                                            <p:txEl>
                                              <p:pRg st="4" end="4"/>
                                            </p:txEl>
                                          </p:spTgt>
                                        </p:tgtEl>
                                        <p:attrNameLst>
                                          <p:attrName>style.visibility</p:attrName>
                                        </p:attrNameLst>
                                      </p:cBhvr>
                                      <p:to>
                                        <p:strVal val="visible"/>
                                      </p:to>
                                    </p:set>
                                    <p:animEffect transition="in" filter="circle(in)">
                                      <p:cBhvr>
                                        <p:cTn id="29" dur="2000"/>
                                        <p:tgtEl>
                                          <p:spTgt spid="4">
                                            <p:txEl>
                                              <p:pRg st="4" end="4"/>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nodeType="clickEffect">
                                  <p:stCondLst>
                                    <p:cond delay="0"/>
                                  </p:stCondLst>
                                  <p:childTnLst>
                                    <p:set>
                                      <p:cBhvr>
                                        <p:cTn id="33" dur="1" fill="hold">
                                          <p:stCondLst>
                                            <p:cond delay="0"/>
                                          </p:stCondLst>
                                        </p:cTn>
                                        <p:tgtEl>
                                          <p:spTgt spid="4">
                                            <p:txEl>
                                              <p:pRg st="5" end="5"/>
                                            </p:txEl>
                                          </p:spTgt>
                                        </p:tgtEl>
                                        <p:attrNameLst>
                                          <p:attrName>style.visibility</p:attrName>
                                        </p:attrNameLst>
                                      </p:cBhvr>
                                      <p:to>
                                        <p:strVal val="visible"/>
                                      </p:to>
                                    </p:set>
                                    <p:animEffect transition="in" filter="circle(in)">
                                      <p:cBhvr>
                                        <p:cTn id="34" dur="20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9" y="152403"/>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Marcador de número de diapositiva"/>
          <p:cNvSpPr>
            <a:spLocks noGrp="1"/>
          </p:cNvSpPr>
          <p:nvPr>
            <p:ph type="sldNum" sz="quarter" idx="12"/>
          </p:nvPr>
        </p:nvSpPr>
        <p:spPr/>
        <p:txBody>
          <a:bodyPr/>
          <a:lstStyle/>
          <a:p>
            <a:fld id="{339DE33B-29C3-A64D-9297-00A5A1600F58}" type="slidenum">
              <a:rPr lang="es-ES" smtClean="0"/>
              <a:t>36</a:t>
            </a:fld>
            <a:endParaRPr lang="es-ES" dirty="0"/>
          </a:p>
        </p:txBody>
      </p:sp>
      <p:sp>
        <p:nvSpPr>
          <p:cNvPr id="3" name="2 CuadroTexto"/>
          <p:cNvSpPr txBox="1"/>
          <p:nvPr/>
        </p:nvSpPr>
        <p:spPr>
          <a:xfrm>
            <a:off x="715868" y="992081"/>
            <a:ext cx="11074636" cy="6109365"/>
          </a:xfrm>
          <a:prstGeom prst="rect">
            <a:avLst/>
          </a:prstGeom>
          <a:noFill/>
        </p:spPr>
        <p:txBody>
          <a:bodyPr wrap="square" rtlCol="0">
            <a:spAutoFit/>
          </a:bodyPr>
          <a:lstStyle/>
          <a:p>
            <a:pPr marL="457200" indent="-457200" algn="just">
              <a:buFont typeface="+mj-lt"/>
              <a:buAutoNum type="arabicPeriod" startAt="7"/>
            </a:pPr>
            <a:r>
              <a:rPr lang="es-ES" sz="1800" dirty="0" smtClean="0"/>
              <a:t>Tomar </a:t>
            </a:r>
            <a:r>
              <a:rPr lang="es-ES" sz="1800" dirty="0"/>
              <a:t>todas las medidas necesarias para mantener en sus campamentos y en la obra, la higiene y seguridad en el </a:t>
            </a:r>
            <a:r>
              <a:rPr lang="es-ES" sz="1800" dirty="0" smtClean="0"/>
              <a:t>trabajo. </a:t>
            </a:r>
          </a:p>
          <a:p>
            <a:pPr marL="457200" indent="-457200" algn="just">
              <a:buFont typeface="+mj-lt"/>
              <a:buAutoNum type="arabicPeriod" startAt="7"/>
            </a:pPr>
            <a:r>
              <a:rPr lang="es-ES" sz="1800" dirty="0" smtClean="0"/>
              <a:t>Reconstruir </a:t>
            </a:r>
            <a:r>
              <a:rPr lang="es-ES" sz="1800" dirty="0"/>
              <a:t>por su cuenta las obras o reemplazar los materiales que no hayan sido aceptados por el inspector </a:t>
            </a:r>
            <a:r>
              <a:rPr lang="es-CL" sz="1800" dirty="0"/>
              <a:t>fiscal</a:t>
            </a:r>
            <a:r>
              <a:rPr lang="es-CL" sz="1800" dirty="0" smtClean="0"/>
              <a:t>.</a:t>
            </a:r>
          </a:p>
          <a:p>
            <a:pPr marL="457200" indent="-457200" algn="just">
              <a:buFont typeface="+mj-lt"/>
              <a:buAutoNum type="arabicPeriod" startAt="7"/>
            </a:pPr>
            <a:r>
              <a:rPr lang="es-MX" sz="1800" dirty="0" smtClean="0"/>
              <a:t>Cumplir </a:t>
            </a:r>
            <a:r>
              <a:rPr lang="es-CL" sz="1800" dirty="0" smtClean="0"/>
              <a:t>con </a:t>
            </a:r>
            <a:r>
              <a:rPr lang="es-CL" sz="1800" dirty="0"/>
              <a:t>todas </a:t>
            </a:r>
            <a:r>
              <a:rPr lang="es-ES" sz="1800" dirty="0"/>
              <a:t>las disposiciones legales vigentes en </a:t>
            </a:r>
            <a:r>
              <a:rPr lang="es-ES" sz="1800" dirty="0">
                <a:solidFill>
                  <a:srgbClr val="FF0000"/>
                </a:solidFill>
              </a:rPr>
              <a:t>materias laborales y de protección a los trabajadores,</a:t>
            </a:r>
            <a:r>
              <a:rPr lang="es-ES" sz="1800" dirty="0"/>
              <a:t> contenidas en el Código del Trabajo y otros cuerpos legales que regulan las </a:t>
            </a:r>
            <a:r>
              <a:rPr lang="es-CL" sz="1800" dirty="0"/>
              <a:t>relaciones con los </a:t>
            </a:r>
            <a:r>
              <a:rPr lang="es-CL" sz="1800" dirty="0" smtClean="0"/>
              <a:t>trabajadores.</a:t>
            </a:r>
          </a:p>
          <a:p>
            <a:pPr marL="974725" lvl="1" indent="-285750" algn="just">
              <a:buFont typeface="Wingdings" panose="05000000000000000000" pitchFamily="2" charset="2"/>
              <a:buChar char="ü"/>
            </a:pPr>
            <a:r>
              <a:rPr lang="es-MX" sz="1800" dirty="0" smtClean="0"/>
              <a:t>Su incumplimiento  </a:t>
            </a:r>
            <a:r>
              <a:rPr lang="es-ES" sz="1800" dirty="0" smtClean="0">
                <a:solidFill>
                  <a:srgbClr val="000099"/>
                </a:solidFill>
              </a:rPr>
              <a:t>(</a:t>
            </a:r>
            <a:r>
              <a:rPr lang="es-ES" sz="1800" dirty="0">
                <a:solidFill>
                  <a:srgbClr val="000099"/>
                </a:solidFill>
              </a:rPr>
              <a:t>en este caso incide en la calificación del </a:t>
            </a:r>
            <a:r>
              <a:rPr lang="es-ES" sz="1800" dirty="0" smtClean="0">
                <a:solidFill>
                  <a:srgbClr val="000099"/>
                </a:solidFill>
              </a:rPr>
              <a:t>contratista)</a:t>
            </a:r>
            <a:endParaRPr lang="es-ES" sz="1800" dirty="0" smtClean="0"/>
          </a:p>
          <a:p>
            <a:pPr marL="974725" lvl="1" indent="-285750" algn="just">
              <a:buFont typeface="Wingdings" panose="05000000000000000000" pitchFamily="2" charset="2"/>
              <a:buChar char="ü"/>
            </a:pPr>
            <a:r>
              <a:rPr lang="es-ES" sz="1800" dirty="0" smtClean="0"/>
              <a:t>Un </a:t>
            </a:r>
            <a:r>
              <a:rPr lang="es-ES" sz="1800" dirty="0"/>
              <a:t>factor a considerar por el inspector fiscal al momento de emitir sus informes, y</a:t>
            </a:r>
          </a:p>
          <a:p>
            <a:pPr marL="974725" lvl="2" indent="-285750" algn="just">
              <a:spcAft>
                <a:spcPts val="600"/>
              </a:spcAft>
              <a:buFont typeface="Wingdings" panose="05000000000000000000" pitchFamily="2" charset="2"/>
              <a:buChar char="ü"/>
            </a:pPr>
            <a:r>
              <a:rPr lang="es-ES" sz="1800" dirty="0"/>
              <a:t>A considerar por la comisión de recepción de las obras al momento de realizar la calificación de gestión del contratista.  </a:t>
            </a:r>
          </a:p>
          <a:p>
            <a:pPr marL="457200" indent="-457200" algn="just">
              <a:spcAft>
                <a:spcPts val="600"/>
              </a:spcAft>
              <a:buFont typeface="+mj-lt"/>
              <a:buAutoNum type="arabicPeriod" startAt="7"/>
            </a:pPr>
            <a:r>
              <a:rPr lang="es-CL" sz="1800" dirty="0" smtClean="0"/>
              <a:t>Cumplir </a:t>
            </a:r>
            <a:r>
              <a:rPr lang="es-CL" sz="1800" dirty="0"/>
              <a:t>con la </a:t>
            </a:r>
            <a:r>
              <a:rPr lang="es-ES" sz="1800" dirty="0"/>
              <a:t>legislación vigente en relación a la contratación de trabajadores </a:t>
            </a:r>
            <a:r>
              <a:rPr lang="es-CL" sz="1800" dirty="0" smtClean="0"/>
              <a:t>extranjeros.</a:t>
            </a:r>
          </a:p>
          <a:p>
            <a:pPr marL="457200" indent="-457200" algn="just">
              <a:spcAft>
                <a:spcPts val="1200"/>
              </a:spcAft>
              <a:buFont typeface="+mj-lt"/>
              <a:buAutoNum type="arabicPeriod" startAt="7"/>
            </a:pPr>
            <a:r>
              <a:rPr lang="es-CL" sz="1800" dirty="0" smtClean="0"/>
              <a:t>P</a:t>
            </a:r>
            <a:r>
              <a:rPr lang="es-ES" sz="1800" dirty="0" err="1"/>
              <a:t>roporcionar</a:t>
            </a:r>
            <a:r>
              <a:rPr lang="es-ES" sz="1800" dirty="0"/>
              <a:t> a los trabajadores:</a:t>
            </a:r>
            <a:r>
              <a:rPr lang="es-CL" sz="1800" dirty="0"/>
              <a:t> </a:t>
            </a:r>
            <a:r>
              <a:rPr lang="es-CL" sz="1800" dirty="0">
                <a:effectLst>
                  <a:outerShdw blurRad="38100" dist="38100" dir="2700000" algn="tl">
                    <a:srgbClr val="000000">
                      <a:alpha val="43137"/>
                    </a:srgbClr>
                  </a:outerShdw>
                </a:effectLst>
              </a:rPr>
              <a:t>campamentos</a:t>
            </a:r>
            <a:r>
              <a:rPr lang="es-CL" sz="1800" dirty="0"/>
              <a:t> que los protejan </a:t>
            </a:r>
            <a:r>
              <a:rPr lang="es-ES" sz="1800" dirty="0"/>
              <a:t>satisfactoriamente de las lluvias, viento y humedad, los que deben cumplir con las exigencias mínimas de habitabilidad, seguridad y salubridad, establecidas en cuerpos legales y </a:t>
            </a:r>
            <a:r>
              <a:rPr lang="es-CL" sz="1800" dirty="0"/>
              <a:t>reglamentarios vigentes sobre estas materias.</a:t>
            </a:r>
          </a:p>
          <a:p>
            <a:pPr marL="457200" indent="-457200" algn="just">
              <a:buFont typeface="+mj-lt"/>
              <a:buAutoNum type="arabicPeriod" startAt="7"/>
            </a:pPr>
            <a:r>
              <a:rPr lang="es-ES" sz="1800" dirty="0"/>
              <a:t>Asegurar el aprovisionamiento de los trabajadores con víveres y elementos de primera necesidad, manteniendo la libertad de comercio. El precio de estos productos no deberá exceder de los que se cobren en la ciudad o pueblo más cercano, recargados en el valor del flete.</a:t>
            </a:r>
            <a:endParaRPr lang="es-CL" sz="1800" dirty="0"/>
          </a:p>
          <a:p>
            <a:pPr marL="457200" indent="-457200" algn="just">
              <a:spcAft>
                <a:spcPts val="600"/>
              </a:spcAft>
              <a:buFont typeface="+mj-lt"/>
              <a:buAutoNum type="arabicPeriod" startAt="7"/>
            </a:pPr>
            <a:endParaRPr lang="es-CL" sz="2000" dirty="0"/>
          </a:p>
          <a:p>
            <a:pPr lvl="1" algn="just"/>
            <a:endParaRPr lang="es-CL" sz="2000" dirty="0"/>
          </a:p>
          <a:p>
            <a:pPr marL="457200" indent="-457200" algn="just">
              <a:spcAft>
                <a:spcPts val="600"/>
              </a:spcAft>
              <a:buFont typeface="+mj-lt"/>
              <a:buAutoNum type="arabicPeriod" startAt="10"/>
            </a:pPr>
            <a:endParaRPr lang="es-CL" sz="20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arn(inVertic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arn(inVertical)">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barn(inVertical)">
                                      <p:cBhvr>
                                        <p:cTn id="4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9" y="152403"/>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Marcador de número de diapositiva"/>
          <p:cNvSpPr>
            <a:spLocks noGrp="1"/>
          </p:cNvSpPr>
          <p:nvPr>
            <p:ph type="sldNum" sz="quarter" idx="12"/>
          </p:nvPr>
        </p:nvSpPr>
        <p:spPr/>
        <p:txBody>
          <a:bodyPr/>
          <a:lstStyle/>
          <a:p>
            <a:fld id="{339DE33B-29C3-A64D-9297-00A5A1600F58}" type="slidenum">
              <a:rPr lang="es-ES" smtClean="0"/>
              <a:t>37</a:t>
            </a:fld>
            <a:endParaRPr lang="es-ES" dirty="0"/>
          </a:p>
        </p:txBody>
      </p:sp>
      <p:sp>
        <p:nvSpPr>
          <p:cNvPr id="6" name="5 CuadroTexto"/>
          <p:cNvSpPr txBox="1"/>
          <p:nvPr/>
        </p:nvSpPr>
        <p:spPr>
          <a:xfrm>
            <a:off x="569216" y="152403"/>
            <a:ext cx="10546080" cy="1631216"/>
          </a:xfrm>
          <a:prstGeom prst="rect">
            <a:avLst/>
          </a:prstGeom>
          <a:noFill/>
        </p:spPr>
        <p:txBody>
          <a:bodyPr wrap="square" rtlCol="0">
            <a:spAutoFit/>
          </a:bodyPr>
          <a:lstStyle/>
          <a:p>
            <a:pPr algn="just">
              <a:spcAft>
                <a:spcPts val="600"/>
              </a:spcAft>
            </a:pPr>
            <a:r>
              <a:rPr lang="es-ES" sz="2000" u="sng" dirty="0" smtClean="0"/>
              <a:t>Todo </a:t>
            </a:r>
            <a:r>
              <a:rPr lang="es-ES" sz="2000" u="sng" dirty="0"/>
              <a:t>daño de cualquier naturaleza </a:t>
            </a:r>
            <a:r>
              <a:rPr lang="es-ES" sz="2000" u="sng" dirty="0" smtClean="0"/>
              <a:t>que con </a:t>
            </a:r>
            <a:r>
              <a:rPr lang="es-ES" sz="2000" u="sng" dirty="0"/>
              <a:t>motivo de la ejecución de la obra se cause a terceros</a:t>
            </a:r>
            <a:r>
              <a:rPr lang="es-ES" sz="2000" dirty="0" smtClean="0"/>
              <a:t>, salvo las </a:t>
            </a:r>
            <a:r>
              <a:rPr lang="es-ES" sz="2000" dirty="0"/>
              <a:t>expropiaciones y los daños que, según la ley y </a:t>
            </a:r>
            <a:r>
              <a:rPr lang="es-ES" sz="2000" dirty="0" smtClean="0"/>
              <a:t>el contrato</a:t>
            </a:r>
            <a:r>
              <a:rPr lang="es-ES" sz="2000" dirty="0"/>
              <a:t>, sean de cuenta del Fisco. </a:t>
            </a:r>
            <a:r>
              <a:rPr lang="es-CL" sz="2000" dirty="0" smtClean="0"/>
              <a:t>Ello es sin </a:t>
            </a:r>
            <a:r>
              <a:rPr lang="es-ES" sz="2000" dirty="0" smtClean="0"/>
              <a:t>perjuicio </a:t>
            </a:r>
            <a:r>
              <a:rPr lang="es-ES" sz="2000" dirty="0"/>
              <a:t>de la facultad del Director General, de </a:t>
            </a:r>
            <a:r>
              <a:rPr lang="es-ES" sz="2000" dirty="0" smtClean="0"/>
              <a:t>calificar casos </a:t>
            </a:r>
            <a:r>
              <a:rPr lang="es-ES" sz="2000" dirty="0"/>
              <a:t>como extraordinarios y ajenos a toda </a:t>
            </a:r>
            <a:r>
              <a:rPr lang="es-ES" sz="2000" dirty="0" smtClean="0"/>
              <a:t>previsión (Artículo 150°del RCOP). En las bases administrativas </a:t>
            </a:r>
            <a:r>
              <a:rPr lang="es-ES" sz="2000" dirty="0"/>
              <a:t>se podrá exigir al contratista un </a:t>
            </a:r>
            <a:r>
              <a:rPr lang="es-ES" sz="2000" dirty="0">
                <a:solidFill>
                  <a:srgbClr val="FF0000"/>
                </a:solidFill>
              </a:rPr>
              <a:t>seguro </a:t>
            </a:r>
            <a:r>
              <a:rPr lang="es-ES" sz="2000" dirty="0" smtClean="0">
                <a:solidFill>
                  <a:srgbClr val="FF0000"/>
                </a:solidFill>
              </a:rPr>
              <a:t>de responsabilidad </a:t>
            </a:r>
            <a:r>
              <a:rPr lang="es-ES" sz="2000" dirty="0">
                <a:solidFill>
                  <a:srgbClr val="FF0000"/>
                </a:solidFill>
              </a:rPr>
              <a:t>civil ante terceros</a:t>
            </a:r>
            <a:r>
              <a:rPr lang="es-ES" sz="2000" dirty="0"/>
              <a:t>, derivado de </a:t>
            </a:r>
            <a:r>
              <a:rPr lang="es-ES" sz="2000" dirty="0" smtClean="0"/>
              <a:t>la ejecución </a:t>
            </a:r>
            <a:r>
              <a:rPr lang="es-ES" sz="2000" dirty="0"/>
              <a:t>de la obra. </a:t>
            </a:r>
            <a:endParaRPr lang="es-ES" sz="2000" dirty="0" smtClean="0"/>
          </a:p>
        </p:txBody>
      </p:sp>
      <p:sp>
        <p:nvSpPr>
          <p:cNvPr id="5" name="4 CuadroTexto"/>
          <p:cNvSpPr txBox="1"/>
          <p:nvPr/>
        </p:nvSpPr>
        <p:spPr>
          <a:xfrm>
            <a:off x="493998" y="2037198"/>
            <a:ext cx="10696516" cy="1692771"/>
          </a:xfrm>
          <a:prstGeom prst="rect">
            <a:avLst/>
          </a:prstGeom>
          <a:noFill/>
        </p:spPr>
        <p:txBody>
          <a:bodyPr wrap="square" rtlCol="0">
            <a:spAutoFit/>
          </a:bodyPr>
          <a:lstStyle/>
          <a:p>
            <a:r>
              <a:rPr lang="es-ES" dirty="0">
                <a:solidFill>
                  <a:srgbClr val="C00000"/>
                </a:solidFill>
                <a:effectLst>
                  <a:outerShdw blurRad="38100" dist="38100" dir="2700000" algn="tl">
                    <a:srgbClr val="000000">
                      <a:alpha val="43137"/>
                    </a:srgbClr>
                  </a:outerShdw>
                </a:effectLst>
              </a:rPr>
              <a:t>SEGURO DE RESPONSABILIDAD </a:t>
            </a:r>
            <a:r>
              <a:rPr lang="es-ES" dirty="0" smtClean="0">
                <a:solidFill>
                  <a:srgbClr val="C00000"/>
                </a:solidFill>
                <a:effectLst>
                  <a:outerShdw blurRad="38100" dist="38100" dir="2700000" algn="tl">
                    <a:srgbClr val="000000">
                      <a:alpha val="43137"/>
                    </a:srgbClr>
                  </a:outerShdw>
                </a:effectLst>
              </a:rPr>
              <a:t>CIVIL ANTE TERCEROS </a:t>
            </a:r>
          </a:p>
          <a:p>
            <a:pPr marL="514350" indent="-514350">
              <a:buFont typeface="+mj-lt"/>
              <a:buAutoNum type="romanLcPeriod"/>
            </a:pPr>
            <a:r>
              <a:rPr lang="es-ES" sz="2000" dirty="0" smtClean="0"/>
              <a:t>Si lo exigen las Bases</a:t>
            </a:r>
          </a:p>
          <a:p>
            <a:pPr marL="514350" indent="-514350">
              <a:buFont typeface="+mj-lt"/>
              <a:buAutoNum type="romanLcPeriod"/>
            </a:pPr>
            <a:r>
              <a:rPr lang="es-ES" sz="2000" dirty="0" smtClean="0"/>
              <a:t>Vigencia </a:t>
            </a:r>
            <a:r>
              <a:rPr lang="es-ES" sz="2000" dirty="0"/>
              <a:t>de las pólizas </a:t>
            </a:r>
            <a:r>
              <a:rPr lang="es-ES" sz="2000" b="1" dirty="0">
                <a:solidFill>
                  <a:srgbClr val="FF0000"/>
                </a:solidFill>
              </a:rPr>
              <a:t>=</a:t>
            </a:r>
            <a:r>
              <a:rPr lang="es-ES" sz="2000" dirty="0"/>
              <a:t> al plazo del contrato de ejecución de obras más un año. </a:t>
            </a:r>
          </a:p>
          <a:p>
            <a:pPr marL="514350" indent="-514350">
              <a:buFont typeface="+mj-lt"/>
              <a:buAutoNum type="romanLcPeriod"/>
            </a:pPr>
            <a:r>
              <a:rPr lang="es-ES" sz="2000" dirty="0" smtClean="0"/>
              <a:t>Podrá </a:t>
            </a:r>
            <a:r>
              <a:rPr lang="es-ES" sz="2000" dirty="0"/>
              <a:t>contemplar un deducible </a:t>
            </a:r>
            <a:r>
              <a:rPr lang="es-ES" sz="2000" b="1" dirty="0" smtClean="0"/>
              <a:t>≤ 2</a:t>
            </a:r>
            <a:r>
              <a:rPr lang="es-ES" sz="2000" b="1" dirty="0"/>
              <a:t>%</a:t>
            </a:r>
            <a:r>
              <a:rPr lang="es-ES" sz="2000" dirty="0"/>
              <a:t> del monto asegurado, salvo que las Bases </a:t>
            </a:r>
            <a:r>
              <a:rPr lang="es-ES" sz="2000" dirty="0" err="1"/>
              <a:t>Adm</a:t>
            </a:r>
            <a:r>
              <a:rPr lang="es-ES" sz="2000" dirty="0"/>
              <a:t>. contemplen un porcentaje superior</a:t>
            </a:r>
            <a:r>
              <a:rPr lang="es-ES" sz="2000" dirty="0" smtClean="0"/>
              <a:t>.</a:t>
            </a:r>
            <a:endParaRPr lang="es-CL" sz="2000" dirty="0"/>
          </a:p>
        </p:txBody>
      </p:sp>
      <p:sp>
        <p:nvSpPr>
          <p:cNvPr id="3" name="CuadroTexto 2"/>
          <p:cNvSpPr txBox="1"/>
          <p:nvPr/>
        </p:nvSpPr>
        <p:spPr>
          <a:xfrm>
            <a:off x="456004" y="3767508"/>
            <a:ext cx="10659292" cy="2554545"/>
          </a:xfrm>
          <a:prstGeom prst="rect">
            <a:avLst/>
          </a:prstGeom>
          <a:noFill/>
        </p:spPr>
        <p:txBody>
          <a:bodyPr wrap="square" rtlCol="0">
            <a:spAutoFit/>
          </a:bodyPr>
          <a:lstStyle/>
          <a:p>
            <a:pPr marL="457200" indent="-457200" algn="just">
              <a:buFont typeface="+mj-lt"/>
              <a:buAutoNum type="alphaLcParenR"/>
            </a:pPr>
            <a:r>
              <a:rPr lang="es-ES" sz="1600" dirty="0"/>
              <a:t>Debe ser entregada al Servicio, en forma </a:t>
            </a:r>
            <a:r>
              <a:rPr lang="es-ES" sz="1600" u="sng" dirty="0">
                <a:solidFill>
                  <a:srgbClr val="FF0000"/>
                </a:solidFill>
              </a:rPr>
              <a:t>previa a cursar el primer E. de Pago</a:t>
            </a:r>
          </a:p>
          <a:p>
            <a:pPr marL="457200" indent="-457200" algn="just">
              <a:buFont typeface="+mj-lt"/>
              <a:buAutoNum type="alphaLcParenR"/>
            </a:pPr>
            <a:r>
              <a:rPr lang="es-ES" sz="1600" dirty="0"/>
              <a:t>Debe ser aprobada (</a:t>
            </a:r>
            <a:r>
              <a:rPr lang="es-ES" sz="1600" i="1" dirty="0"/>
              <a:t>o rechazada</a:t>
            </a:r>
            <a:r>
              <a:rPr lang="es-ES" sz="1600" dirty="0"/>
              <a:t>) por la Fiscalía MOP</a:t>
            </a:r>
          </a:p>
          <a:p>
            <a:pPr marL="457200" indent="-457200" algn="just">
              <a:buFont typeface="+mj-lt"/>
              <a:buAutoNum type="alphaLcParenR"/>
            </a:pPr>
            <a:r>
              <a:rPr lang="es-ES" sz="1600" dirty="0">
                <a:solidFill>
                  <a:srgbClr val="FF0000"/>
                </a:solidFill>
              </a:rPr>
              <a:t>Monto mínimo =  </a:t>
            </a:r>
            <a:r>
              <a:rPr lang="es-ES" sz="1600" b="1" dirty="0"/>
              <a:t>5% del valor del contrato en U.F</a:t>
            </a:r>
          </a:p>
          <a:p>
            <a:pPr marL="457200" indent="-457200" algn="just">
              <a:buFont typeface="+mj-lt"/>
              <a:buAutoNum type="alphaLcParenR"/>
            </a:pPr>
            <a:r>
              <a:rPr lang="es-ES" sz="1600" dirty="0"/>
              <a:t>El contratista es responsable del deducible contemplado en la </a:t>
            </a:r>
            <a:r>
              <a:rPr lang="es-ES" sz="1600" dirty="0" smtClean="0"/>
              <a:t>Póliza (&lt; 2% del monto asegurado)</a:t>
            </a:r>
            <a:endParaRPr lang="es-ES" sz="1600" dirty="0"/>
          </a:p>
          <a:p>
            <a:pPr marL="457200" indent="-457200" algn="just">
              <a:buFont typeface="+mj-lt"/>
              <a:buAutoNum type="alphaLcParenR"/>
            </a:pPr>
            <a:r>
              <a:rPr lang="es-ES" sz="1600" dirty="0"/>
              <a:t>Si hay aumento de plazo del contrato, el contratista debe entregar un endoso que contemple el nuevo plazo de vigencia de esta Póliza.</a:t>
            </a:r>
          </a:p>
          <a:p>
            <a:pPr marL="457200" indent="-457200" algn="just">
              <a:buFont typeface="+mj-lt"/>
              <a:buAutoNum type="alphaLcParenR"/>
            </a:pPr>
            <a:r>
              <a:rPr lang="es-ES" sz="1600" dirty="0"/>
              <a:t>Debe contener en forma explícita una cláusula de rehabilitación y renovación automática hasta la recepción definitiva de las obras.</a:t>
            </a:r>
          </a:p>
          <a:p>
            <a:pPr marL="457200" indent="-457200" algn="just">
              <a:buFont typeface="+mj-lt"/>
              <a:buAutoNum type="alphaLcParenR"/>
            </a:pPr>
            <a:r>
              <a:rPr lang="es-ES" sz="1600" dirty="0"/>
              <a:t>No debe estar condicionada unilateralmente por el asegurador</a:t>
            </a:r>
          </a:p>
          <a:p>
            <a:pPr marL="457200" indent="-457200" algn="just">
              <a:buFont typeface="+mj-lt"/>
              <a:buAutoNum type="alphaLcParenR"/>
            </a:pPr>
            <a:r>
              <a:rPr lang="es-ES" sz="1600" dirty="0"/>
              <a:t>Debe ajustarse a la aprobada por la Superintendencia de Valores y Seguros bajo el Código POL 1 91 086 </a:t>
            </a:r>
            <a:endParaRPr lang="es-CL" dirty="0"/>
          </a:p>
        </p:txBody>
      </p:sp>
      <p:sp>
        <p:nvSpPr>
          <p:cNvPr id="7" name="Cerrar llave 6"/>
          <p:cNvSpPr/>
          <p:nvPr/>
        </p:nvSpPr>
        <p:spPr>
          <a:xfrm>
            <a:off x="10955383" y="3927566"/>
            <a:ext cx="383177" cy="2428785"/>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s-CL">
              <a:ln w="12700">
                <a:solidFill>
                  <a:srgbClr val="0000FF"/>
                </a:solidFill>
              </a:ln>
            </a:endParaRPr>
          </a:p>
        </p:txBody>
      </p:sp>
      <p:sp>
        <p:nvSpPr>
          <p:cNvPr id="8" name="CuadroTexto 7"/>
          <p:cNvSpPr txBox="1"/>
          <p:nvPr/>
        </p:nvSpPr>
        <p:spPr>
          <a:xfrm>
            <a:off x="11370379" y="4902418"/>
            <a:ext cx="818445" cy="369332"/>
          </a:xfrm>
          <a:prstGeom prst="rect">
            <a:avLst/>
          </a:prstGeom>
          <a:noFill/>
        </p:spPr>
        <p:txBody>
          <a:bodyPr wrap="square" rtlCol="0">
            <a:spAutoFit/>
          </a:bodyPr>
          <a:lstStyle/>
          <a:p>
            <a:r>
              <a:rPr lang="es-MX" sz="1800" dirty="0" err="1" smtClean="0">
                <a:solidFill>
                  <a:srgbClr val="0000FF"/>
                </a:solidFill>
              </a:rPr>
              <a:t>B.Adm</a:t>
            </a:r>
            <a:endParaRPr lang="es-CL" sz="1800" dirty="0">
              <a:solidFill>
                <a:srgbClr val="0000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barn(inVertical)">
                                      <p:cBhvr>
                                        <p:cTn id="14" dur="500"/>
                                        <p:tgtEl>
                                          <p:spTgt spid="5">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animEffect transition="in" filter="fade">
                                      <p:cBhvr>
                                        <p:cTn id="19" dur="1000"/>
                                        <p:tgtEl>
                                          <p:spTgt spid="5">
                                            <p:txEl>
                                              <p:pRg st="1" end="1"/>
                                            </p:txEl>
                                          </p:spTgt>
                                        </p:tgtEl>
                                      </p:cBhvr>
                                    </p:animEffect>
                                    <p:anim calcmode="lin" valueType="num">
                                      <p:cBhvr>
                                        <p:cTn id="20"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5">
                                            <p:txEl>
                                              <p:pRg st="1" end="1"/>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5">
                                            <p:txEl>
                                              <p:pRg st="2" end="2"/>
                                            </p:txEl>
                                          </p:spTgt>
                                        </p:tgtEl>
                                        <p:attrNameLst>
                                          <p:attrName>style.visibility</p:attrName>
                                        </p:attrNameLst>
                                      </p:cBhvr>
                                      <p:to>
                                        <p:strVal val="visible"/>
                                      </p:to>
                                    </p:set>
                                    <p:animEffect transition="in" filter="fade">
                                      <p:cBhvr>
                                        <p:cTn id="24" dur="1000"/>
                                        <p:tgtEl>
                                          <p:spTgt spid="5">
                                            <p:txEl>
                                              <p:pRg st="2" end="2"/>
                                            </p:txEl>
                                          </p:spTgt>
                                        </p:tgtEl>
                                      </p:cBhvr>
                                    </p:animEffect>
                                    <p:anim calcmode="lin" valueType="num">
                                      <p:cBhvr>
                                        <p:cTn id="25"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6" dur="1000" fill="hold"/>
                                        <p:tgtEl>
                                          <p:spTgt spid="5">
                                            <p:txEl>
                                              <p:pRg st="2" end="2"/>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5">
                                            <p:txEl>
                                              <p:pRg st="3" end="3"/>
                                            </p:txEl>
                                          </p:spTgt>
                                        </p:tgtEl>
                                        <p:attrNameLst>
                                          <p:attrName>style.visibility</p:attrName>
                                        </p:attrNameLst>
                                      </p:cBhvr>
                                      <p:to>
                                        <p:strVal val="visible"/>
                                      </p:to>
                                    </p:set>
                                    <p:animEffect transition="in" filter="fade">
                                      <p:cBhvr>
                                        <p:cTn id="29" dur="1000"/>
                                        <p:tgtEl>
                                          <p:spTgt spid="5">
                                            <p:txEl>
                                              <p:pRg st="3" end="3"/>
                                            </p:txEl>
                                          </p:spTgt>
                                        </p:tgtEl>
                                      </p:cBhvr>
                                    </p:animEffect>
                                    <p:anim calcmode="lin" valueType="num">
                                      <p:cBhvr>
                                        <p:cTn id="30"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1"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1" presetClass="entr" presetSubtype="1" fill="hold" nodeType="clickEffect">
                                  <p:stCondLst>
                                    <p:cond delay="0"/>
                                  </p:stCondLst>
                                  <p:childTnLst>
                                    <p:set>
                                      <p:cBhvr>
                                        <p:cTn id="35" dur="1" fill="hold">
                                          <p:stCondLst>
                                            <p:cond delay="0"/>
                                          </p:stCondLst>
                                        </p:cTn>
                                        <p:tgtEl>
                                          <p:spTgt spid="3">
                                            <p:txEl>
                                              <p:pRg st="0" end="0"/>
                                            </p:txEl>
                                          </p:spTgt>
                                        </p:tgtEl>
                                        <p:attrNameLst>
                                          <p:attrName>style.visibility</p:attrName>
                                        </p:attrNameLst>
                                      </p:cBhvr>
                                      <p:to>
                                        <p:strVal val="visible"/>
                                      </p:to>
                                    </p:set>
                                    <p:animEffect transition="in" filter="wheel(1)">
                                      <p:cBhvr>
                                        <p:cTn id="36" dur="2000"/>
                                        <p:tgtEl>
                                          <p:spTgt spid="3">
                                            <p:txEl>
                                              <p:pRg st="0" end="0"/>
                                            </p:txEl>
                                          </p:spTgt>
                                        </p:tgtEl>
                                      </p:cBhvr>
                                    </p:animEffect>
                                  </p:childTnLst>
                                </p:cTn>
                              </p:par>
                              <p:par>
                                <p:cTn id="37" presetID="21" presetClass="entr" presetSubtype="1" fill="hold" nodeType="withEffect">
                                  <p:stCondLst>
                                    <p:cond delay="0"/>
                                  </p:stCondLst>
                                  <p:childTnLst>
                                    <p:set>
                                      <p:cBhvr>
                                        <p:cTn id="38" dur="1" fill="hold">
                                          <p:stCondLst>
                                            <p:cond delay="0"/>
                                          </p:stCondLst>
                                        </p:cTn>
                                        <p:tgtEl>
                                          <p:spTgt spid="3">
                                            <p:txEl>
                                              <p:pRg st="1" end="1"/>
                                            </p:txEl>
                                          </p:spTgt>
                                        </p:tgtEl>
                                        <p:attrNameLst>
                                          <p:attrName>style.visibility</p:attrName>
                                        </p:attrNameLst>
                                      </p:cBhvr>
                                      <p:to>
                                        <p:strVal val="visible"/>
                                      </p:to>
                                    </p:set>
                                    <p:animEffect transition="in" filter="wheel(1)">
                                      <p:cBhvr>
                                        <p:cTn id="39" dur="2000"/>
                                        <p:tgtEl>
                                          <p:spTgt spid="3">
                                            <p:txEl>
                                              <p:pRg st="1" end="1"/>
                                            </p:txEl>
                                          </p:spTgt>
                                        </p:tgtEl>
                                      </p:cBhvr>
                                    </p:animEffect>
                                  </p:childTnLst>
                                </p:cTn>
                              </p:par>
                              <p:par>
                                <p:cTn id="40" presetID="21" presetClass="entr" presetSubtype="1" fill="hold" nodeType="withEffect">
                                  <p:stCondLst>
                                    <p:cond delay="0"/>
                                  </p:stCondLst>
                                  <p:childTnLst>
                                    <p:set>
                                      <p:cBhvr>
                                        <p:cTn id="41" dur="1" fill="hold">
                                          <p:stCondLst>
                                            <p:cond delay="0"/>
                                          </p:stCondLst>
                                        </p:cTn>
                                        <p:tgtEl>
                                          <p:spTgt spid="3">
                                            <p:txEl>
                                              <p:pRg st="2" end="2"/>
                                            </p:txEl>
                                          </p:spTgt>
                                        </p:tgtEl>
                                        <p:attrNameLst>
                                          <p:attrName>style.visibility</p:attrName>
                                        </p:attrNameLst>
                                      </p:cBhvr>
                                      <p:to>
                                        <p:strVal val="visible"/>
                                      </p:to>
                                    </p:set>
                                    <p:animEffect transition="in" filter="wheel(1)">
                                      <p:cBhvr>
                                        <p:cTn id="42" dur="2000"/>
                                        <p:tgtEl>
                                          <p:spTgt spid="3">
                                            <p:txEl>
                                              <p:pRg st="2" end="2"/>
                                            </p:txEl>
                                          </p:spTgt>
                                        </p:tgtEl>
                                      </p:cBhvr>
                                    </p:animEffect>
                                  </p:childTnLst>
                                </p:cTn>
                              </p:par>
                              <p:par>
                                <p:cTn id="43" presetID="21" presetClass="entr" presetSubtype="1" fill="hold" nodeType="withEffect">
                                  <p:stCondLst>
                                    <p:cond delay="0"/>
                                  </p:stCondLst>
                                  <p:childTnLst>
                                    <p:set>
                                      <p:cBhvr>
                                        <p:cTn id="44" dur="1" fill="hold">
                                          <p:stCondLst>
                                            <p:cond delay="0"/>
                                          </p:stCondLst>
                                        </p:cTn>
                                        <p:tgtEl>
                                          <p:spTgt spid="3">
                                            <p:txEl>
                                              <p:pRg st="3" end="3"/>
                                            </p:txEl>
                                          </p:spTgt>
                                        </p:tgtEl>
                                        <p:attrNameLst>
                                          <p:attrName>style.visibility</p:attrName>
                                        </p:attrNameLst>
                                      </p:cBhvr>
                                      <p:to>
                                        <p:strVal val="visible"/>
                                      </p:to>
                                    </p:set>
                                    <p:animEffect transition="in" filter="wheel(1)">
                                      <p:cBhvr>
                                        <p:cTn id="45" dur="2000"/>
                                        <p:tgtEl>
                                          <p:spTgt spid="3">
                                            <p:txEl>
                                              <p:pRg st="3" end="3"/>
                                            </p:txEl>
                                          </p:spTgt>
                                        </p:tgtEl>
                                      </p:cBhvr>
                                    </p:animEffect>
                                  </p:childTnLst>
                                </p:cTn>
                              </p:par>
                              <p:par>
                                <p:cTn id="46" presetID="21" presetClass="entr" presetSubtype="1" fill="hold" nodeType="withEffect">
                                  <p:stCondLst>
                                    <p:cond delay="0"/>
                                  </p:stCondLst>
                                  <p:childTnLst>
                                    <p:set>
                                      <p:cBhvr>
                                        <p:cTn id="47" dur="1" fill="hold">
                                          <p:stCondLst>
                                            <p:cond delay="0"/>
                                          </p:stCondLst>
                                        </p:cTn>
                                        <p:tgtEl>
                                          <p:spTgt spid="3">
                                            <p:txEl>
                                              <p:pRg st="4" end="4"/>
                                            </p:txEl>
                                          </p:spTgt>
                                        </p:tgtEl>
                                        <p:attrNameLst>
                                          <p:attrName>style.visibility</p:attrName>
                                        </p:attrNameLst>
                                      </p:cBhvr>
                                      <p:to>
                                        <p:strVal val="visible"/>
                                      </p:to>
                                    </p:set>
                                    <p:animEffect transition="in" filter="wheel(1)">
                                      <p:cBhvr>
                                        <p:cTn id="48" dur="2000"/>
                                        <p:tgtEl>
                                          <p:spTgt spid="3">
                                            <p:txEl>
                                              <p:pRg st="4" end="4"/>
                                            </p:txEl>
                                          </p:spTgt>
                                        </p:tgtEl>
                                      </p:cBhvr>
                                    </p:animEffect>
                                  </p:childTnLst>
                                </p:cTn>
                              </p:par>
                              <p:par>
                                <p:cTn id="49" presetID="21" presetClass="entr" presetSubtype="1" fill="hold" nodeType="withEffect">
                                  <p:stCondLst>
                                    <p:cond delay="0"/>
                                  </p:stCondLst>
                                  <p:childTnLst>
                                    <p:set>
                                      <p:cBhvr>
                                        <p:cTn id="50" dur="1" fill="hold">
                                          <p:stCondLst>
                                            <p:cond delay="0"/>
                                          </p:stCondLst>
                                        </p:cTn>
                                        <p:tgtEl>
                                          <p:spTgt spid="3">
                                            <p:txEl>
                                              <p:pRg st="5" end="5"/>
                                            </p:txEl>
                                          </p:spTgt>
                                        </p:tgtEl>
                                        <p:attrNameLst>
                                          <p:attrName>style.visibility</p:attrName>
                                        </p:attrNameLst>
                                      </p:cBhvr>
                                      <p:to>
                                        <p:strVal val="visible"/>
                                      </p:to>
                                    </p:set>
                                    <p:animEffect transition="in" filter="wheel(1)">
                                      <p:cBhvr>
                                        <p:cTn id="51" dur="2000"/>
                                        <p:tgtEl>
                                          <p:spTgt spid="3">
                                            <p:txEl>
                                              <p:pRg st="5" end="5"/>
                                            </p:txEl>
                                          </p:spTgt>
                                        </p:tgtEl>
                                      </p:cBhvr>
                                    </p:animEffect>
                                  </p:childTnLst>
                                </p:cTn>
                              </p:par>
                              <p:par>
                                <p:cTn id="52" presetID="21" presetClass="entr" presetSubtype="1" fill="hold" nodeType="withEffect">
                                  <p:stCondLst>
                                    <p:cond delay="0"/>
                                  </p:stCondLst>
                                  <p:childTnLst>
                                    <p:set>
                                      <p:cBhvr>
                                        <p:cTn id="53" dur="1" fill="hold">
                                          <p:stCondLst>
                                            <p:cond delay="0"/>
                                          </p:stCondLst>
                                        </p:cTn>
                                        <p:tgtEl>
                                          <p:spTgt spid="3">
                                            <p:txEl>
                                              <p:pRg st="6" end="6"/>
                                            </p:txEl>
                                          </p:spTgt>
                                        </p:tgtEl>
                                        <p:attrNameLst>
                                          <p:attrName>style.visibility</p:attrName>
                                        </p:attrNameLst>
                                      </p:cBhvr>
                                      <p:to>
                                        <p:strVal val="visible"/>
                                      </p:to>
                                    </p:set>
                                    <p:animEffect transition="in" filter="wheel(1)">
                                      <p:cBhvr>
                                        <p:cTn id="54" dur="2000"/>
                                        <p:tgtEl>
                                          <p:spTgt spid="3">
                                            <p:txEl>
                                              <p:pRg st="6" end="6"/>
                                            </p:txEl>
                                          </p:spTgt>
                                        </p:tgtEl>
                                      </p:cBhvr>
                                    </p:animEffect>
                                  </p:childTnLst>
                                </p:cTn>
                              </p:par>
                              <p:par>
                                <p:cTn id="55" presetID="21" presetClass="entr" presetSubtype="1" fill="hold" nodeType="withEffect">
                                  <p:stCondLst>
                                    <p:cond delay="0"/>
                                  </p:stCondLst>
                                  <p:childTnLst>
                                    <p:set>
                                      <p:cBhvr>
                                        <p:cTn id="56" dur="1" fill="hold">
                                          <p:stCondLst>
                                            <p:cond delay="0"/>
                                          </p:stCondLst>
                                        </p:cTn>
                                        <p:tgtEl>
                                          <p:spTgt spid="3">
                                            <p:txEl>
                                              <p:pRg st="7" end="7"/>
                                            </p:txEl>
                                          </p:spTgt>
                                        </p:tgtEl>
                                        <p:attrNameLst>
                                          <p:attrName>style.visibility</p:attrName>
                                        </p:attrNameLst>
                                      </p:cBhvr>
                                      <p:to>
                                        <p:strVal val="visible"/>
                                      </p:to>
                                    </p:set>
                                    <p:animEffect transition="in" filter="wheel(1)">
                                      <p:cBhvr>
                                        <p:cTn id="57" dur="2000"/>
                                        <p:tgtEl>
                                          <p:spTgt spid="3">
                                            <p:txEl>
                                              <p:pRg st="7" end="7"/>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6" presetClass="entr" presetSubtype="0" fill="hold" grpId="0" nodeType="clickEffect">
                                  <p:stCondLst>
                                    <p:cond delay="0"/>
                                  </p:stCondLst>
                                  <p:childTnLst>
                                    <p:set>
                                      <p:cBhvr>
                                        <p:cTn id="61" dur="1" fill="hold">
                                          <p:stCondLst>
                                            <p:cond delay="0"/>
                                          </p:stCondLst>
                                        </p:cTn>
                                        <p:tgtEl>
                                          <p:spTgt spid="7"/>
                                        </p:tgtEl>
                                        <p:attrNameLst>
                                          <p:attrName>style.visibility</p:attrName>
                                        </p:attrNameLst>
                                      </p:cBhvr>
                                      <p:to>
                                        <p:strVal val="visible"/>
                                      </p:to>
                                    </p:set>
                                    <p:animEffect transition="in" filter="wipe(down)">
                                      <p:cBhvr>
                                        <p:cTn id="62" dur="580">
                                          <p:stCondLst>
                                            <p:cond delay="0"/>
                                          </p:stCondLst>
                                        </p:cTn>
                                        <p:tgtEl>
                                          <p:spTgt spid="7"/>
                                        </p:tgtEl>
                                      </p:cBhvr>
                                    </p:animEffect>
                                    <p:anim calcmode="lin" valueType="num">
                                      <p:cBhvr>
                                        <p:cTn id="63"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64"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65"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66"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67"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68" dur="26">
                                          <p:stCondLst>
                                            <p:cond delay="650"/>
                                          </p:stCondLst>
                                        </p:cTn>
                                        <p:tgtEl>
                                          <p:spTgt spid="7"/>
                                        </p:tgtEl>
                                      </p:cBhvr>
                                      <p:to x="100000" y="60000"/>
                                    </p:animScale>
                                    <p:animScale>
                                      <p:cBhvr>
                                        <p:cTn id="69" dur="166" decel="50000">
                                          <p:stCondLst>
                                            <p:cond delay="676"/>
                                          </p:stCondLst>
                                        </p:cTn>
                                        <p:tgtEl>
                                          <p:spTgt spid="7"/>
                                        </p:tgtEl>
                                      </p:cBhvr>
                                      <p:to x="100000" y="100000"/>
                                    </p:animScale>
                                    <p:animScale>
                                      <p:cBhvr>
                                        <p:cTn id="70" dur="26">
                                          <p:stCondLst>
                                            <p:cond delay="1312"/>
                                          </p:stCondLst>
                                        </p:cTn>
                                        <p:tgtEl>
                                          <p:spTgt spid="7"/>
                                        </p:tgtEl>
                                      </p:cBhvr>
                                      <p:to x="100000" y="80000"/>
                                    </p:animScale>
                                    <p:animScale>
                                      <p:cBhvr>
                                        <p:cTn id="71" dur="166" decel="50000">
                                          <p:stCondLst>
                                            <p:cond delay="1338"/>
                                          </p:stCondLst>
                                        </p:cTn>
                                        <p:tgtEl>
                                          <p:spTgt spid="7"/>
                                        </p:tgtEl>
                                      </p:cBhvr>
                                      <p:to x="100000" y="100000"/>
                                    </p:animScale>
                                    <p:animScale>
                                      <p:cBhvr>
                                        <p:cTn id="72" dur="26">
                                          <p:stCondLst>
                                            <p:cond delay="1642"/>
                                          </p:stCondLst>
                                        </p:cTn>
                                        <p:tgtEl>
                                          <p:spTgt spid="7"/>
                                        </p:tgtEl>
                                      </p:cBhvr>
                                      <p:to x="100000" y="90000"/>
                                    </p:animScale>
                                    <p:animScale>
                                      <p:cBhvr>
                                        <p:cTn id="73" dur="166" decel="50000">
                                          <p:stCondLst>
                                            <p:cond delay="1668"/>
                                          </p:stCondLst>
                                        </p:cTn>
                                        <p:tgtEl>
                                          <p:spTgt spid="7"/>
                                        </p:tgtEl>
                                      </p:cBhvr>
                                      <p:to x="100000" y="100000"/>
                                    </p:animScale>
                                    <p:animScale>
                                      <p:cBhvr>
                                        <p:cTn id="74" dur="26">
                                          <p:stCondLst>
                                            <p:cond delay="1808"/>
                                          </p:stCondLst>
                                        </p:cTn>
                                        <p:tgtEl>
                                          <p:spTgt spid="7"/>
                                        </p:tgtEl>
                                      </p:cBhvr>
                                      <p:to x="100000" y="95000"/>
                                    </p:animScale>
                                    <p:animScale>
                                      <p:cBhvr>
                                        <p:cTn id="75" dur="166" decel="50000">
                                          <p:stCondLst>
                                            <p:cond delay="1834"/>
                                          </p:stCondLst>
                                        </p:cTn>
                                        <p:tgtEl>
                                          <p:spTgt spid="7"/>
                                        </p:tgtEl>
                                      </p:cBhvr>
                                      <p:to x="100000" y="100000"/>
                                    </p:animScale>
                                  </p:childTnLst>
                                </p:cTn>
                              </p:par>
                            </p:childTnLst>
                          </p:cTn>
                        </p:par>
                      </p:childTnLst>
                    </p:cTn>
                  </p:par>
                  <p:par>
                    <p:cTn id="76" fill="hold">
                      <p:stCondLst>
                        <p:cond delay="indefinite"/>
                      </p:stCondLst>
                      <p:childTnLst>
                        <p:par>
                          <p:cTn id="77" fill="hold">
                            <p:stCondLst>
                              <p:cond delay="0"/>
                            </p:stCondLst>
                            <p:childTnLst>
                              <p:par>
                                <p:cTn id="78" presetID="42" presetClass="entr" presetSubtype="0" fill="hold" grpId="0" nodeType="clickEffect">
                                  <p:stCondLst>
                                    <p:cond delay="0"/>
                                  </p:stCondLst>
                                  <p:childTnLst>
                                    <p:set>
                                      <p:cBhvr>
                                        <p:cTn id="79" dur="1" fill="hold">
                                          <p:stCondLst>
                                            <p:cond delay="0"/>
                                          </p:stCondLst>
                                        </p:cTn>
                                        <p:tgtEl>
                                          <p:spTgt spid="8"/>
                                        </p:tgtEl>
                                        <p:attrNameLst>
                                          <p:attrName>style.visibility</p:attrName>
                                        </p:attrNameLst>
                                      </p:cBhvr>
                                      <p:to>
                                        <p:strVal val="visible"/>
                                      </p:to>
                                    </p:set>
                                    <p:animEffect transition="in" filter="fade">
                                      <p:cBhvr>
                                        <p:cTn id="80" dur="1000"/>
                                        <p:tgtEl>
                                          <p:spTgt spid="8"/>
                                        </p:tgtEl>
                                      </p:cBhvr>
                                    </p:animEffect>
                                    <p:anim calcmode="lin" valueType="num">
                                      <p:cBhvr>
                                        <p:cTn id="81" dur="1000" fill="hold"/>
                                        <p:tgtEl>
                                          <p:spTgt spid="8"/>
                                        </p:tgtEl>
                                        <p:attrNameLst>
                                          <p:attrName>ppt_x</p:attrName>
                                        </p:attrNameLst>
                                      </p:cBhvr>
                                      <p:tavLst>
                                        <p:tav tm="0">
                                          <p:val>
                                            <p:strVal val="#ppt_x"/>
                                          </p:val>
                                        </p:tav>
                                        <p:tav tm="100000">
                                          <p:val>
                                            <p:strVal val="#ppt_x"/>
                                          </p:val>
                                        </p:tav>
                                      </p:tavLst>
                                    </p:anim>
                                    <p:anim calcmode="lin" valueType="num">
                                      <p:cBhvr>
                                        <p:cTn id="8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9" y="152403"/>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Marcador de número de diapositiva"/>
          <p:cNvSpPr>
            <a:spLocks noGrp="1"/>
          </p:cNvSpPr>
          <p:nvPr>
            <p:ph type="sldNum" sz="quarter" idx="12"/>
          </p:nvPr>
        </p:nvSpPr>
        <p:spPr/>
        <p:txBody>
          <a:bodyPr/>
          <a:lstStyle/>
          <a:p>
            <a:fld id="{339DE33B-29C3-A64D-9297-00A5A1600F58}" type="slidenum">
              <a:rPr lang="es-ES" smtClean="0"/>
              <a:t>38</a:t>
            </a:fld>
            <a:endParaRPr lang="es-ES" dirty="0"/>
          </a:p>
        </p:txBody>
      </p:sp>
      <p:sp>
        <p:nvSpPr>
          <p:cNvPr id="3" name="2 CuadroTexto"/>
          <p:cNvSpPr txBox="1"/>
          <p:nvPr/>
        </p:nvSpPr>
        <p:spPr>
          <a:xfrm>
            <a:off x="599089" y="472966"/>
            <a:ext cx="9916510" cy="523220"/>
          </a:xfrm>
          <a:prstGeom prst="rect">
            <a:avLst/>
          </a:prstGeom>
          <a:noFill/>
        </p:spPr>
        <p:txBody>
          <a:bodyPr wrap="square" rtlCol="0">
            <a:spAutoFit/>
          </a:bodyPr>
          <a:lstStyle/>
          <a:p>
            <a:r>
              <a:rPr lang="es-ES" sz="2800" u="sng" dirty="0" smtClean="0">
                <a:solidFill>
                  <a:srgbClr val="FF0000"/>
                </a:solidFill>
              </a:rPr>
              <a:t>Seguro Contra Todo Riesgo de Construcción</a:t>
            </a:r>
            <a:endParaRPr lang="es-CL" sz="2800" u="sng" dirty="0">
              <a:solidFill>
                <a:srgbClr val="FF0000"/>
              </a:solidFill>
            </a:endParaRPr>
          </a:p>
        </p:txBody>
      </p:sp>
      <p:sp>
        <p:nvSpPr>
          <p:cNvPr id="4" name="3 CuadroTexto"/>
          <p:cNvSpPr txBox="1"/>
          <p:nvPr/>
        </p:nvSpPr>
        <p:spPr>
          <a:xfrm>
            <a:off x="599091" y="1103586"/>
            <a:ext cx="10980294" cy="4093428"/>
          </a:xfrm>
          <a:prstGeom prst="rect">
            <a:avLst/>
          </a:prstGeom>
          <a:noFill/>
        </p:spPr>
        <p:txBody>
          <a:bodyPr wrap="square" rtlCol="0">
            <a:spAutoFit/>
          </a:bodyPr>
          <a:lstStyle/>
          <a:p>
            <a:r>
              <a:rPr lang="es-ES" sz="2000" dirty="0" smtClean="0"/>
              <a:t>En caso de exigirse en el A.C, se procede de la siguiente forma:</a:t>
            </a:r>
          </a:p>
          <a:p>
            <a:pPr marL="457200" indent="-457200" algn="just">
              <a:buFont typeface="+mj-lt"/>
              <a:buAutoNum type="arabicPeriod"/>
            </a:pPr>
            <a:r>
              <a:rPr lang="es-ES" sz="2000" dirty="0" smtClean="0"/>
              <a:t>En forma separada a la Póliza de Responsabilidad Civil, se presenta </a:t>
            </a:r>
            <a:r>
              <a:rPr lang="es-ES" sz="2000" dirty="0" smtClean="0">
                <a:solidFill>
                  <a:srgbClr val="FF0000"/>
                </a:solidFill>
              </a:rPr>
              <a:t>en forma previa al primer E. de Pago.</a:t>
            </a:r>
          </a:p>
          <a:p>
            <a:pPr marL="457200" indent="-457200" algn="just">
              <a:buFont typeface="+mj-lt"/>
              <a:buAutoNum type="arabicPeriod"/>
            </a:pPr>
            <a:r>
              <a:rPr lang="es-ES" sz="2000" dirty="0" smtClean="0"/>
              <a:t>En UF equivalente al </a:t>
            </a:r>
            <a:r>
              <a:rPr lang="es-ES" sz="2000" u="sng" dirty="0" smtClean="0"/>
              <a:t>valor total </a:t>
            </a:r>
            <a:r>
              <a:rPr lang="es-ES" sz="2000" dirty="0" smtClean="0"/>
              <a:t>del contrato.</a:t>
            </a:r>
          </a:p>
          <a:p>
            <a:pPr marL="457200" indent="-457200" algn="just">
              <a:buFont typeface="+mj-lt"/>
              <a:buAutoNum type="arabicPeriod"/>
            </a:pPr>
            <a:r>
              <a:rPr lang="es-ES" sz="2000" dirty="0" smtClean="0"/>
              <a:t>Debe tener como beneficiario al Fisco -Ministerio de Obras Públicas - Servicio.</a:t>
            </a:r>
          </a:p>
          <a:p>
            <a:pPr marL="457200" indent="-457200" algn="just">
              <a:buFont typeface="+mj-lt"/>
              <a:buAutoNum type="arabicPeriod"/>
            </a:pPr>
            <a:r>
              <a:rPr lang="es-ES" sz="2000" dirty="0" smtClean="0"/>
              <a:t>Vigente durante todo el período de construcción de la obra, </a:t>
            </a:r>
            <a:r>
              <a:rPr lang="es-ES" sz="2000" dirty="0" err="1" smtClean="0"/>
              <a:t>incluídos</a:t>
            </a:r>
            <a:r>
              <a:rPr lang="es-ES" sz="2000" dirty="0" smtClean="0"/>
              <a:t> sus aumentos de plazo si los hubiere.</a:t>
            </a:r>
          </a:p>
          <a:p>
            <a:pPr marL="457200" indent="-457200" algn="just">
              <a:buFont typeface="+mj-lt"/>
              <a:buAutoNum type="arabicPeriod"/>
            </a:pPr>
            <a:r>
              <a:rPr lang="es-ES" sz="2000" dirty="0" smtClean="0"/>
              <a:t>La Póliza deberá contener como mínimo las condiciones generales y especiales del seguro y sus coberturas de riesgo.</a:t>
            </a:r>
          </a:p>
          <a:p>
            <a:pPr marL="457200" indent="-457200" algn="just">
              <a:buFont typeface="+mj-lt"/>
              <a:buAutoNum type="arabicPeriod"/>
            </a:pPr>
            <a:r>
              <a:rPr lang="es-ES" sz="2000" dirty="0" smtClean="0"/>
              <a:t>Debe contener en forma explícita y obligatoria una cláusula de rehabilitación y renovación automática, de renuncia a los derechos de subrogación respecto de los asegurados y beneficiarios y de gastos de aceleración.</a:t>
            </a:r>
          </a:p>
          <a:p>
            <a:pPr marL="457200" indent="-457200" algn="just">
              <a:buFont typeface="+mj-lt"/>
              <a:buAutoNum type="arabicPeriod"/>
            </a:pPr>
            <a:r>
              <a:rPr lang="es-ES" sz="2000" dirty="0" smtClean="0"/>
              <a:t>Debe ser suscrita por la empresa contratista y la Compañía Aseguradora.</a:t>
            </a:r>
            <a:endParaRPr lang="es-CL" sz="2000" dirty="0"/>
          </a:p>
        </p:txBody>
      </p:sp>
      <p:sp>
        <p:nvSpPr>
          <p:cNvPr id="6" name="5 CuadroTexto"/>
          <p:cNvSpPr txBox="1"/>
          <p:nvPr/>
        </p:nvSpPr>
        <p:spPr>
          <a:xfrm>
            <a:off x="9821916" y="331078"/>
            <a:ext cx="693683" cy="461665"/>
          </a:xfrm>
          <a:prstGeom prst="rect">
            <a:avLst/>
          </a:prstGeom>
          <a:noFill/>
        </p:spPr>
        <p:txBody>
          <a:bodyPr wrap="square" rtlCol="0">
            <a:spAutoFit/>
          </a:bodyPr>
          <a:lstStyle/>
          <a:p>
            <a:r>
              <a:rPr lang="es-ES" dirty="0" smtClean="0"/>
              <a:t>1/2</a:t>
            </a:r>
            <a:endParaRPr lang="es-CL"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wipe(down)">
                                      <p:cBhvr>
                                        <p:cTn id="7" dur="580">
                                          <p:stCondLst>
                                            <p:cond delay="0"/>
                                          </p:stCondLst>
                                        </p:cTn>
                                        <p:tgtEl>
                                          <p:spTgt spid="4">
                                            <p:txEl>
                                              <p:pRg st="1" end="1"/>
                                            </p:txEl>
                                          </p:spTgt>
                                        </p:tgtEl>
                                      </p:cBhvr>
                                    </p:animEffect>
                                    <p:anim calcmode="lin" valueType="num">
                                      <p:cBhvr>
                                        <p:cTn id="8" dur="1822" tmFilter="0,0; 0.14,0.36; 0.43,0.73; 0.71,0.91; 1.0,1.0">
                                          <p:stCondLst>
                                            <p:cond delay="0"/>
                                          </p:stCondLst>
                                        </p:cTn>
                                        <p:tgtEl>
                                          <p:spTgt spid="4">
                                            <p:txEl>
                                              <p:pRg st="1" end="1"/>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xEl>
                                              <p:pRg st="1" end="1"/>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xEl>
                                              <p:pRg st="1" end="1"/>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xEl>
                                              <p:pRg st="1" end="1"/>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xEl>
                                              <p:pRg st="1" end="1"/>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xEl>
                                              <p:pRg st="1" end="1"/>
                                            </p:txEl>
                                          </p:spTgt>
                                        </p:tgtEl>
                                      </p:cBhvr>
                                      <p:to x="100000" y="60000"/>
                                    </p:animScale>
                                    <p:animScale>
                                      <p:cBhvr>
                                        <p:cTn id="14" dur="166" decel="50000">
                                          <p:stCondLst>
                                            <p:cond delay="676"/>
                                          </p:stCondLst>
                                        </p:cTn>
                                        <p:tgtEl>
                                          <p:spTgt spid="4">
                                            <p:txEl>
                                              <p:pRg st="1" end="1"/>
                                            </p:txEl>
                                          </p:spTgt>
                                        </p:tgtEl>
                                      </p:cBhvr>
                                      <p:to x="100000" y="100000"/>
                                    </p:animScale>
                                    <p:animScale>
                                      <p:cBhvr>
                                        <p:cTn id="15" dur="26">
                                          <p:stCondLst>
                                            <p:cond delay="1312"/>
                                          </p:stCondLst>
                                        </p:cTn>
                                        <p:tgtEl>
                                          <p:spTgt spid="4">
                                            <p:txEl>
                                              <p:pRg st="1" end="1"/>
                                            </p:txEl>
                                          </p:spTgt>
                                        </p:tgtEl>
                                      </p:cBhvr>
                                      <p:to x="100000" y="80000"/>
                                    </p:animScale>
                                    <p:animScale>
                                      <p:cBhvr>
                                        <p:cTn id="16" dur="166" decel="50000">
                                          <p:stCondLst>
                                            <p:cond delay="1338"/>
                                          </p:stCondLst>
                                        </p:cTn>
                                        <p:tgtEl>
                                          <p:spTgt spid="4">
                                            <p:txEl>
                                              <p:pRg st="1" end="1"/>
                                            </p:txEl>
                                          </p:spTgt>
                                        </p:tgtEl>
                                      </p:cBhvr>
                                      <p:to x="100000" y="100000"/>
                                    </p:animScale>
                                    <p:animScale>
                                      <p:cBhvr>
                                        <p:cTn id="17" dur="26">
                                          <p:stCondLst>
                                            <p:cond delay="1642"/>
                                          </p:stCondLst>
                                        </p:cTn>
                                        <p:tgtEl>
                                          <p:spTgt spid="4">
                                            <p:txEl>
                                              <p:pRg st="1" end="1"/>
                                            </p:txEl>
                                          </p:spTgt>
                                        </p:tgtEl>
                                      </p:cBhvr>
                                      <p:to x="100000" y="90000"/>
                                    </p:animScale>
                                    <p:animScale>
                                      <p:cBhvr>
                                        <p:cTn id="18" dur="166" decel="50000">
                                          <p:stCondLst>
                                            <p:cond delay="1668"/>
                                          </p:stCondLst>
                                        </p:cTn>
                                        <p:tgtEl>
                                          <p:spTgt spid="4">
                                            <p:txEl>
                                              <p:pRg st="1" end="1"/>
                                            </p:txEl>
                                          </p:spTgt>
                                        </p:tgtEl>
                                      </p:cBhvr>
                                      <p:to x="100000" y="100000"/>
                                    </p:animScale>
                                    <p:animScale>
                                      <p:cBhvr>
                                        <p:cTn id="19" dur="26">
                                          <p:stCondLst>
                                            <p:cond delay="1808"/>
                                          </p:stCondLst>
                                        </p:cTn>
                                        <p:tgtEl>
                                          <p:spTgt spid="4">
                                            <p:txEl>
                                              <p:pRg st="1" end="1"/>
                                            </p:txEl>
                                          </p:spTgt>
                                        </p:tgtEl>
                                      </p:cBhvr>
                                      <p:to x="100000" y="95000"/>
                                    </p:animScale>
                                    <p:animScale>
                                      <p:cBhvr>
                                        <p:cTn id="20" dur="166" decel="50000">
                                          <p:stCondLst>
                                            <p:cond delay="1834"/>
                                          </p:stCondLst>
                                        </p:cTn>
                                        <p:tgtEl>
                                          <p:spTgt spid="4">
                                            <p:txEl>
                                              <p:pRg st="1" end="1"/>
                                            </p:txEl>
                                          </p:spTgt>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animEffect transition="in" filter="wipe(down)">
                                      <p:cBhvr>
                                        <p:cTn id="23" dur="580">
                                          <p:stCondLst>
                                            <p:cond delay="0"/>
                                          </p:stCondLst>
                                        </p:cTn>
                                        <p:tgtEl>
                                          <p:spTgt spid="4">
                                            <p:txEl>
                                              <p:pRg st="2" end="2"/>
                                            </p:txEl>
                                          </p:spTgt>
                                        </p:tgtEl>
                                      </p:cBhvr>
                                    </p:animEffect>
                                    <p:anim calcmode="lin" valueType="num">
                                      <p:cBhvr>
                                        <p:cTn id="24" dur="1822" tmFilter="0,0; 0.14,0.36; 0.43,0.73; 0.71,0.91; 1.0,1.0">
                                          <p:stCondLst>
                                            <p:cond delay="0"/>
                                          </p:stCondLst>
                                        </p:cTn>
                                        <p:tgtEl>
                                          <p:spTgt spid="4">
                                            <p:txEl>
                                              <p:pRg st="2" end="2"/>
                                            </p:txEl>
                                          </p:spTgt>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4">
                                            <p:txEl>
                                              <p:pRg st="2" end="2"/>
                                            </p:txEl>
                                          </p:spTgt>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4">
                                            <p:txEl>
                                              <p:pRg st="2" end="2"/>
                                            </p:txEl>
                                          </p:spTgt>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4">
                                            <p:txEl>
                                              <p:pRg st="2" end="2"/>
                                            </p:txEl>
                                          </p:spTgt>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4">
                                            <p:txEl>
                                              <p:pRg st="2" end="2"/>
                                            </p:txEl>
                                          </p:spTgt>
                                        </p:tgtEl>
                                        <p:attrNameLst>
                                          <p:attrName>ppt_y</p:attrName>
                                        </p:attrNameLst>
                                      </p:cBhvr>
                                      <p:tavLst>
                                        <p:tav tm="0" fmla="#ppt_y-sin(pi*$)/81">
                                          <p:val>
                                            <p:fltVal val="0"/>
                                          </p:val>
                                        </p:tav>
                                        <p:tav tm="100000">
                                          <p:val>
                                            <p:fltVal val="1"/>
                                          </p:val>
                                        </p:tav>
                                      </p:tavLst>
                                    </p:anim>
                                    <p:animScale>
                                      <p:cBhvr>
                                        <p:cTn id="29" dur="26">
                                          <p:stCondLst>
                                            <p:cond delay="650"/>
                                          </p:stCondLst>
                                        </p:cTn>
                                        <p:tgtEl>
                                          <p:spTgt spid="4">
                                            <p:txEl>
                                              <p:pRg st="2" end="2"/>
                                            </p:txEl>
                                          </p:spTgt>
                                        </p:tgtEl>
                                      </p:cBhvr>
                                      <p:to x="100000" y="60000"/>
                                    </p:animScale>
                                    <p:animScale>
                                      <p:cBhvr>
                                        <p:cTn id="30" dur="166" decel="50000">
                                          <p:stCondLst>
                                            <p:cond delay="676"/>
                                          </p:stCondLst>
                                        </p:cTn>
                                        <p:tgtEl>
                                          <p:spTgt spid="4">
                                            <p:txEl>
                                              <p:pRg st="2" end="2"/>
                                            </p:txEl>
                                          </p:spTgt>
                                        </p:tgtEl>
                                      </p:cBhvr>
                                      <p:to x="100000" y="100000"/>
                                    </p:animScale>
                                    <p:animScale>
                                      <p:cBhvr>
                                        <p:cTn id="31" dur="26">
                                          <p:stCondLst>
                                            <p:cond delay="1312"/>
                                          </p:stCondLst>
                                        </p:cTn>
                                        <p:tgtEl>
                                          <p:spTgt spid="4">
                                            <p:txEl>
                                              <p:pRg st="2" end="2"/>
                                            </p:txEl>
                                          </p:spTgt>
                                        </p:tgtEl>
                                      </p:cBhvr>
                                      <p:to x="100000" y="80000"/>
                                    </p:animScale>
                                    <p:animScale>
                                      <p:cBhvr>
                                        <p:cTn id="32" dur="166" decel="50000">
                                          <p:stCondLst>
                                            <p:cond delay="1338"/>
                                          </p:stCondLst>
                                        </p:cTn>
                                        <p:tgtEl>
                                          <p:spTgt spid="4">
                                            <p:txEl>
                                              <p:pRg st="2" end="2"/>
                                            </p:txEl>
                                          </p:spTgt>
                                        </p:tgtEl>
                                      </p:cBhvr>
                                      <p:to x="100000" y="100000"/>
                                    </p:animScale>
                                    <p:animScale>
                                      <p:cBhvr>
                                        <p:cTn id="33" dur="26">
                                          <p:stCondLst>
                                            <p:cond delay="1642"/>
                                          </p:stCondLst>
                                        </p:cTn>
                                        <p:tgtEl>
                                          <p:spTgt spid="4">
                                            <p:txEl>
                                              <p:pRg st="2" end="2"/>
                                            </p:txEl>
                                          </p:spTgt>
                                        </p:tgtEl>
                                      </p:cBhvr>
                                      <p:to x="100000" y="90000"/>
                                    </p:animScale>
                                    <p:animScale>
                                      <p:cBhvr>
                                        <p:cTn id="34" dur="166" decel="50000">
                                          <p:stCondLst>
                                            <p:cond delay="1668"/>
                                          </p:stCondLst>
                                        </p:cTn>
                                        <p:tgtEl>
                                          <p:spTgt spid="4">
                                            <p:txEl>
                                              <p:pRg st="2" end="2"/>
                                            </p:txEl>
                                          </p:spTgt>
                                        </p:tgtEl>
                                      </p:cBhvr>
                                      <p:to x="100000" y="100000"/>
                                    </p:animScale>
                                    <p:animScale>
                                      <p:cBhvr>
                                        <p:cTn id="35" dur="26">
                                          <p:stCondLst>
                                            <p:cond delay="1808"/>
                                          </p:stCondLst>
                                        </p:cTn>
                                        <p:tgtEl>
                                          <p:spTgt spid="4">
                                            <p:txEl>
                                              <p:pRg st="2" end="2"/>
                                            </p:txEl>
                                          </p:spTgt>
                                        </p:tgtEl>
                                      </p:cBhvr>
                                      <p:to x="100000" y="95000"/>
                                    </p:animScale>
                                    <p:animScale>
                                      <p:cBhvr>
                                        <p:cTn id="36" dur="166" decel="50000">
                                          <p:stCondLst>
                                            <p:cond delay="1834"/>
                                          </p:stCondLst>
                                        </p:cTn>
                                        <p:tgtEl>
                                          <p:spTgt spid="4">
                                            <p:txEl>
                                              <p:pRg st="2" end="2"/>
                                            </p:txEl>
                                          </p:spTgt>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4">
                                            <p:txEl>
                                              <p:pRg st="3" end="3"/>
                                            </p:txEl>
                                          </p:spTgt>
                                        </p:tgtEl>
                                        <p:attrNameLst>
                                          <p:attrName>style.visibility</p:attrName>
                                        </p:attrNameLst>
                                      </p:cBhvr>
                                      <p:to>
                                        <p:strVal val="visible"/>
                                      </p:to>
                                    </p:set>
                                    <p:animEffect transition="in" filter="fade">
                                      <p:cBhvr>
                                        <p:cTn id="41" dur="1000"/>
                                        <p:tgtEl>
                                          <p:spTgt spid="4">
                                            <p:txEl>
                                              <p:pRg st="3" end="3"/>
                                            </p:txEl>
                                          </p:spTgt>
                                        </p:tgtEl>
                                      </p:cBhvr>
                                    </p:animEffect>
                                    <p:anim calcmode="lin" valueType="num">
                                      <p:cBhvr>
                                        <p:cTn id="42"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43" dur="1000" fill="hold"/>
                                        <p:tgtEl>
                                          <p:spTgt spid="4">
                                            <p:txEl>
                                              <p:pRg st="3" end="3"/>
                                            </p:txEl>
                                          </p:spTgt>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4">
                                            <p:txEl>
                                              <p:pRg st="4" end="4"/>
                                            </p:txEl>
                                          </p:spTgt>
                                        </p:tgtEl>
                                        <p:attrNameLst>
                                          <p:attrName>style.visibility</p:attrName>
                                        </p:attrNameLst>
                                      </p:cBhvr>
                                      <p:to>
                                        <p:strVal val="visible"/>
                                      </p:to>
                                    </p:set>
                                    <p:animEffect transition="in" filter="fade">
                                      <p:cBhvr>
                                        <p:cTn id="46" dur="1000"/>
                                        <p:tgtEl>
                                          <p:spTgt spid="4">
                                            <p:txEl>
                                              <p:pRg st="4" end="4"/>
                                            </p:txEl>
                                          </p:spTgt>
                                        </p:tgtEl>
                                      </p:cBhvr>
                                    </p:animEffect>
                                    <p:anim calcmode="lin" valueType="num">
                                      <p:cBhvr>
                                        <p:cTn id="47"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48"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6" presetClass="entr" presetSubtype="16" fill="hold" nodeType="clickEffect">
                                  <p:stCondLst>
                                    <p:cond delay="0"/>
                                  </p:stCondLst>
                                  <p:childTnLst>
                                    <p:set>
                                      <p:cBhvr>
                                        <p:cTn id="52" dur="1" fill="hold">
                                          <p:stCondLst>
                                            <p:cond delay="0"/>
                                          </p:stCondLst>
                                        </p:cTn>
                                        <p:tgtEl>
                                          <p:spTgt spid="4">
                                            <p:txEl>
                                              <p:pRg st="5" end="5"/>
                                            </p:txEl>
                                          </p:spTgt>
                                        </p:tgtEl>
                                        <p:attrNameLst>
                                          <p:attrName>style.visibility</p:attrName>
                                        </p:attrNameLst>
                                      </p:cBhvr>
                                      <p:to>
                                        <p:strVal val="visible"/>
                                      </p:to>
                                    </p:set>
                                    <p:animEffect transition="in" filter="circle(in)">
                                      <p:cBhvr>
                                        <p:cTn id="53" dur="2000"/>
                                        <p:tgtEl>
                                          <p:spTgt spid="4">
                                            <p:txEl>
                                              <p:pRg st="5" end="5"/>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26" presetClass="entr" presetSubtype="0" fill="hold" nodeType="clickEffect">
                                  <p:stCondLst>
                                    <p:cond delay="0"/>
                                  </p:stCondLst>
                                  <p:childTnLst>
                                    <p:set>
                                      <p:cBhvr>
                                        <p:cTn id="57" dur="1" fill="hold">
                                          <p:stCondLst>
                                            <p:cond delay="0"/>
                                          </p:stCondLst>
                                        </p:cTn>
                                        <p:tgtEl>
                                          <p:spTgt spid="4">
                                            <p:txEl>
                                              <p:pRg st="6" end="6"/>
                                            </p:txEl>
                                          </p:spTgt>
                                        </p:tgtEl>
                                        <p:attrNameLst>
                                          <p:attrName>style.visibility</p:attrName>
                                        </p:attrNameLst>
                                      </p:cBhvr>
                                      <p:to>
                                        <p:strVal val="visible"/>
                                      </p:to>
                                    </p:set>
                                    <p:animEffect transition="in" filter="wipe(down)">
                                      <p:cBhvr>
                                        <p:cTn id="58" dur="580">
                                          <p:stCondLst>
                                            <p:cond delay="0"/>
                                          </p:stCondLst>
                                        </p:cTn>
                                        <p:tgtEl>
                                          <p:spTgt spid="4">
                                            <p:txEl>
                                              <p:pRg st="6" end="6"/>
                                            </p:txEl>
                                          </p:spTgt>
                                        </p:tgtEl>
                                      </p:cBhvr>
                                    </p:animEffect>
                                    <p:anim calcmode="lin" valueType="num">
                                      <p:cBhvr>
                                        <p:cTn id="59" dur="1822" tmFilter="0,0; 0.14,0.36; 0.43,0.73; 0.71,0.91; 1.0,1.0">
                                          <p:stCondLst>
                                            <p:cond delay="0"/>
                                          </p:stCondLst>
                                        </p:cTn>
                                        <p:tgtEl>
                                          <p:spTgt spid="4">
                                            <p:txEl>
                                              <p:pRg st="6" end="6"/>
                                            </p:txEl>
                                          </p:spTgt>
                                        </p:tgtEl>
                                        <p:attrNameLst>
                                          <p:attrName>ppt_x</p:attrName>
                                        </p:attrNameLst>
                                      </p:cBhvr>
                                      <p:tavLst>
                                        <p:tav tm="0">
                                          <p:val>
                                            <p:strVal val="#ppt_x-0.25"/>
                                          </p:val>
                                        </p:tav>
                                        <p:tav tm="100000">
                                          <p:val>
                                            <p:strVal val="#ppt_x"/>
                                          </p:val>
                                        </p:tav>
                                      </p:tavLst>
                                    </p:anim>
                                    <p:anim calcmode="lin" valueType="num">
                                      <p:cBhvr>
                                        <p:cTn id="60" dur="664" tmFilter="0.0,0.0; 0.25,0.07; 0.50,0.2; 0.75,0.467; 1.0,1.0">
                                          <p:stCondLst>
                                            <p:cond delay="0"/>
                                          </p:stCondLst>
                                        </p:cTn>
                                        <p:tgtEl>
                                          <p:spTgt spid="4">
                                            <p:txEl>
                                              <p:pRg st="6" end="6"/>
                                            </p:txEl>
                                          </p:spTgt>
                                        </p:tgtEl>
                                        <p:attrNameLst>
                                          <p:attrName>ppt_y</p:attrName>
                                        </p:attrNameLst>
                                      </p:cBhvr>
                                      <p:tavLst>
                                        <p:tav tm="0" fmla="#ppt_y-sin(pi*$)/3">
                                          <p:val>
                                            <p:fltVal val="0.5"/>
                                          </p:val>
                                        </p:tav>
                                        <p:tav tm="100000">
                                          <p:val>
                                            <p:fltVal val="1"/>
                                          </p:val>
                                        </p:tav>
                                      </p:tavLst>
                                    </p:anim>
                                    <p:anim calcmode="lin" valueType="num">
                                      <p:cBhvr>
                                        <p:cTn id="61" dur="664" tmFilter="0, 0; 0.125,0.2665; 0.25,0.4; 0.375,0.465; 0.5,0.5;  0.625,0.535; 0.75,0.6; 0.875,0.7335; 1,1">
                                          <p:stCondLst>
                                            <p:cond delay="664"/>
                                          </p:stCondLst>
                                        </p:cTn>
                                        <p:tgtEl>
                                          <p:spTgt spid="4">
                                            <p:txEl>
                                              <p:pRg st="6" end="6"/>
                                            </p:txEl>
                                          </p:spTgt>
                                        </p:tgtEl>
                                        <p:attrNameLst>
                                          <p:attrName>ppt_y</p:attrName>
                                        </p:attrNameLst>
                                      </p:cBhvr>
                                      <p:tavLst>
                                        <p:tav tm="0" fmla="#ppt_y-sin(pi*$)/9">
                                          <p:val>
                                            <p:fltVal val="0"/>
                                          </p:val>
                                        </p:tav>
                                        <p:tav tm="100000">
                                          <p:val>
                                            <p:fltVal val="1"/>
                                          </p:val>
                                        </p:tav>
                                      </p:tavLst>
                                    </p:anim>
                                    <p:anim calcmode="lin" valueType="num">
                                      <p:cBhvr>
                                        <p:cTn id="62" dur="332" tmFilter="0, 0; 0.125,0.2665; 0.25,0.4; 0.375,0.465; 0.5,0.5;  0.625,0.535; 0.75,0.6; 0.875,0.7335; 1,1">
                                          <p:stCondLst>
                                            <p:cond delay="1324"/>
                                          </p:stCondLst>
                                        </p:cTn>
                                        <p:tgtEl>
                                          <p:spTgt spid="4">
                                            <p:txEl>
                                              <p:pRg st="6" end="6"/>
                                            </p:txEl>
                                          </p:spTgt>
                                        </p:tgtEl>
                                        <p:attrNameLst>
                                          <p:attrName>ppt_y</p:attrName>
                                        </p:attrNameLst>
                                      </p:cBhvr>
                                      <p:tavLst>
                                        <p:tav tm="0" fmla="#ppt_y-sin(pi*$)/27">
                                          <p:val>
                                            <p:fltVal val="0"/>
                                          </p:val>
                                        </p:tav>
                                        <p:tav tm="100000">
                                          <p:val>
                                            <p:fltVal val="1"/>
                                          </p:val>
                                        </p:tav>
                                      </p:tavLst>
                                    </p:anim>
                                    <p:anim calcmode="lin" valueType="num">
                                      <p:cBhvr>
                                        <p:cTn id="63" dur="164" tmFilter="0, 0; 0.125,0.2665; 0.25,0.4; 0.375,0.465; 0.5,0.5;  0.625,0.535; 0.75,0.6; 0.875,0.7335; 1,1">
                                          <p:stCondLst>
                                            <p:cond delay="1656"/>
                                          </p:stCondLst>
                                        </p:cTn>
                                        <p:tgtEl>
                                          <p:spTgt spid="4">
                                            <p:txEl>
                                              <p:pRg st="6" end="6"/>
                                            </p:txEl>
                                          </p:spTgt>
                                        </p:tgtEl>
                                        <p:attrNameLst>
                                          <p:attrName>ppt_y</p:attrName>
                                        </p:attrNameLst>
                                      </p:cBhvr>
                                      <p:tavLst>
                                        <p:tav tm="0" fmla="#ppt_y-sin(pi*$)/81">
                                          <p:val>
                                            <p:fltVal val="0"/>
                                          </p:val>
                                        </p:tav>
                                        <p:tav tm="100000">
                                          <p:val>
                                            <p:fltVal val="1"/>
                                          </p:val>
                                        </p:tav>
                                      </p:tavLst>
                                    </p:anim>
                                    <p:animScale>
                                      <p:cBhvr>
                                        <p:cTn id="64" dur="26">
                                          <p:stCondLst>
                                            <p:cond delay="650"/>
                                          </p:stCondLst>
                                        </p:cTn>
                                        <p:tgtEl>
                                          <p:spTgt spid="4">
                                            <p:txEl>
                                              <p:pRg st="6" end="6"/>
                                            </p:txEl>
                                          </p:spTgt>
                                        </p:tgtEl>
                                      </p:cBhvr>
                                      <p:to x="100000" y="60000"/>
                                    </p:animScale>
                                    <p:animScale>
                                      <p:cBhvr>
                                        <p:cTn id="65" dur="166" decel="50000">
                                          <p:stCondLst>
                                            <p:cond delay="676"/>
                                          </p:stCondLst>
                                        </p:cTn>
                                        <p:tgtEl>
                                          <p:spTgt spid="4">
                                            <p:txEl>
                                              <p:pRg st="6" end="6"/>
                                            </p:txEl>
                                          </p:spTgt>
                                        </p:tgtEl>
                                      </p:cBhvr>
                                      <p:to x="100000" y="100000"/>
                                    </p:animScale>
                                    <p:animScale>
                                      <p:cBhvr>
                                        <p:cTn id="66" dur="26">
                                          <p:stCondLst>
                                            <p:cond delay="1312"/>
                                          </p:stCondLst>
                                        </p:cTn>
                                        <p:tgtEl>
                                          <p:spTgt spid="4">
                                            <p:txEl>
                                              <p:pRg st="6" end="6"/>
                                            </p:txEl>
                                          </p:spTgt>
                                        </p:tgtEl>
                                      </p:cBhvr>
                                      <p:to x="100000" y="80000"/>
                                    </p:animScale>
                                    <p:animScale>
                                      <p:cBhvr>
                                        <p:cTn id="67" dur="166" decel="50000">
                                          <p:stCondLst>
                                            <p:cond delay="1338"/>
                                          </p:stCondLst>
                                        </p:cTn>
                                        <p:tgtEl>
                                          <p:spTgt spid="4">
                                            <p:txEl>
                                              <p:pRg st="6" end="6"/>
                                            </p:txEl>
                                          </p:spTgt>
                                        </p:tgtEl>
                                      </p:cBhvr>
                                      <p:to x="100000" y="100000"/>
                                    </p:animScale>
                                    <p:animScale>
                                      <p:cBhvr>
                                        <p:cTn id="68" dur="26">
                                          <p:stCondLst>
                                            <p:cond delay="1642"/>
                                          </p:stCondLst>
                                        </p:cTn>
                                        <p:tgtEl>
                                          <p:spTgt spid="4">
                                            <p:txEl>
                                              <p:pRg st="6" end="6"/>
                                            </p:txEl>
                                          </p:spTgt>
                                        </p:tgtEl>
                                      </p:cBhvr>
                                      <p:to x="100000" y="90000"/>
                                    </p:animScale>
                                    <p:animScale>
                                      <p:cBhvr>
                                        <p:cTn id="69" dur="166" decel="50000">
                                          <p:stCondLst>
                                            <p:cond delay="1668"/>
                                          </p:stCondLst>
                                        </p:cTn>
                                        <p:tgtEl>
                                          <p:spTgt spid="4">
                                            <p:txEl>
                                              <p:pRg st="6" end="6"/>
                                            </p:txEl>
                                          </p:spTgt>
                                        </p:tgtEl>
                                      </p:cBhvr>
                                      <p:to x="100000" y="100000"/>
                                    </p:animScale>
                                    <p:animScale>
                                      <p:cBhvr>
                                        <p:cTn id="70" dur="26">
                                          <p:stCondLst>
                                            <p:cond delay="1808"/>
                                          </p:stCondLst>
                                        </p:cTn>
                                        <p:tgtEl>
                                          <p:spTgt spid="4">
                                            <p:txEl>
                                              <p:pRg st="6" end="6"/>
                                            </p:txEl>
                                          </p:spTgt>
                                        </p:tgtEl>
                                      </p:cBhvr>
                                      <p:to x="100000" y="95000"/>
                                    </p:animScale>
                                    <p:animScale>
                                      <p:cBhvr>
                                        <p:cTn id="71" dur="166" decel="50000">
                                          <p:stCondLst>
                                            <p:cond delay="1834"/>
                                          </p:stCondLst>
                                        </p:cTn>
                                        <p:tgtEl>
                                          <p:spTgt spid="4">
                                            <p:txEl>
                                              <p:pRg st="6" end="6"/>
                                            </p:txEl>
                                          </p:spTgt>
                                        </p:tgtEl>
                                      </p:cBhvr>
                                      <p:to x="100000" y="100000"/>
                                    </p:animScale>
                                  </p:childTnLst>
                                </p:cTn>
                              </p:par>
                            </p:childTnLst>
                          </p:cTn>
                        </p:par>
                      </p:childTnLst>
                    </p:cTn>
                  </p:par>
                  <p:par>
                    <p:cTn id="72" fill="hold">
                      <p:stCondLst>
                        <p:cond delay="indefinite"/>
                      </p:stCondLst>
                      <p:childTnLst>
                        <p:par>
                          <p:cTn id="73" fill="hold">
                            <p:stCondLst>
                              <p:cond delay="0"/>
                            </p:stCondLst>
                            <p:childTnLst>
                              <p:par>
                                <p:cTn id="74" presetID="42" presetClass="entr" presetSubtype="0" fill="hold" nodeType="clickEffect">
                                  <p:stCondLst>
                                    <p:cond delay="0"/>
                                  </p:stCondLst>
                                  <p:childTnLst>
                                    <p:set>
                                      <p:cBhvr>
                                        <p:cTn id="75" dur="1" fill="hold">
                                          <p:stCondLst>
                                            <p:cond delay="0"/>
                                          </p:stCondLst>
                                        </p:cTn>
                                        <p:tgtEl>
                                          <p:spTgt spid="4">
                                            <p:txEl>
                                              <p:pRg st="7" end="7"/>
                                            </p:txEl>
                                          </p:spTgt>
                                        </p:tgtEl>
                                        <p:attrNameLst>
                                          <p:attrName>style.visibility</p:attrName>
                                        </p:attrNameLst>
                                      </p:cBhvr>
                                      <p:to>
                                        <p:strVal val="visible"/>
                                      </p:to>
                                    </p:set>
                                    <p:animEffect transition="in" filter="fade">
                                      <p:cBhvr>
                                        <p:cTn id="76" dur="1000"/>
                                        <p:tgtEl>
                                          <p:spTgt spid="4">
                                            <p:txEl>
                                              <p:pRg st="7" end="7"/>
                                            </p:txEl>
                                          </p:spTgt>
                                        </p:tgtEl>
                                      </p:cBhvr>
                                    </p:animEffect>
                                    <p:anim calcmode="lin" valueType="num">
                                      <p:cBhvr>
                                        <p:cTn id="77"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78"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8" y="152401"/>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Marcador de número de diapositiva"/>
          <p:cNvSpPr>
            <a:spLocks noGrp="1"/>
          </p:cNvSpPr>
          <p:nvPr>
            <p:ph type="sldNum" sz="quarter" idx="12"/>
          </p:nvPr>
        </p:nvSpPr>
        <p:spPr/>
        <p:txBody>
          <a:bodyPr/>
          <a:lstStyle/>
          <a:p>
            <a:fld id="{339DE33B-29C3-A64D-9297-00A5A1600F58}" type="slidenum">
              <a:rPr lang="es-ES" smtClean="0"/>
              <a:t>39</a:t>
            </a:fld>
            <a:endParaRPr lang="es-ES" dirty="0"/>
          </a:p>
        </p:txBody>
      </p:sp>
      <p:sp>
        <p:nvSpPr>
          <p:cNvPr id="3" name="Rectángulo 2"/>
          <p:cNvSpPr/>
          <p:nvPr/>
        </p:nvSpPr>
        <p:spPr>
          <a:xfrm>
            <a:off x="136230" y="3660274"/>
            <a:ext cx="12052595" cy="923330"/>
          </a:xfrm>
          <a:prstGeom prst="rect">
            <a:avLst/>
          </a:prstGeom>
          <a:noFill/>
        </p:spPr>
        <p:txBody>
          <a:bodyPr wrap="none" lIns="91440" tIns="45720" rIns="91440" bIns="45720">
            <a:prstTxWarp prst="textArchUp">
              <a:avLst/>
            </a:prstTxWarp>
            <a:spAutoFit/>
          </a:bodyPr>
          <a:lstStyle/>
          <a:p>
            <a:pPr algn="ctr"/>
            <a:r>
              <a:rPr lang="es-ES" sz="54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Prevención de Riesgos y Medio Ambiente</a:t>
            </a:r>
            <a:endParaRPr lang="es-ES"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pic>
        <p:nvPicPr>
          <p:cNvPr id="6" name="Imagen 5"/>
          <p:cNvPicPr>
            <a:picLocks noChangeAspect="1"/>
          </p:cNvPicPr>
          <p:nvPr/>
        </p:nvPicPr>
        <p:blipFill>
          <a:blip r:embed="rId3"/>
          <a:stretch>
            <a:fillRect/>
          </a:stretch>
        </p:blipFill>
        <p:spPr>
          <a:xfrm>
            <a:off x="3213359" y="4343422"/>
            <a:ext cx="4986710" cy="2012928"/>
          </a:xfrm>
          <a:prstGeom prst="rect">
            <a:avLst/>
          </a:prstGeom>
        </p:spPr>
      </p:pic>
      <p:pic>
        <p:nvPicPr>
          <p:cNvPr id="7" name="Imagen 6"/>
          <p:cNvPicPr>
            <a:picLocks noChangeAspect="1"/>
          </p:cNvPicPr>
          <p:nvPr/>
        </p:nvPicPr>
        <p:blipFill>
          <a:blip r:embed="rId4"/>
          <a:stretch>
            <a:fillRect/>
          </a:stretch>
        </p:blipFill>
        <p:spPr>
          <a:xfrm>
            <a:off x="553452" y="303485"/>
            <a:ext cx="3299163" cy="1847531"/>
          </a:xfrm>
          <a:prstGeom prst="rect">
            <a:avLst/>
          </a:prstGeom>
        </p:spPr>
      </p:pic>
      <p:pic>
        <p:nvPicPr>
          <p:cNvPr id="8" name="Imagen 7"/>
          <p:cNvPicPr>
            <a:picLocks noChangeAspect="1"/>
          </p:cNvPicPr>
          <p:nvPr/>
        </p:nvPicPr>
        <p:blipFill>
          <a:blip r:embed="rId5"/>
          <a:stretch>
            <a:fillRect/>
          </a:stretch>
        </p:blipFill>
        <p:spPr>
          <a:xfrm>
            <a:off x="7641817" y="303485"/>
            <a:ext cx="2705100" cy="1685925"/>
          </a:xfrm>
          <a:prstGeom prst="rect">
            <a:avLst/>
          </a:prstGeom>
        </p:spPr>
      </p:pic>
      <p:sp>
        <p:nvSpPr>
          <p:cNvPr id="9" name="Rectángulo 8"/>
          <p:cNvSpPr/>
          <p:nvPr/>
        </p:nvSpPr>
        <p:spPr>
          <a:xfrm>
            <a:off x="2869612" y="2105571"/>
            <a:ext cx="6124755" cy="923330"/>
          </a:xfrm>
          <a:prstGeom prst="rect">
            <a:avLst/>
          </a:prstGeom>
          <a:noFill/>
        </p:spPr>
        <p:txBody>
          <a:bodyPr wrap="none" lIns="91440" tIns="45720" rIns="91440" bIns="45720">
            <a:spAutoFit/>
          </a:bodyPr>
          <a:lstStyle/>
          <a:p>
            <a:pPr algn="ctr"/>
            <a:r>
              <a:rPr lang="es-ES" sz="5400" b="0" cap="none" spc="0" dirty="0" smtClean="0">
                <a:ln w="0">
                  <a:solidFill>
                    <a:srgbClr val="000000"/>
                  </a:solidFill>
                </a:ln>
                <a:solidFill>
                  <a:srgbClr val="000099"/>
                </a:solidFill>
                <a:effectLst>
                  <a:reflection blurRad="6350" stA="53000" endA="300" endPos="35500" dir="5400000" sy="-90000" algn="bl" rotWithShape="0"/>
                </a:effectLst>
              </a:rPr>
              <a:t>Rol del contratista en</a:t>
            </a:r>
            <a:endParaRPr lang="es-ES" sz="5400" b="0" cap="none" spc="0" dirty="0">
              <a:ln w="0">
                <a:solidFill>
                  <a:srgbClr val="000000"/>
                </a:solidFill>
              </a:ln>
              <a:solidFill>
                <a:srgbClr val="000099"/>
              </a:solidFill>
              <a:effectLst>
                <a:reflection blurRad="6350" stA="53000" endA="300" endPos="35500" dir="5400000" sy="-90000" algn="bl" rotWithShape="0"/>
              </a:effectLst>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09442" y="38156"/>
            <a:ext cx="10969943" cy="674558"/>
          </a:xfrm>
        </p:spPr>
        <p:txBody>
          <a:bodyPr>
            <a:noAutofit/>
          </a:bodyPr>
          <a:lstStyle/>
          <a:p>
            <a:r>
              <a:rPr lang="es-MX" sz="3600" dirty="0">
                <a:solidFill>
                  <a:srgbClr val="7030A0"/>
                </a:solidFill>
              </a:rPr>
              <a:t>Contrato de </a:t>
            </a:r>
            <a:r>
              <a:rPr lang="es-MX" sz="3600" dirty="0" smtClean="0">
                <a:solidFill>
                  <a:srgbClr val="7030A0"/>
                </a:solidFill>
              </a:rPr>
              <a:t>Obra: </a:t>
            </a:r>
            <a:r>
              <a:rPr lang="es-MX" sz="3600" dirty="0">
                <a:solidFill>
                  <a:srgbClr val="7030A0"/>
                </a:solidFill>
              </a:rPr>
              <a:t>formalidades, desarrollo y término</a:t>
            </a:r>
            <a:r>
              <a:rPr lang="es-MX" sz="3200" dirty="0"/>
              <a:t>.</a:t>
            </a:r>
            <a:endParaRPr lang="es-CL" sz="3600" dirty="0"/>
          </a:p>
        </p:txBody>
      </p:sp>
      <p:graphicFrame>
        <p:nvGraphicFramePr>
          <p:cNvPr id="4" name="4 Marcador de contenido"/>
          <p:cNvGraphicFramePr>
            <a:graphicFrameLocks noGrp="1"/>
          </p:cNvGraphicFramePr>
          <p:nvPr>
            <p:ph idx="1"/>
            <p:extLst>
              <p:ext uri="{D42A27DB-BD31-4B8C-83A1-F6EECF244321}">
                <p14:modId xmlns:p14="http://schemas.microsoft.com/office/powerpoint/2010/main" val="1681158751"/>
              </p:ext>
            </p:extLst>
          </p:nvPr>
        </p:nvGraphicFramePr>
        <p:xfrm>
          <a:off x="-528599" y="712714"/>
          <a:ext cx="13246022" cy="63367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4 CuadroTexto"/>
          <p:cNvSpPr txBox="1"/>
          <p:nvPr/>
        </p:nvSpPr>
        <p:spPr>
          <a:xfrm>
            <a:off x="6583171" y="1449039"/>
            <a:ext cx="394138" cy="523220"/>
          </a:xfrm>
          <a:prstGeom prst="rect">
            <a:avLst/>
          </a:prstGeom>
          <a:noFill/>
        </p:spPr>
        <p:txBody>
          <a:bodyPr wrap="square" rtlCol="0">
            <a:spAutoFit/>
          </a:bodyPr>
          <a:lstStyle/>
          <a:p>
            <a:r>
              <a:rPr lang="es-ES" sz="2800" b="1" dirty="0" smtClean="0">
                <a:solidFill>
                  <a:srgbClr val="7030A0"/>
                </a:solidFill>
              </a:rPr>
              <a:t>1</a:t>
            </a:r>
            <a:endParaRPr lang="es-CL" sz="2800" b="1" dirty="0">
              <a:solidFill>
                <a:srgbClr val="7030A0"/>
              </a:solidFill>
            </a:endParaRPr>
          </a:p>
        </p:txBody>
      </p:sp>
      <p:sp>
        <p:nvSpPr>
          <p:cNvPr id="6" name="5 CuadroTexto">
            <a:hlinkClick r:id="rId8" action="ppaction://hlinksldjump"/>
          </p:cNvPr>
          <p:cNvSpPr txBox="1"/>
          <p:nvPr/>
        </p:nvSpPr>
        <p:spPr>
          <a:xfrm>
            <a:off x="7866996" y="3320203"/>
            <a:ext cx="440205" cy="523220"/>
          </a:xfrm>
          <a:prstGeom prst="rect">
            <a:avLst/>
          </a:prstGeom>
          <a:noFill/>
        </p:spPr>
        <p:txBody>
          <a:bodyPr wrap="square" rtlCol="0">
            <a:spAutoFit/>
          </a:bodyPr>
          <a:lstStyle/>
          <a:p>
            <a:r>
              <a:rPr lang="es-ES" sz="2800" b="1" dirty="0" smtClean="0">
                <a:solidFill>
                  <a:srgbClr val="7030A0"/>
                </a:solidFill>
              </a:rPr>
              <a:t>2</a:t>
            </a:r>
            <a:endParaRPr lang="es-CL" sz="2800" b="1" dirty="0">
              <a:solidFill>
                <a:srgbClr val="7030A0"/>
              </a:solidFill>
            </a:endParaRPr>
          </a:p>
        </p:txBody>
      </p:sp>
      <p:sp>
        <p:nvSpPr>
          <p:cNvPr id="7" name="6 CuadroTexto">
            <a:hlinkClick r:id="rId9" action="ppaction://hlinksldjump"/>
          </p:cNvPr>
          <p:cNvSpPr txBox="1"/>
          <p:nvPr/>
        </p:nvSpPr>
        <p:spPr>
          <a:xfrm>
            <a:off x="6413690" y="5602300"/>
            <a:ext cx="338961" cy="523220"/>
          </a:xfrm>
          <a:prstGeom prst="rect">
            <a:avLst/>
          </a:prstGeom>
          <a:noFill/>
        </p:spPr>
        <p:txBody>
          <a:bodyPr wrap="square" rtlCol="0">
            <a:spAutoFit/>
          </a:bodyPr>
          <a:lstStyle/>
          <a:p>
            <a:r>
              <a:rPr lang="es-ES" sz="2800" b="1" dirty="0" smtClean="0">
                <a:solidFill>
                  <a:srgbClr val="7030A0"/>
                </a:solidFill>
              </a:rPr>
              <a:t>3</a:t>
            </a:r>
            <a:endParaRPr lang="es-CL" sz="2800" b="1" dirty="0">
              <a:solidFill>
                <a:srgbClr val="7030A0"/>
              </a:solidFill>
            </a:endParaRPr>
          </a:p>
        </p:txBody>
      </p:sp>
      <p:sp>
        <p:nvSpPr>
          <p:cNvPr id="3" name="2 Marcador de número de diapositiva"/>
          <p:cNvSpPr>
            <a:spLocks noGrp="1"/>
          </p:cNvSpPr>
          <p:nvPr>
            <p:ph type="sldNum" sz="quarter" idx="12"/>
          </p:nvPr>
        </p:nvSpPr>
        <p:spPr/>
        <p:txBody>
          <a:bodyPr/>
          <a:lstStyle/>
          <a:p>
            <a:fld id="{339DE33B-29C3-A64D-9297-00A5A1600F58}" type="slidenum">
              <a:rPr lang="es-ES" smtClean="0"/>
              <a:t>4</a:t>
            </a:fld>
            <a:endParaRPr lang="es-ES" dirty="0"/>
          </a:p>
        </p:txBody>
      </p:sp>
      <p:sp>
        <p:nvSpPr>
          <p:cNvPr id="12" name="CuadroTexto 11"/>
          <p:cNvSpPr txBox="1"/>
          <p:nvPr/>
        </p:nvSpPr>
        <p:spPr>
          <a:xfrm>
            <a:off x="4447713" y="5282214"/>
            <a:ext cx="239697" cy="461665"/>
          </a:xfrm>
          <a:prstGeom prst="rect">
            <a:avLst/>
          </a:prstGeom>
          <a:noFill/>
        </p:spPr>
        <p:txBody>
          <a:bodyPr wrap="square" rtlCol="0">
            <a:spAutoFit/>
          </a:bodyPr>
          <a:lstStyle/>
          <a:p>
            <a:r>
              <a:rPr lang="es-MX" dirty="0" smtClean="0"/>
              <a:t>4</a:t>
            </a:r>
            <a:endParaRPr lang="es-CL" dirty="0"/>
          </a:p>
        </p:txBody>
      </p:sp>
      <p:sp>
        <p:nvSpPr>
          <p:cNvPr id="13" name="CuadroTexto 12"/>
          <p:cNvSpPr txBox="1"/>
          <p:nvPr/>
        </p:nvSpPr>
        <p:spPr>
          <a:xfrm>
            <a:off x="3548046" y="3293325"/>
            <a:ext cx="337351" cy="479394"/>
          </a:xfrm>
          <a:prstGeom prst="rect">
            <a:avLst/>
          </a:prstGeom>
          <a:noFill/>
        </p:spPr>
        <p:txBody>
          <a:bodyPr wrap="square" rtlCol="0">
            <a:spAutoFit/>
          </a:bodyPr>
          <a:lstStyle/>
          <a:p>
            <a:r>
              <a:rPr lang="es-MX" dirty="0" smtClean="0"/>
              <a:t>5</a:t>
            </a:r>
            <a:endParaRPr lang="es-CL" dirty="0"/>
          </a:p>
        </p:txBody>
      </p:sp>
      <p:sp>
        <p:nvSpPr>
          <p:cNvPr id="14" name="CuadroTexto 13"/>
          <p:cNvSpPr txBox="1"/>
          <p:nvPr/>
        </p:nvSpPr>
        <p:spPr>
          <a:xfrm>
            <a:off x="4493320" y="1554793"/>
            <a:ext cx="239697" cy="461665"/>
          </a:xfrm>
          <a:prstGeom prst="rect">
            <a:avLst/>
          </a:prstGeom>
          <a:noFill/>
        </p:spPr>
        <p:txBody>
          <a:bodyPr wrap="square" rtlCol="0">
            <a:spAutoFit/>
          </a:bodyPr>
          <a:lstStyle/>
          <a:p>
            <a:r>
              <a:rPr lang="es-MX" dirty="0" smtClean="0"/>
              <a:t>6</a:t>
            </a:r>
            <a:endParaRPr lang="es-CL"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graphicEl>
                                              <a:dgm id="{F81929EB-CC2D-4928-A4E6-FEF288800B51}"/>
                                            </p:graphicEl>
                                          </p:spTgt>
                                        </p:tgtEl>
                                        <p:attrNameLst>
                                          <p:attrName>style.visibility</p:attrName>
                                        </p:attrNameLst>
                                      </p:cBhvr>
                                      <p:to>
                                        <p:strVal val="visible"/>
                                      </p:to>
                                    </p:set>
                                    <p:animEffect transition="in" filter="fade">
                                      <p:cBhvr>
                                        <p:cTn id="7" dur="2000"/>
                                        <p:tgtEl>
                                          <p:spTgt spid="4">
                                            <p:graphicEl>
                                              <a:dgm id="{F81929EB-CC2D-4928-A4E6-FEF288800B51}"/>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graphicEl>
                                              <a:dgm id="{4F38993D-4D2D-4257-9A4B-E3C21CF60B3D}"/>
                                            </p:graphicEl>
                                          </p:spTgt>
                                        </p:tgtEl>
                                        <p:attrNameLst>
                                          <p:attrName>style.visibility</p:attrName>
                                        </p:attrNameLst>
                                      </p:cBhvr>
                                      <p:to>
                                        <p:strVal val="visible"/>
                                      </p:to>
                                    </p:set>
                                    <p:animEffect transition="in" filter="fade">
                                      <p:cBhvr>
                                        <p:cTn id="12" dur="2000"/>
                                        <p:tgtEl>
                                          <p:spTgt spid="4">
                                            <p:graphicEl>
                                              <a:dgm id="{4F38993D-4D2D-4257-9A4B-E3C21CF60B3D}"/>
                                            </p:graphicEl>
                                          </p:spTgt>
                                        </p:tgtEl>
                                      </p:cBhvr>
                                    </p:animEffect>
                                  </p:childTnLst>
                                </p:cTn>
                              </p:par>
                            </p:childTnLst>
                          </p:cTn>
                        </p:par>
                        <p:par>
                          <p:cTn id="13" fill="hold">
                            <p:stCondLst>
                              <p:cond delay="2000"/>
                            </p:stCondLst>
                            <p:childTnLst>
                              <p:par>
                                <p:cTn id="14" presetID="10" presetClass="entr" presetSubtype="0" fill="hold" grpId="0" nodeType="afterEffect">
                                  <p:stCondLst>
                                    <p:cond delay="0"/>
                                  </p:stCondLst>
                                  <p:childTnLst>
                                    <p:set>
                                      <p:cBhvr>
                                        <p:cTn id="15" dur="1" fill="hold">
                                          <p:stCondLst>
                                            <p:cond delay="0"/>
                                          </p:stCondLst>
                                        </p:cTn>
                                        <p:tgtEl>
                                          <p:spTgt spid="4">
                                            <p:graphicEl>
                                              <a:dgm id="{87F64062-17B2-4DF8-B049-CDF303331F32}"/>
                                            </p:graphicEl>
                                          </p:spTgt>
                                        </p:tgtEl>
                                        <p:attrNameLst>
                                          <p:attrName>style.visibility</p:attrName>
                                        </p:attrNameLst>
                                      </p:cBhvr>
                                      <p:to>
                                        <p:strVal val="visible"/>
                                      </p:to>
                                    </p:set>
                                    <p:animEffect transition="in" filter="fade">
                                      <p:cBhvr>
                                        <p:cTn id="16" dur="2000"/>
                                        <p:tgtEl>
                                          <p:spTgt spid="4">
                                            <p:graphicEl>
                                              <a:dgm id="{87F64062-17B2-4DF8-B049-CDF303331F32}"/>
                                            </p:graphic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4">
                                            <p:graphicEl>
                                              <a:dgm id="{60E5E7A1-80A3-4680-BDF0-96198630926F}"/>
                                            </p:graphicEl>
                                          </p:spTgt>
                                        </p:tgtEl>
                                        <p:attrNameLst>
                                          <p:attrName>style.visibility</p:attrName>
                                        </p:attrNameLst>
                                      </p:cBhvr>
                                      <p:to>
                                        <p:strVal val="visible"/>
                                      </p:to>
                                    </p:set>
                                    <p:animEffect transition="in" filter="fade">
                                      <p:cBhvr>
                                        <p:cTn id="21" dur="2000"/>
                                        <p:tgtEl>
                                          <p:spTgt spid="4">
                                            <p:graphicEl>
                                              <a:dgm id="{60E5E7A1-80A3-4680-BDF0-96198630926F}"/>
                                            </p:graphicEl>
                                          </p:spTgt>
                                        </p:tgtEl>
                                      </p:cBhvr>
                                    </p:animEffect>
                                  </p:childTnLst>
                                </p:cTn>
                              </p:par>
                            </p:childTnLst>
                          </p:cTn>
                        </p:par>
                        <p:par>
                          <p:cTn id="22" fill="hold">
                            <p:stCondLst>
                              <p:cond delay="2000"/>
                            </p:stCondLst>
                            <p:childTnLst>
                              <p:par>
                                <p:cTn id="23" presetID="10" presetClass="entr" presetSubtype="0" fill="hold" grpId="0" nodeType="afterEffect">
                                  <p:stCondLst>
                                    <p:cond delay="0"/>
                                  </p:stCondLst>
                                  <p:childTnLst>
                                    <p:set>
                                      <p:cBhvr>
                                        <p:cTn id="24" dur="1" fill="hold">
                                          <p:stCondLst>
                                            <p:cond delay="0"/>
                                          </p:stCondLst>
                                        </p:cTn>
                                        <p:tgtEl>
                                          <p:spTgt spid="4">
                                            <p:graphicEl>
                                              <a:dgm id="{F9310EE3-6E60-43FD-B085-D199849543E2}"/>
                                            </p:graphicEl>
                                          </p:spTgt>
                                        </p:tgtEl>
                                        <p:attrNameLst>
                                          <p:attrName>style.visibility</p:attrName>
                                        </p:attrNameLst>
                                      </p:cBhvr>
                                      <p:to>
                                        <p:strVal val="visible"/>
                                      </p:to>
                                    </p:set>
                                    <p:animEffect transition="in" filter="fade">
                                      <p:cBhvr>
                                        <p:cTn id="25" dur="2000"/>
                                        <p:tgtEl>
                                          <p:spTgt spid="4">
                                            <p:graphicEl>
                                              <a:dgm id="{F9310EE3-6E60-43FD-B085-D199849543E2}"/>
                                            </p:graphic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4">
                                            <p:graphicEl>
                                              <a:dgm id="{D6423169-6CBE-4685-B535-BE3783F6CCB7}"/>
                                            </p:graphicEl>
                                          </p:spTgt>
                                        </p:tgtEl>
                                        <p:attrNameLst>
                                          <p:attrName>style.visibility</p:attrName>
                                        </p:attrNameLst>
                                      </p:cBhvr>
                                      <p:to>
                                        <p:strVal val="visible"/>
                                      </p:to>
                                    </p:set>
                                    <p:animEffect transition="in" filter="fade">
                                      <p:cBhvr>
                                        <p:cTn id="30" dur="2000"/>
                                        <p:tgtEl>
                                          <p:spTgt spid="4">
                                            <p:graphicEl>
                                              <a:dgm id="{D6423169-6CBE-4685-B535-BE3783F6CCB7}"/>
                                            </p:graphicEl>
                                          </p:spTgt>
                                        </p:tgtEl>
                                      </p:cBhvr>
                                    </p:animEffect>
                                  </p:childTnLst>
                                </p:cTn>
                              </p:par>
                            </p:childTnLst>
                          </p:cTn>
                        </p:par>
                        <p:par>
                          <p:cTn id="31" fill="hold">
                            <p:stCondLst>
                              <p:cond delay="2000"/>
                            </p:stCondLst>
                            <p:childTnLst>
                              <p:par>
                                <p:cTn id="32" presetID="10" presetClass="entr" presetSubtype="0" fill="hold" grpId="0" nodeType="afterEffect">
                                  <p:stCondLst>
                                    <p:cond delay="0"/>
                                  </p:stCondLst>
                                  <p:childTnLst>
                                    <p:set>
                                      <p:cBhvr>
                                        <p:cTn id="33" dur="1" fill="hold">
                                          <p:stCondLst>
                                            <p:cond delay="0"/>
                                          </p:stCondLst>
                                        </p:cTn>
                                        <p:tgtEl>
                                          <p:spTgt spid="4">
                                            <p:graphicEl>
                                              <a:dgm id="{5BAF675D-BFBB-40BE-93D4-EE2F2ADDE856}"/>
                                            </p:graphicEl>
                                          </p:spTgt>
                                        </p:tgtEl>
                                        <p:attrNameLst>
                                          <p:attrName>style.visibility</p:attrName>
                                        </p:attrNameLst>
                                      </p:cBhvr>
                                      <p:to>
                                        <p:strVal val="visible"/>
                                      </p:to>
                                    </p:set>
                                    <p:animEffect transition="in" filter="fade">
                                      <p:cBhvr>
                                        <p:cTn id="34" dur="2000"/>
                                        <p:tgtEl>
                                          <p:spTgt spid="4">
                                            <p:graphicEl>
                                              <a:dgm id="{5BAF675D-BFBB-40BE-93D4-EE2F2ADDE856}"/>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4">
                                            <p:graphicEl>
                                              <a:dgm id="{9FB5FED2-85A6-427A-B6A2-E3696097564E}"/>
                                            </p:graphicEl>
                                          </p:spTgt>
                                        </p:tgtEl>
                                        <p:attrNameLst>
                                          <p:attrName>style.visibility</p:attrName>
                                        </p:attrNameLst>
                                      </p:cBhvr>
                                      <p:to>
                                        <p:strVal val="visible"/>
                                      </p:to>
                                    </p:set>
                                    <p:animEffect transition="in" filter="fade">
                                      <p:cBhvr>
                                        <p:cTn id="39" dur="2000"/>
                                        <p:tgtEl>
                                          <p:spTgt spid="4">
                                            <p:graphicEl>
                                              <a:dgm id="{9FB5FED2-85A6-427A-B6A2-E3696097564E}"/>
                                            </p:graphicEl>
                                          </p:spTgt>
                                        </p:tgtEl>
                                      </p:cBhvr>
                                    </p:animEffect>
                                  </p:childTnLst>
                                </p:cTn>
                              </p:par>
                            </p:childTnLst>
                          </p:cTn>
                        </p:par>
                        <p:par>
                          <p:cTn id="40" fill="hold">
                            <p:stCondLst>
                              <p:cond delay="2000"/>
                            </p:stCondLst>
                            <p:childTnLst>
                              <p:par>
                                <p:cTn id="41" presetID="10" presetClass="entr" presetSubtype="0" fill="hold" grpId="0" nodeType="afterEffect">
                                  <p:stCondLst>
                                    <p:cond delay="0"/>
                                  </p:stCondLst>
                                  <p:childTnLst>
                                    <p:set>
                                      <p:cBhvr>
                                        <p:cTn id="42" dur="1" fill="hold">
                                          <p:stCondLst>
                                            <p:cond delay="0"/>
                                          </p:stCondLst>
                                        </p:cTn>
                                        <p:tgtEl>
                                          <p:spTgt spid="4">
                                            <p:graphicEl>
                                              <a:dgm id="{4592D08F-8083-443F-A496-4460E42CF53F}"/>
                                            </p:graphicEl>
                                          </p:spTgt>
                                        </p:tgtEl>
                                        <p:attrNameLst>
                                          <p:attrName>style.visibility</p:attrName>
                                        </p:attrNameLst>
                                      </p:cBhvr>
                                      <p:to>
                                        <p:strVal val="visible"/>
                                      </p:to>
                                    </p:set>
                                    <p:animEffect transition="in" filter="fade">
                                      <p:cBhvr>
                                        <p:cTn id="43" dur="2000"/>
                                        <p:tgtEl>
                                          <p:spTgt spid="4">
                                            <p:graphicEl>
                                              <a:dgm id="{4592D08F-8083-443F-A496-4460E42CF53F}"/>
                                            </p:graphic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4">
                                            <p:graphicEl>
                                              <a:dgm id="{A0ED7299-ED94-48D7-B895-EF2E02B8BD76}"/>
                                            </p:graphicEl>
                                          </p:spTgt>
                                        </p:tgtEl>
                                        <p:attrNameLst>
                                          <p:attrName>style.visibility</p:attrName>
                                        </p:attrNameLst>
                                      </p:cBhvr>
                                      <p:to>
                                        <p:strVal val="visible"/>
                                      </p:to>
                                    </p:set>
                                    <p:animEffect transition="in" filter="fade">
                                      <p:cBhvr>
                                        <p:cTn id="48" dur="2000"/>
                                        <p:tgtEl>
                                          <p:spTgt spid="4">
                                            <p:graphicEl>
                                              <a:dgm id="{A0ED7299-ED94-48D7-B895-EF2E02B8BD76}"/>
                                            </p:graphicEl>
                                          </p:spTgt>
                                        </p:tgtEl>
                                      </p:cBhvr>
                                    </p:animEffect>
                                  </p:childTnLst>
                                </p:cTn>
                              </p:par>
                            </p:childTnLst>
                          </p:cTn>
                        </p:par>
                        <p:par>
                          <p:cTn id="49" fill="hold">
                            <p:stCondLst>
                              <p:cond delay="2000"/>
                            </p:stCondLst>
                            <p:childTnLst>
                              <p:par>
                                <p:cTn id="50" presetID="10" presetClass="entr" presetSubtype="0" fill="hold" grpId="0" nodeType="afterEffect">
                                  <p:stCondLst>
                                    <p:cond delay="0"/>
                                  </p:stCondLst>
                                  <p:childTnLst>
                                    <p:set>
                                      <p:cBhvr>
                                        <p:cTn id="51" dur="1" fill="hold">
                                          <p:stCondLst>
                                            <p:cond delay="0"/>
                                          </p:stCondLst>
                                        </p:cTn>
                                        <p:tgtEl>
                                          <p:spTgt spid="4">
                                            <p:graphicEl>
                                              <a:dgm id="{59903656-4CA2-4EEE-9CD3-D8E9C91ECD3A}"/>
                                            </p:graphicEl>
                                          </p:spTgt>
                                        </p:tgtEl>
                                        <p:attrNameLst>
                                          <p:attrName>style.visibility</p:attrName>
                                        </p:attrNameLst>
                                      </p:cBhvr>
                                      <p:to>
                                        <p:strVal val="visible"/>
                                      </p:to>
                                    </p:set>
                                    <p:animEffect transition="in" filter="fade">
                                      <p:cBhvr>
                                        <p:cTn id="52" dur="2000"/>
                                        <p:tgtEl>
                                          <p:spTgt spid="4">
                                            <p:graphicEl>
                                              <a:dgm id="{59903656-4CA2-4EEE-9CD3-D8E9C91ECD3A}"/>
                                            </p:graphic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4">
                                            <p:graphicEl>
                                              <a:dgm id="{0E8D2289-B81B-45CD-952E-ECDA638BF9C2}"/>
                                            </p:graphicEl>
                                          </p:spTgt>
                                        </p:tgtEl>
                                        <p:attrNameLst>
                                          <p:attrName>style.visibility</p:attrName>
                                        </p:attrNameLst>
                                      </p:cBhvr>
                                      <p:to>
                                        <p:strVal val="visible"/>
                                      </p:to>
                                    </p:set>
                                    <p:animEffect transition="in" filter="fade">
                                      <p:cBhvr>
                                        <p:cTn id="57" dur="2000"/>
                                        <p:tgtEl>
                                          <p:spTgt spid="4">
                                            <p:graphicEl>
                                              <a:dgm id="{0E8D2289-B81B-45CD-952E-ECDA638BF9C2}"/>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26" presetClass="entr" presetSubtype="0" fill="hold" grpId="0" nodeType="clickEffect">
                                  <p:stCondLst>
                                    <p:cond delay="0"/>
                                  </p:stCondLst>
                                  <p:childTnLst>
                                    <p:set>
                                      <p:cBhvr>
                                        <p:cTn id="61" dur="1" fill="hold">
                                          <p:stCondLst>
                                            <p:cond delay="0"/>
                                          </p:stCondLst>
                                        </p:cTn>
                                        <p:tgtEl>
                                          <p:spTgt spid="5"/>
                                        </p:tgtEl>
                                        <p:attrNameLst>
                                          <p:attrName>style.visibility</p:attrName>
                                        </p:attrNameLst>
                                      </p:cBhvr>
                                      <p:to>
                                        <p:strVal val="visible"/>
                                      </p:to>
                                    </p:set>
                                    <p:animEffect transition="in" filter="wipe(down)">
                                      <p:cBhvr>
                                        <p:cTn id="62" dur="580">
                                          <p:stCondLst>
                                            <p:cond delay="0"/>
                                          </p:stCondLst>
                                        </p:cTn>
                                        <p:tgtEl>
                                          <p:spTgt spid="5"/>
                                        </p:tgtEl>
                                      </p:cBhvr>
                                    </p:animEffect>
                                    <p:anim calcmode="lin" valueType="num">
                                      <p:cBhvr>
                                        <p:cTn id="63"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64"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65"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66"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67"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68" dur="26">
                                          <p:stCondLst>
                                            <p:cond delay="650"/>
                                          </p:stCondLst>
                                        </p:cTn>
                                        <p:tgtEl>
                                          <p:spTgt spid="5"/>
                                        </p:tgtEl>
                                      </p:cBhvr>
                                      <p:to x="100000" y="60000"/>
                                    </p:animScale>
                                    <p:animScale>
                                      <p:cBhvr>
                                        <p:cTn id="69" dur="166" decel="50000">
                                          <p:stCondLst>
                                            <p:cond delay="676"/>
                                          </p:stCondLst>
                                        </p:cTn>
                                        <p:tgtEl>
                                          <p:spTgt spid="5"/>
                                        </p:tgtEl>
                                      </p:cBhvr>
                                      <p:to x="100000" y="100000"/>
                                    </p:animScale>
                                    <p:animScale>
                                      <p:cBhvr>
                                        <p:cTn id="70" dur="26">
                                          <p:stCondLst>
                                            <p:cond delay="1312"/>
                                          </p:stCondLst>
                                        </p:cTn>
                                        <p:tgtEl>
                                          <p:spTgt spid="5"/>
                                        </p:tgtEl>
                                      </p:cBhvr>
                                      <p:to x="100000" y="80000"/>
                                    </p:animScale>
                                    <p:animScale>
                                      <p:cBhvr>
                                        <p:cTn id="71" dur="166" decel="50000">
                                          <p:stCondLst>
                                            <p:cond delay="1338"/>
                                          </p:stCondLst>
                                        </p:cTn>
                                        <p:tgtEl>
                                          <p:spTgt spid="5"/>
                                        </p:tgtEl>
                                      </p:cBhvr>
                                      <p:to x="100000" y="100000"/>
                                    </p:animScale>
                                    <p:animScale>
                                      <p:cBhvr>
                                        <p:cTn id="72" dur="26">
                                          <p:stCondLst>
                                            <p:cond delay="1642"/>
                                          </p:stCondLst>
                                        </p:cTn>
                                        <p:tgtEl>
                                          <p:spTgt spid="5"/>
                                        </p:tgtEl>
                                      </p:cBhvr>
                                      <p:to x="100000" y="90000"/>
                                    </p:animScale>
                                    <p:animScale>
                                      <p:cBhvr>
                                        <p:cTn id="73" dur="166" decel="50000">
                                          <p:stCondLst>
                                            <p:cond delay="1668"/>
                                          </p:stCondLst>
                                        </p:cTn>
                                        <p:tgtEl>
                                          <p:spTgt spid="5"/>
                                        </p:tgtEl>
                                      </p:cBhvr>
                                      <p:to x="100000" y="100000"/>
                                    </p:animScale>
                                    <p:animScale>
                                      <p:cBhvr>
                                        <p:cTn id="74" dur="26">
                                          <p:stCondLst>
                                            <p:cond delay="1808"/>
                                          </p:stCondLst>
                                        </p:cTn>
                                        <p:tgtEl>
                                          <p:spTgt spid="5"/>
                                        </p:tgtEl>
                                      </p:cBhvr>
                                      <p:to x="100000" y="95000"/>
                                    </p:animScale>
                                    <p:animScale>
                                      <p:cBhvr>
                                        <p:cTn id="75" dur="166" decel="50000">
                                          <p:stCondLst>
                                            <p:cond delay="1834"/>
                                          </p:stCondLst>
                                        </p:cTn>
                                        <p:tgtEl>
                                          <p:spTgt spid="5"/>
                                        </p:tgtEl>
                                      </p:cBhvr>
                                      <p:to x="100000" y="100000"/>
                                    </p:animScale>
                                  </p:childTnLst>
                                </p:cTn>
                              </p:par>
                              <p:par>
                                <p:cTn id="76" presetID="26" presetClass="entr" presetSubtype="0" fill="hold" grpId="0" nodeType="withEffect">
                                  <p:stCondLst>
                                    <p:cond delay="0"/>
                                  </p:stCondLst>
                                  <p:childTnLst>
                                    <p:set>
                                      <p:cBhvr>
                                        <p:cTn id="77" dur="1" fill="hold">
                                          <p:stCondLst>
                                            <p:cond delay="0"/>
                                          </p:stCondLst>
                                        </p:cTn>
                                        <p:tgtEl>
                                          <p:spTgt spid="6"/>
                                        </p:tgtEl>
                                        <p:attrNameLst>
                                          <p:attrName>style.visibility</p:attrName>
                                        </p:attrNameLst>
                                      </p:cBhvr>
                                      <p:to>
                                        <p:strVal val="visible"/>
                                      </p:to>
                                    </p:set>
                                    <p:animEffect transition="in" filter="wipe(down)">
                                      <p:cBhvr>
                                        <p:cTn id="78" dur="580">
                                          <p:stCondLst>
                                            <p:cond delay="0"/>
                                          </p:stCondLst>
                                        </p:cTn>
                                        <p:tgtEl>
                                          <p:spTgt spid="6"/>
                                        </p:tgtEl>
                                      </p:cBhvr>
                                    </p:animEffect>
                                    <p:anim calcmode="lin" valueType="num">
                                      <p:cBhvr>
                                        <p:cTn id="79"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80"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81"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82"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83"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84" dur="26">
                                          <p:stCondLst>
                                            <p:cond delay="650"/>
                                          </p:stCondLst>
                                        </p:cTn>
                                        <p:tgtEl>
                                          <p:spTgt spid="6"/>
                                        </p:tgtEl>
                                      </p:cBhvr>
                                      <p:to x="100000" y="60000"/>
                                    </p:animScale>
                                    <p:animScale>
                                      <p:cBhvr>
                                        <p:cTn id="85" dur="166" decel="50000">
                                          <p:stCondLst>
                                            <p:cond delay="676"/>
                                          </p:stCondLst>
                                        </p:cTn>
                                        <p:tgtEl>
                                          <p:spTgt spid="6"/>
                                        </p:tgtEl>
                                      </p:cBhvr>
                                      <p:to x="100000" y="100000"/>
                                    </p:animScale>
                                    <p:animScale>
                                      <p:cBhvr>
                                        <p:cTn id="86" dur="26">
                                          <p:stCondLst>
                                            <p:cond delay="1312"/>
                                          </p:stCondLst>
                                        </p:cTn>
                                        <p:tgtEl>
                                          <p:spTgt spid="6"/>
                                        </p:tgtEl>
                                      </p:cBhvr>
                                      <p:to x="100000" y="80000"/>
                                    </p:animScale>
                                    <p:animScale>
                                      <p:cBhvr>
                                        <p:cTn id="87" dur="166" decel="50000">
                                          <p:stCondLst>
                                            <p:cond delay="1338"/>
                                          </p:stCondLst>
                                        </p:cTn>
                                        <p:tgtEl>
                                          <p:spTgt spid="6"/>
                                        </p:tgtEl>
                                      </p:cBhvr>
                                      <p:to x="100000" y="100000"/>
                                    </p:animScale>
                                    <p:animScale>
                                      <p:cBhvr>
                                        <p:cTn id="88" dur="26">
                                          <p:stCondLst>
                                            <p:cond delay="1642"/>
                                          </p:stCondLst>
                                        </p:cTn>
                                        <p:tgtEl>
                                          <p:spTgt spid="6"/>
                                        </p:tgtEl>
                                      </p:cBhvr>
                                      <p:to x="100000" y="90000"/>
                                    </p:animScale>
                                    <p:animScale>
                                      <p:cBhvr>
                                        <p:cTn id="89" dur="166" decel="50000">
                                          <p:stCondLst>
                                            <p:cond delay="1668"/>
                                          </p:stCondLst>
                                        </p:cTn>
                                        <p:tgtEl>
                                          <p:spTgt spid="6"/>
                                        </p:tgtEl>
                                      </p:cBhvr>
                                      <p:to x="100000" y="100000"/>
                                    </p:animScale>
                                    <p:animScale>
                                      <p:cBhvr>
                                        <p:cTn id="90" dur="26">
                                          <p:stCondLst>
                                            <p:cond delay="1808"/>
                                          </p:stCondLst>
                                        </p:cTn>
                                        <p:tgtEl>
                                          <p:spTgt spid="6"/>
                                        </p:tgtEl>
                                      </p:cBhvr>
                                      <p:to x="100000" y="95000"/>
                                    </p:animScale>
                                    <p:animScale>
                                      <p:cBhvr>
                                        <p:cTn id="91" dur="166" decel="50000">
                                          <p:stCondLst>
                                            <p:cond delay="1834"/>
                                          </p:stCondLst>
                                        </p:cTn>
                                        <p:tgtEl>
                                          <p:spTgt spid="6"/>
                                        </p:tgtEl>
                                      </p:cBhvr>
                                      <p:to x="100000" y="100000"/>
                                    </p:animScale>
                                  </p:childTnLst>
                                </p:cTn>
                              </p:par>
                              <p:par>
                                <p:cTn id="92" presetID="26" presetClass="entr" presetSubtype="0" fill="hold" grpId="0" nodeType="withEffect">
                                  <p:stCondLst>
                                    <p:cond delay="0"/>
                                  </p:stCondLst>
                                  <p:childTnLst>
                                    <p:set>
                                      <p:cBhvr>
                                        <p:cTn id="93" dur="1" fill="hold">
                                          <p:stCondLst>
                                            <p:cond delay="0"/>
                                          </p:stCondLst>
                                        </p:cTn>
                                        <p:tgtEl>
                                          <p:spTgt spid="7"/>
                                        </p:tgtEl>
                                        <p:attrNameLst>
                                          <p:attrName>style.visibility</p:attrName>
                                        </p:attrNameLst>
                                      </p:cBhvr>
                                      <p:to>
                                        <p:strVal val="visible"/>
                                      </p:to>
                                    </p:set>
                                    <p:animEffect transition="in" filter="wipe(down)">
                                      <p:cBhvr>
                                        <p:cTn id="94" dur="580">
                                          <p:stCondLst>
                                            <p:cond delay="0"/>
                                          </p:stCondLst>
                                        </p:cTn>
                                        <p:tgtEl>
                                          <p:spTgt spid="7"/>
                                        </p:tgtEl>
                                      </p:cBhvr>
                                    </p:animEffect>
                                    <p:anim calcmode="lin" valueType="num">
                                      <p:cBhvr>
                                        <p:cTn id="95"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6"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97"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98"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99"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00" dur="26">
                                          <p:stCondLst>
                                            <p:cond delay="650"/>
                                          </p:stCondLst>
                                        </p:cTn>
                                        <p:tgtEl>
                                          <p:spTgt spid="7"/>
                                        </p:tgtEl>
                                      </p:cBhvr>
                                      <p:to x="100000" y="60000"/>
                                    </p:animScale>
                                    <p:animScale>
                                      <p:cBhvr>
                                        <p:cTn id="101" dur="166" decel="50000">
                                          <p:stCondLst>
                                            <p:cond delay="676"/>
                                          </p:stCondLst>
                                        </p:cTn>
                                        <p:tgtEl>
                                          <p:spTgt spid="7"/>
                                        </p:tgtEl>
                                      </p:cBhvr>
                                      <p:to x="100000" y="100000"/>
                                    </p:animScale>
                                    <p:animScale>
                                      <p:cBhvr>
                                        <p:cTn id="102" dur="26">
                                          <p:stCondLst>
                                            <p:cond delay="1312"/>
                                          </p:stCondLst>
                                        </p:cTn>
                                        <p:tgtEl>
                                          <p:spTgt spid="7"/>
                                        </p:tgtEl>
                                      </p:cBhvr>
                                      <p:to x="100000" y="80000"/>
                                    </p:animScale>
                                    <p:animScale>
                                      <p:cBhvr>
                                        <p:cTn id="103" dur="166" decel="50000">
                                          <p:stCondLst>
                                            <p:cond delay="1338"/>
                                          </p:stCondLst>
                                        </p:cTn>
                                        <p:tgtEl>
                                          <p:spTgt spid="7"/>
                                        </p:tgtEl>
                                      </p:cBhvr>
                                      <p:to x="100000" y="100000"/>
                                    </p:animScale>
                                    <p:animScale>
                                      <p:cBhvr>
                                        <p:cTn id="104" dur="26">
                                          <p:stCondLst>
                                            <p:cond delay="1642"/>
                                          </p:stCondLst>
                                        </p:cTn>
                                        <p:tgtEl>
                                          <p:spTgt spid="7"/>
                                        </p:tgtEl>
                                      </p:cBhvr>
                                      <p:to x="100000" y="90000"/>
                                    </p:animScale>
                                    <p:animScale>
                                      <p:cBhvr>
                                        <p:cTn id="105" dur="166" decel="50000">
                                          <p:stCondLst>
                                            <p:cond delay="1668"/>
                                          </p:stCondLst>
                                        </p:cTn>
                                        <p:tgtEl>
                                          <p:spTgt spid="7"/>
                                        </p:tgtEl>
                                      </p:cBhvr>
                                      <p:to x="100000" y="100000"/>
                                    </p:animScale>
                                    <p:animScale>
                                      <p:cBhvr>
                                        <p:cTn id="106" dur="26">
                                          <p:stCondLst>
                                            <p:cond delay="1808"/>
                                          </p:stCondLst>
                                        </p:cTn>
                                        <p:tgtEl>
                                          <p:spTgt spid="7"/>
                                        </p:tgtEl>
                                      </p:cBhvr>
                                      <p:to x="100000" y="95000"/>
                                    </p:animScale>
                                    <p:animScale>
                                      <p:cBhvr>
                                        <p:cTn id="107"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P spid="5" grpId="0"/>
      <p:bldP spid="6" grpId="0"/>
      <p:bldP spid="7"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9" y="152403"/>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Marcador de número de diapositiva"/>
          <p:cNvSpPr>
            <a:spLocks noGrp="1"/>
          </p:cNvSpPr>
          <p:nvPr>
            <p:ph type="sldNum" sz="quarter" idx="12"/>
          </p:nvPr>
        </p:nvSpPr>
        <p:spPr/>
        <p:txBody>
          <a:bodyPr/>
          <a:lstStyle/>
          <a:p>
            <a:fld id="{339DE33B-29C3-A64D-9297-00A5A1600F58}" type="slidenum">
              <a:rPr lang="es-ES" smtClean="0"/>
              <a:t>40</a:t>
            </a:fld>
            <a:endParaRPr lang="es-ES" dirty="0"/>
          </a:p>
        </p:txBody>
      </p:sp>
      <p:sp>
        <p:nvSpPr>
          <p:cNvPr id="4" name="3 CuadroTexto"/>
          <p:cNvSpPr txBox="1"/>
          <p:nvPr/>
        </p:nvSpPr>
        <p:spPr>
          <a:xfrm>
            <a:off x="518842" y="4568948"/>
            <a:ext cx="10851614" cy="1446550"/>
          </a:xfrm>
          <a:prstGeom prst="rect">
            <a:avLst/>
          </a:prstGeom>
          <a:noFill/>
        </p:spPr>
        <p:txBody>
          <a:bodyPr wrap="square" rtlCol="0">
            <a:spAutoFit/>
          </a:bodyPr>
          <a:lstStyle/>
          <a:p>
            <a:pPr algn="just"/>
            <a:r>
              <a:rPr lang="es-ES" sz="2200" dirty="0" smtClean="0"/>
              <a:t>El </a:t>
            </a:r>
            <a:r>
              <a:rPr lang="es-ES" sz="2200" dirty="0"/>
              <a:t>incumplimiento </a:t>
            </a:r>
            <a:r>
              <a:rPr lang="es-ES" sz="2200" dirty="0" smtClean="0"/>
              <a:t>de </a:t>
            </a:r>
            <a:r>
              <a:rPr lang="es-ES" sz="2200" dirty="0"/>
              <a:t>las disposiciones contenidas en </a:t>
            </a:r>
            <a:r>
              <a:rPr lang="es-ES" sz="2200" dirty="0" smtClean="0"/>
              <a:t>la legislación </a:t>
            </a:r>
            <a:r>
              <a:rPr lang="es-ES" sz="2200" dirty="0"/>
              <a:t>y </a:t>
            </a:r>
            <a:r>
              <a:rPr lang="es-ES" sz="2200" dirty="0" smtClean="0"/>
              <a:t>reglamentación </a:t>
            </a:r>
            <a:r>
              <a:rPr lang="es-ES" sz="2200" dirty="0"/>
              <a:t>ambiental vigente y de </a:t>
            </a:r>
            <a:r>
              <a:rPr lang="es-ES" sz="2200" dirty="0" smtClean="0"/>
              <a:t>las normas </a:t>
            </a:r>
            <a:r>
              <a:rPr lang="es-ES" sz="2200" dirty="0"/>
              <a:t>que regulan los efectos sobre el medio ambiente</a:t>
            </a:r>
            <a:r>
              <a:rPr lang="es-ES" sz="2200" dirty="0" smtClean="0"/>
              <a:t>, será </a:t>
            </a:r>
            <a:r>
              <a:rPr lang="es-ES" sz="2200" dirty="0"/>
              <a:t>especialmente considerado por el inspector fiscal </a:t>
            </a:r>
            <a:r>
              <a:rPr lang="es-ES" sz="2200" dirty="0" smtClean="0"/>
              <a:t>al emitir </a:t>
            </a:r>
            <a:r>
              <a:rPr lang="es-ES" sz="2200" dirty="0"/>
              <a:t>sus informes que servirán de base </a:t>
            </a:r>
            <a:r>
              <a:rPr lang="es-ES" sz="2200" dirty="0" smtClean="0"/>
              <a:t>para la </a:t>
            </a:r>
            <a:r>
              <a:rPr lang="es-CL" sz="2200" dirty="0" smtClean="0"/>
              <a:t>calificación</a:t>
            </a:r>
            <a:r>
              <a:rPr lang="es-CL" sz="2200" dirty="0"/>
              <a:t>.</a:t>
            </a:r>
          </a:p>
        </p:txBody>
      </p:sp>
      <p:sp>
        <p:nvSpPr>
          <p:cNvPr id="5" name="4 CuadroTexto"/>
          <p:cNvSpPr txBox="1"/>
          <p:nvPr/>
        </p:nvSpPr>
        <p:spPr>
          <a:xfrm>
            <a:off x="772511" y="378374"/>
            <a:ext cx="9301656" cy="461665"/>
          </a:xfrm>
          <a:prstGeom prst="rect">
            <a:avLst/>
          </a:prstGeom>
          <a:noFill/>
        </p:spPr>
        <p:txBody>
          <a:bodyPr wrap="square" rtlCol="0">
            <a:spAutoFit/>
          </a:bodyPr>
          <a:lstStyle/>
          <a:p>
            <a:r>
              <a:rPr lang="es-ES" dirty="0" smtClean="0">
                <a:effectLst>
                  <a:outerShdw blurRad="38100" dist="38100" dir="2700000" algn="tl">
                    <a:srgbClr val="000000">
                      <a:alpha val="43137"/>
                    </a:srgbClr>
                  </a:outerShdw>
                </a:effectLst>
              </a:rPr>
              <a:t>BASES DE </a:t>
            </a:r>
            <a:r>
              <a:rPr lang="es-ES" smtClean="0">
                <a:effectLst>
                  <a:outerShdw blurRad="38100" dist="38100" dir="2700000" algn="tl">
                    <a:srgbClr val="000000">
                      <a:alpha val="43137"/>
                    </a:srgbClr>
                  </a:outerShdw>
                </a:effectLst>
              </a:rPr>
              <a:t>MEDIO AMBIENTE</a:t>
            </a:r>
            <a:endParaRPr lang="es-CL" dirty="0">
              <a:effectLst>
                <a:outerShdw blurRad="38100" dist="38100" dir="2700000" algn="tl">
                  <a:srgbClr val="000000">
                    <a:alpha val="43137"/>
                  </a:srgbClr>
                </a:outerShdw>
              </a:effectLst>
            </a:endParaRPr>
          </a:p>
        </p:txBody>
      </p:sp>
      <p:sp>
        <p:nvSpPr>
          <p:cNvPr id="7" name="CuadroTexto 6"/>
          <p:cNvSpPr txBox="1"/>
          <p:nvPr/>
        </p:nvSpPr>
        <p:spPr>
          <a:xfrm>
            <a:off x="518842" y="3476918"/>
            <a:ext cx="10818563" cy="769441"/>
          </a:xfrm>
          <a:prstGeom prst="rect">
            <a:avLst/>
          </a:prstGeom>
          <a:solidFill>
            <a:schemeClr val="bg1"/>
          </a:solidFill>
        </p:spPr>
        <p:txBody>
          <a:bodyPr wrap="square" rtlCol="0">
            <a:spAutoFit/>
          </a:bodyPr>
          <a:lstStyle/>
          <a:p>
            <a:r>
              <a:rPr lang="es-ES" sz="2200" dirty="0" smtClean="0"/>
              <a:t>El contratista debe elaborar un Plan de Gestión Ambiental, Territorial y Participativa (o Plan de Manejo Integral en el caso de contratos de Vialidad)</a:t>
            </a:r>
            <a:endParaRPr lang="es-CL" sz="2200" dirty="0"/>
          </a:p>
        </p:txBody>
      </p:sp>
      <p:sp>
        <p:nvSpPr>
          <p:cNvPr id="11" name="CuadroTexto 10"/>
          <p:cNvSpPr txBox="1"/>
          <p:nvPr/>
        </p:nvSpPr>
        <p:spPr>
          <a:xfrm>
            <a:off x="622452" y="1103588"/>
            <a:ext cx="10973457" cy="1708160"/>
          </a:xfrm>
          <a:prstGeom prst="rect">
            <a:avLst/>
          </a:prstGeom>
          <a:solidFill>
            <a:schemeClr val="bg1"/>
          </a:solidFill>
        </p:spPr>
        <p:txBody>
          <a:bodyPr wrap="square" rtlCol="0">
            <a:spAutoFit/>
          </a:bodyPr>
          <a:lstStyle/>
          <a:p>
            <a:pPr algn="just">
              <a:spcAft>
                <a:spcPts val="600"/>
              </a:spcAft>
            </a:pPr>
            <a:r>
              <a:rPr lang="es-ES" sz="2000" dirty="0"/>
              <a:t>E</a:t>
            </a:r>
            <a:r>
              <a:rPr lang="es-ES" sz="2000" dirty="0" smtClean="0"/>
              <a:t>l </a:t>
            </a:r>
            <a:r>
              <a:rPr lang="es-ES" sz="2000" dirty="0"/>
              <a:t>contratista debe cumplir con todas las medidas y especificaciones ambientales, territoriales y participativas señaladas en las Bases. </a:t>
            </a:r>
          </a:p>
          <a:p>
            <a:pPr algn="just"/>
            <a:r>
              <a:rPr lang="es-ES" sz="2000" dirty="0"/>
              <a:t>D</a:t>
            </a:r>
            <a:r>
              <a:rPr lang="es-ES" sz="2000" dirty="0" smtClean="0"/>
              <a:t>ebe </a:t>
            </a:r>
            <a:r>
              <a:rPr lang="es-ES" sz="2000" dirty="0"/>
              <a:t>informar oportunamente a la comunidad del inicio de las obras, de los plazos de ejecución y de la medidas que se implementarán para mitigar o compensar los impactos que se pudieran generar durante dicho período, previa aprobación del Inspector Fiscal</a:t>
            </a:r>
            <a:r>
              <a:rPr lang="es-ES" sz="2000" dirty="0" smtClean="0"/>
              <a:t>.</a:t>
            </a:r>
            <a:endParaRPr lang="es-CL"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wheel(1)">
                                      <p:cBhvr>
                                        <p:cTn id="7" dur="2000"/>
                                        <p:tgtEl>
                                          <p:spTgt spid="11">
                                            <p:txEl>
                                              <p:pRg st="0" end="0"/>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11">
                                            <p:txEl>
                                              <p:pRg st="1" end="1"/>
                                            </p:txEl>
                                          </p:spTgt>
                                        </p:tgtEl>
                                        <p:attrNameLst>
                                          <p:attrName>style.visibility</p:attrName>
                                        </p:attrNameLst>
                                      </p:cBhvr>
                                      <p:to>
                                        <p:strVal val="visible"/>
                                      </p:to>
                                    </p:set>
                                    <p:animEffect transition="in" filter="wheel(1)">
                                      <p:cBhvr>
                                        <p:cTn id="10" dur="2000"/>
                                        <p:tgtEl>
                                          <p:spTgt spid="11">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nodeType="click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animEffect transition="in" filter="wipe(down)">
                                      <p:cBhvr>
                                        <p:cTn id="15" dur="580">
                                          <p:stCondLst>
                                            <p:cond delay="0"/>
                                          </p:stCondLst>
                                        </p:cTn>
                                        <p:tgtEl>
                                          <p:spTgt spid="7">
                                            <p:txEl>
                                              <p:pRg st="0" end="0"/>
                                            </p:txEl>
                                          </p:spTgt>
                                        </p:tgtEl>
                                      </p:cBhvr>
                                    </p:animEffect>
                                    <p:anim calcmode="lin" valueType="num">
                                      <p:cBhvr>
                                        <p:cTn id="16" dur="1822" tmFilter="0,0; 0.14,0.36; 0.43,0.73; 0.71,0.91; 1.0,1.0">
                                          <p:stCondLst>
                                            <p:cond delay="0"/>
                                          </p:stCondLst>
                                        </p:cTn>
                                        <p:tgtEl>
                                          <p:spTgt spid="7">
                                            <p:txEl>
                                              <p:pRg st="0" end="0"/>
                                            </p:txEl>
                                          </p:spTgt>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7">
                                            <p:txEl>
                                              <p:pRg st="0" end="0"/>
                                            </p:txEl>
                                          </p:spTgt>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7">
                                            <p:txEl>
                                              <p:pRg st="0" end="0"/>
                                            </p:txEl>
                                          </p:spTgt>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7">
                                            <p:txEl>
                                              <p:pRg st="0" end="0"/>
                                            </p:txEl>
                                          </p:spTgt>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7">
                                            <p:txEl>
                                              <p:pRg st="0" end="0"/>
                                            </p:txEl>
                                          </p:spTgt>
                                        </p:tgtEl>
                                        <p:attrNameLst>
                                          <p:attrName>ppt_y</p:attrName>
                                        </p:attrNameLst>
                                      </p:cBhvr>
                                      <p:tavLst>
                                        <p:tav tm="0" fmla="#ppt_y-sin(pi*$)/81">
                                          <p:val>
                                            <p:fltVal val="0"/>
                                          </p:val>
                                        </p:tav>
                                        <p:tav tm="100000">
                                          <p:val>
                                            <p:fltVal val="1"/>
                                          </p:val>
                                        </p:tav>
                                      </p:tavLst>
                                    </p:anim>
                                    <p:animScale>
                                      <p:cBhvr>
                                        <p:cTn id="21" dur="26">
                                          <p:stCondLst>
                                            <p:cond delay="650"/>
                                          </p:stCondLst>
                                        </p:cTn>
                                        <p:tgtEl>
                                          <p:spTgt spid="7">
                                            <p:txEl>
                                              <p:pRg st="0" end="0"/>
                                            </p:txEl>
                                          </p:spTgt>
                                        </p:tgtEl>
                                      </p:cBhvr>
                                      <p:to x="100000" y="60000"/>
                                    </p:animScale>
                                    <p:animScale>
                                      <p:cBhvr>
                                        <p:cTn id="22" dur="166" decel="50000">
                                          <p:stCondLst>
                                            <p:cond delay="676"/>
                                          </p:stCondLst>
                                        </p:cTn>
                                        <p:tgtEl>
                                          <p:spTgt spid="7">
                                            <p:txEl>
                                              <p:pRg st="0" end="0"/>
                                            </p:txEl>
                                          </p:spTgt>
                                        </p:tgtEl>
                                      </p:cBhvr>
                                      <p:to x="100000" y="100000"/>
                                    </p:animScale>
                                    <p:animScale>
                                      <p:cBhvr>
                                        <p:cTn id="23" dur="26">
                                          <p:stCondLst>
                                            <p:cond delay="1312"/>
                                          </p:stCondLst>
                                        </p:cTn>
                                        <p:tgtEl>
                                          <p:spTgt spid="7">
                                            <p:txEl>
                                              <p:pRg st="0" end="0"/>
                                            </p:txEl>
                                          </p:spTgt>
                                        </p:tgtEl>
                                      </p:cBhvr>
                                      <p:to x="100000" y="80000"/>
                                    </p:animScale>
                                    <p:animScale>
                                      <p:cBhvr>
                                        <p:cTn id="24" dur="166" decel="50000">
                                          <p:stCondLst>
                                            <p:cond delay="1338"/>
                                          </p:stCondLst>
                                        </p:cTn>
                                        <p:tgtEl>
                                          <p:spTgt spid="7">
                                            <p:txEl>
                                              <p:pRg st="0" end="0"/>
                                            </p:txEl>
                                          </p:spTgt>
                                        </p:tgtEl>
                                      </p:cBhvr>
                                      <p:to x="100000" y="100000"/>
                                    </p:animScale>
                                    <p:animScale>
                                      <p:cBhvr>
                                        <p:cTn id="25" dur="26">
                                          <p:stCondLst>
                                            <p:cond delay="1642"/>
                                          </p:stCondLst>
                                        </p:cTn>
                                        <p:tgtEl>
                                          <p:spTgt spid="7">
                                            <p:txEl>
                                              <p:pRg st="0" end="0"/>
                                            </p:txEl>
                                          </p:spTgt>
                                        </p:tgtEl>
                                      </p:cBhvr>
                                      <p:to x="100000" y="90000"/>
                                    </p:animScale>
                                    <p:animScale>
                                      <p:cBhvr>
                                        <p:cTn id="26" dur="166" decel="50000">
                                          <p:stCondLst>
                                            <p:cond delay="1668"/>
                                          </p:stCondLst>
                                        </p:cTn>
                                        <p:tgtEl>
                                          <p:spTgt spid="7">
                                            <p:txEl>
                                              <p:pRg st="0" end="0"/>
                                            </p:txEl>
                                          </p:spTgt>
                                        </p:tgtEl>
                                      </p:cBhvr>
                                      <p:to x="100000" y="100000"/>
                                    </p:animScale>
                                    <p:animScale>
                                      <p:cBhvr>
                                        <p:cTn id="27" dur="26">
                                          <p:stCondLst>
                                            <p:cond delay="1808"/>
                                          </p:stCondLst>
                                        </p:cTn>
                                        <p:tgtEl>
                                          <p:spTgt spid="7">
                                            <p:txEl>
                                              <p:pRg st="0" end="0"/>
                                            </p:txEl>
                                          </p:spTgt>
                                        </p:tgtEl>
                                      </p:cBhvr>
                                      <p:to x="100000" y="95000"/>
                                    </p:animScale>
                                    <p:animScale>
                                      <p:cBhvr>
                                        <p:cTn id="28" dur="166" decel="50000">
                                          <p:stCondLst>
                                            <p:cond delay="1834"/>
                                          </p:stCondLst>
                                        </p:cTn>
                                        <p:tgtEl>
                                          <p:spTgt spid="7">
                                            <p:txEl>
                                              <p:pRg st="0" end="0"/>
                                            </p:txEl>
                                          </p:spTgt>
                                        </p:tgtEl>
                                      </p:cBhvr>
                                      <p:to x="100000" y="100000"/>
                                    </p:animScale>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nodeType="clickEffect">
                                  <p:stCondLst>
                                    <p:cond delay="0"/>
                                  </p:stCondLst>
                                  <p:childTnLst>
                                    <p:set>
                                      <p:cBhvr>
                                        <p:cTn id="32" dur="1" fill="hold">
                                          <p:stCondLst>
                                            <p:cond delay="0"/>
                                          </p:stCondLst>
                                        </p:cTn>
                                        <p:tgtEl>
                                          <p:spTgt spid="4">
                                            <p:txEl>
                                              <p:pRg st="0" end="0"/>
                                            </p:txEl>
                                          </p:spTgt>
                                        </p:tgtEl>
                                        <p:attrNameLst>
                                          <p:attrName>style.visibility</p:attrName>
                                        </p:attrNameLst>
                                      </p:cBhvr>
                                      <p:to>
                                        <p:strVal val="visible"/>
                                      </p:to>
                                    </p:set>
                                    <p:animEffect transition="in" filter="circle(in)">
                                      <p:cBhvr>
                                        <p:cTn id="33"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9" y="152403"/>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Marcador de número de diapositiva"/>
          <p:cNvSpPr>
            <a:spLocks noGrp="1"/>
          </p:cNvSpPr>
          <p:nvPr>
            <p:ph type="sldNum" sz="quarter" idx="12"/>
          </p:nvPr>
        </p:nvSpPr>
        <p:spPr/>
        <p:txBody>
          <a:bodyPr/>
          <a:lstStyle/>
          <a:p>
            <a:fld id="{339DE33B-29C3-A64D-9297-00A5A1600F58}" type="slidenum">
              <a:rPr lang="es-ES" smtClean="0"/>
              <a:t>41</a:t>
            </a:fld>
            <a:endParaRPr lang="es-ES" dirty="0"/>
          </a:p>
        </p:txBody>
      </p:sp>
      <p:sp>
        <p:nvSpPr>
          <p:cNvPr id="4" name="CuadroTexto 3"/>
          <p:cNvSpPr txBox="1"/>
          <p:nvPr/>
        </p:nvSpPr>
        <p:spPr>
          <a:xfrm>
            <a:off x="417577" y="2997380"/>
            <a:ext cx="11222768" cy="3724096"/>
          </a:xfrm>
          <a:prstGeom prst="rect">
            <a:avLst/>
          </a:prstGeom>
          <a:noFill/>
        </p:spPr>
        <p:txBody>
          <a:bodyPr wrap="square" rtlCol="0">
            <a:spAutoFit/>
          </a:bodyPr>
          <a:lstStyle/>
          <a:p>
            <a:r>
              <a:rPr lang="es-ES" sz="2300" dirty="0" smtClean="0">
                <a:solidFill>
                  <a:srgbClr val="0000FF"/>
                </a:solidFill>
                <a:effectLst>
                  <a:outerShdw blurRad="38100" dist="38100" dir="2700000" algn="tl">
                    <a:srgbClr val="000000">
                      <a:alpha val="43137"/>
                    </a:srgbClr>
                  </a:outerShdw>
                </a:effectLst>
              </a:rPr>
              <a:t>PLAN DE PREVENCIÓN DE RIESGOS</a:t>
            </a:r>
          </a:p>
          <a:p>
            <a:pPr>
              <a:spcAft>
                <a:spcPts val="600"/>
              </a:spcAft>
            </a:pPr>
            <a:r>
              <a:rPr lang="es-ES" sz="2200" dirty="0" smtClean="0">
                <a:solidFill>
                  <a:srgbClr val="0000FF"/>
                </a:solidFill>
              </a:rPr>
              <a:t>1) </a:t>
            </a:r>
            <a:r>
              <a:rPr lang="es-ES" sz="2200" u="sng" dirty="0" smtClean="0">
                <a:solidFill>
                  <a:srgbClr val="C00000"/>
                </a:solidFill>
                <a:effectLst>
                  <a:outerShdw blurRad="38100" dist="38100" dir="2700000" algn="tl">
                    <a:srgbClr val="000000">
                      <a:alpha val="43137"/>
                    </a:srgbClr>
                  </a:outerShdw>
                </a:effectLst>
              </a:rPr>
              <a:t>En contratos de </a:t>
            </a:r>
            <a:r>
              <a:rPr lang="es-ES" sz="2200" u="sng" dirty="0">
                <a:solidFill>
                  <a:srgbClr val="C00000"/>
                </a:solidFill>
                <a:effectLst>
                  <a:outerShdw blurRad="38100" dist="38100" dir="2700000" algn="tl">
                    <a:srgbClr val="000000">
                      <a:alpha val="43137"/>
                    </a:srgbClr>
                  </a:outerShdw>
                </a:effectLst>
              </a:rPr>
              <a:t>Obras </a:t>
            </a:r>
            <a:r>
              <a:rPr lang="es-ES" sz="2200" u="sng" dirty="0" smtClean="0">
                <a:solidFill>
                  <a:srgbClr val="C00000"/>
                </a:solidFill>
                <a:effectLst>
                  <a:outerShdw blurRad="38100" dist="38100" dir="2700000" algn="tl">
                    <a:srgbClr val="000000">
                      <a:alpha val="43137"/>
                    </a:srgbClr>
                  </a:outerShdw>
                </a:effectLst>
              </a:rPr>
              <a:t>Mayores: </a:t>
            </a:r>
            <a:r>
              <a:rPr lang="es-ES" sz="2200" dirty="0" smtClean="0"/>
              <a:t>dicho Plan </a:t>
            </a:r>
            <a:r>
              <a:rPr lang="es-ES" sz="2200" dirty="0"/>
              <a:t>debe ser firmado por el/la Representante Legal de la empresa y el/la Experto/a en Prevención de Riesgos acreditado/a ante el Registro General de Contratistas del MOP. </a:t>
            </a:r>
            <a:r>
              <a:rPr lang="es-ES" sz="2200" dirty="0" smtClean="0"/>
              <a:t> </a:t>
            </a:r>
          </a:p>
          <a:p>
            <a:pPr>
              <a:spcAft>
                <a:spcPts val="1200"/>
              </a:spcAft>
            </a:pPr>
            <a:r>
              <a:rPr lang="es-ES" sz="2200" u="sng" dirty="0" smtClean="0"/>
              <a:t>Plazo de entrega: </a:t>
            </a:r>
            <a:r>
              <a:rPr lang="es-ES" sz="2200" dirty="0" smtClean="0"/>
              <a:t>desde </a:t>
            </a:r>
            <a:r>
              <a:rPr lang="es-ES" sz="2200" dirty="0"/>
              <a:t>que la resolución de adjudicación se encuentre totalmente tramitada y hasta un plazo que </a:t>
            </a:r>
            <a:r>
              <a:rPr lang="es-ES" sz="2200" u="sng" dirty="0">
                <a:solidFill>
                  <a:schemeClr val="accent4">
                    <a:lumMod val="75000"/>
                  </a:schemeClr>
                </a:solidFill>
                <a:effectLst>
                  <a:outerShdw blurRad="38100" dist="38100" dir="2700000" algn="tl">
                    <a:srgbClr val="000000">
                      <a:alpha val="43137"/>
                    </a:srgbClr>
                  </a:outerShdw>
                </a:effectLst>
              </a:rPr>
              <a:t>no exceda a 10 días corridos </a:t>
            </a:r>
            <a:r>
              <a:rPr lang="es-ES" sz="2200" dirty="0"/>
              <a:t>contados desde la fecha de entrega de </a:t>
            </a:r>
            <a:r>
              <a:rPr lang="es-ES" sz="2200" dirty="0" smtClean="0"/>
              <a:t>terreno, </a:t>
            </a:r>
            <a:r>
              <a:rPr lang="es-ES" sz="2200" dirty="0"/>
              <a:t>y en todo caso antes del inicio de cualquier trabajo del contrato. </a:t>
            </a:r>
            <a:endParaRPr lang="es-ES" sz="2200" dirty="0" smtClean="0"/>
          </a:p>
          <a:p>
            <a:r>
              <a:rPr lang="es-ES" sz="2200" dirty="0" smtClean="0">
                <a:solidFill>
                  <a:srgbClr val="0000FF"/>
                </a:solidFill>
              </a:rPr>
              <a:t>2)</a:t>
            </a:r>
            <a:r>
              <a:rPr lang="es-ES" sz="2200" dirty="0" smtClean="0"/>
              <a:t> </a:t>
            </a:r>
            <a:r>
              <a:rPr lang="es-ES" sz="2200" u="sng" dirty="0">
                <a:solidFill>
                  <a:srgbClr val="C00000"/>
                </a:solidFill>
                <a:effectLst>
                  <a:outerShdw blurRad="38100" dist="38100" dir="2700000" algn="tl">
                    <a:srgbClr val="000000">
                      <a:alpha val="43137"/>
                    </a:srgbClr>
                  </a:outerShdw>
                </a:effectLst>
              </a:rPr>
              <a:t>En contratos de Obras </a:t>
            </a:r>
            <a:r>
              <a:rPr lang="es-ES" sz="2200" u="sng" dirty="0" smtClean="0">
                <a:solidFill>
                  <a:srgbClr val="C00000"/>
                </a:solidFill>
                <a:effectLst>
                  <a:outerShdw blurRad="38100" dist="38100" dir="2700000" algn="tl">
                    <a:srgbClr val="000000">
                      <a:alpha val="43137"/>
                    </a:srgbClr>
                  </a:outerShdw>
                </a:effectLst>
              </a:rPr>
              <a:t>Menores:</a:t>
            </a:r>
            <a:r>
              <a:rPr lang="es-ES" sz="2200" dirty="0" smtClean="0">
                <a:solidFill>
                  <a:srgbClr val="C00000"/>
                </a:solidFill>
              </a:rPr>
              <a:t> </a:t>
            </a:r>
            <a:r>
              <a:rPr lang="es-ES" sz="2200" dirty="0" smtClean="0"/>
              <a:t>debe </a:t>
            </a:r>
            <a:r>
              <a:rPr lang="es-ES" sz="2200" dirty="0"/>
              <a:t>ser firmado por el/la Representante Legal de la empresa y el/la Experto/a en Prevención de Riesgos, que asesorará a la empresa durante la ejecución del contrato. </a:t>
            </a:r>
            <a:r>
              <a:rPr lang="es-ES" sz="2200" dirty="0" smtClean="0"/>
              <a:t> El </a:t>
            </a:r>
            <a:r>
              <a:rPr lang="es-ES" sz="2200" dirty="0"/>
              <a:t>plazo de entrega </a:t>
            </a:r>
            <a:r>
              <a:rPr lang="es-ES" sz="2200" dirty="0" smtClean="0"/>
              <a:t>es </a:t>
            </a:r>
            <a:r>
              <a:rPr lang="es-ES" sz="2200" dirty="0"/>
              <a:t>el mismo señalado en el punto anterior. </a:t>
            </a:r>
            <a:endParaRPr lang="es-CL" dirty="0"/>
          </a:p>
        </p:txBody>
      </p:sp>
      <p:pic>
        <p:nvPicPr>
          <p:cNvPr id="6" name="Imagen 5"/>
          <p:cNvPicPr>
            <a:picLocks noChangeAspect="1"/>
          </p:cNvPicPr>
          <p:nvPr/>
        </p:nvPicPr>
        <p:blipFill>
          <a:blip r:embed="rId3"/>
          <a:stretch>
            <a:fillRect/>
          </a:stretch>
        </p:blipFill>
        <p:spPr>
          <a:xfrm>
            <a:off x="2734493" y="250259"/>
            <a:ext cx="3168468" cy="224284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wipe(down)">
                                      <p:cBhvr>
                                        <p:cTn id="7" dur="580">
                                          <p:stCondLst>
                                            <p:cond delay="0"/>
                                          </p:stCondLst>
                                        </p:cTn>
                                        <p:tgtEl>
                                          <p:spTgt spid="4">
                                            <p:txEl>
                                              <p:pRg st="1" end="1"/>
                                            </p:txEl>
                                          </p:spTgt>
                                        </p:tgtEl>
                                      </p:cBhvr>
                                    </p:animEffect>
                                    <p:anim calcmode="lin" valueType="num">
                                      <p:cBhvr>
                                        <p:cTn id="8" dur="1822" tmFilter="0,0; 0.14,0.36; 0.43,0.73; 0.71,0.91; 1.0,1.0">
                                          <p:stCondLst>
                                            <p:cond delay="0"/>
                                          </p:stCondLst>
                                        </p:cTn>
                                        <p:tgtEl>
                                          <p:spTgt spid="4">
                                            <p:txEl>
                                              <p:pRg st="1" end="1"/>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xEl>
                                              <p:pRg st="1" end="1"/>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xEl>
                                              <p:pRg st="1" end="1"/>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xEl>
                                              <p:pRg st="1" end="1"/>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xEl>
                                              <p:pRg st="1" end="1"/>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xEl>
                                              <p:pRg st="1" end="1"/>
                                            </p:txEl>
                                          </p:spTgt>
                                        </p:tgtEl>
                                      </p:cBhvr>
                                      <p:to x="100000" y="60000"/>
                                    </p:animScale>
                                    <p:animScale>
                                      <p:cBhvr>
                                        <p:cTn id="14" dur="166" decel="50000">
                                          <p:stCondLst>
                                            <p:cond delay="676"/>
                                          </p:stCondLst>
                                        </p:cTn>
                                        <p:tgtEl>
                                          <p:spTgt spid="4">
                                            <p:txEl>
                                              <p:pRg st="1" end="1"/>
                                            </p:txEl>
                                          </p:spTgt>
                                        </p:tgtEl>
                                      </p:cBhvr>
                                      <p:to x="100000" y="100000"/>
                                    </p:animScale>
                                    <p:animScale>
                                      <p:cBhvr>
                                        <p:cTn id="15" dur="26">
                                          <p:stCondLst>
                                            <p:cond delay="1312"/>
                                          </p:stCondLst>
                                        </p:cTn>
                                        <p:tgtEl>
                                          <p:spTgt spid="4">
                                            <p:txEl>
                                              <p:pRg st="1" end="1"/>
                                            </p:txEl>
                                          </p:spTgt>
                                        </p:tgtEl>
                                      </p:cBhvr>
                                      <p:to x="100000" y="80000"/>
                                    </p:animScale>
                                    <p:animScale>
                                      <p:cBhvr>
                                        <p:cTn id="16" dur="166" decel="50000">
                                          <p:stCondLst>
                                            <p:cond delay="1338"/>
                                          </p:stCondLst>
                                        </p:cTn>
                                        <p:tgtEl>
                                          <p:spTgt spid="4">
                                            <p:txEl>
                                              <p:pRg st="1" end="1"/>
                                            </p:txEl>
                                          </p:spTgt>
                                        </p:tgtEl>
                                      </p:cBhvr>
                                      <p:to x="100000" y="100000"/>
                                    </p:animScale>
                                    <p:animScale>
                                      <p:cBhvr>
                                        <p:cTn id="17" dur="26">
                                          <p:stCondLst>
                                            <p:cond delay="1642"/>
                                          </p:stCondLst>
                                        </p:cTn>
                                        <p:tgtEl>
                                          <p:spTgt spid="4">
                                            <p:txEl>
                                              <p:pRg st="1" end="1"/>
                                            </p:txEl>
                                          </p:spTgt>
                                        </p:tgtEl>
                                      </p:cBhvr>
                                      <p:to x="100000" y="90000"/>
                                    </p:animScale>
                                    <p:animScale>
                                      <p:cBhvr>
                                        <p:cTn id="18" dur="166" decel="50000">
                                          <p:stCondLst>
                                            <p:cond delay="1668"/>
                                          </p:stCondLst>
                                        </p:cTn>
                                        <p:tgtEl>
                                          <p:spTgt spid="4">
                                            <p:txEl>
                                              <p:pRg st="1" end="1"/>
                                            </p:txEl>
                                          </p:spTgt>
                                        </p:tgtEl>
                                      </p:cBhvr>
                                      <p:to x="100000" y="100000"/>
                                    </p:animScale>
                                    <p:animScale>
                                      <p:cBhvr>
                                        <p:cTn id="19" dur="26">
                                          <p:stCondLst>
                                            <p:cond delay="1808"/>
                                          </p:stCondLst>
                                        </p:cTn>
                                        <p:tgtEl>
                                          <p:spTgt spid="4">
                                            <p:txEl>
                                              <p:pRg st="1" end="1"/>
                                            </p:txEl>
                                          </p:spTgt>
                                        </p:tgtEl>
                                      </p:cBhvr>
                                      <p:to x="100000" y="95000"/>
                                    </p:animScale>
                                    <p:animScale>
                                      <p:cBhvr>
                                        <p:cTn id="20" dur="166" decel="50000">
                                          <p:stCondLst>
                                            <p:cond delay="1834"/>
                                          </p:stCondLst>
                                        </p:cTn>
                                        <p:tgtEl>
                                          <p:spTgt spid="4">
                                            <p:txEl>
                                              <p:pRg st="1" end="1"/>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animEffect transition="in" filter="fade">
                                      <p:cBhvr>
                                        <p:cTn id="25" dur="1000"/>
                                        <p:tgtEl>
                                          <p:spTgt spid="4">
                                            <p:txEl>
                                              <p:pRg st="2" end="2"/>
                                            </p:txEl>
                                          </p:spTgt>
                                        </p:tgtEl>
                                      </p:cBhvr>
                                    </p:animEffect>
                                    <p:anim calcmode="lin" valueType="num">
                                      <p:cBhvr>
                                        <p:cTn id="26"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circle(in)">
                                      <p:cBhvr>
                                        <p:cTn id="32" dur="20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9" y="152403"/>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Marcador de número de diapositiva"/>
          <p:cNvSpPr>
            <a:spLocks noGrp="1"/>
          </p:cNvSpPr>
          <p:nvPr>
            <p:ph type="sldNum" sz="quarter" idx="12"/>
          </p:nvPr>
        </p:nvSpPr>
        <p:spPr/>
        <p:txBody>
          <a:bodyPr/>
          <a:lstStyle/>
          <a:p>
            <a:fld id="{339DE33B-29C3-A64D-9297-00A5A1600F58}" type="slidenum">
              <a:rPr lang="es-ES" smtClean="0"/>
              <a:t>42</a:t>
            </a:fld>
            <a:endParaRPr lang="es-ES" dirty="0"/>
          </a:p>
        </p:txBody>
      </p:sp>
      <p:sp>
        <p:nvSpPr>
          <p:cNvPr id="3" name="CuadroTexto 2"/>
          <p:cNvSpPr txBox="1"/>
          <p:nvPr/>
        </p:nvSpPr>
        <p:spPr>
          <a:xfrm>
            <a:off x="594911" y="101632"/>
            <a:ext cx="10296108" cy="461665"/>
          </a:xfrm>
          <a:prstGeom prst="rect">
            <a:avLst/>
          </a:prstGeom>
          <a:noFill/>
        </p:spPr>
        <p:txBody>
          <a:bodyPr wrap="square" rtlCol="0">
            <a:spAutoFit/>
          </a:bodyPr>
          <a:lstStyle/>
          <a:p>
            <a:r>
              <a:rPr lang="es-ES" sz="2300" dirty="0" smtClean="0">
                <a:solidFill>
                  <a:srgbClr val="0000FF"/>
                </a:solidFill>
                <a:effectLst>
                  <a:outerShdw blurRad="38100" dist="38100" dir="2700000" algn="tl">
                    <a:srgbClr val="000000">
                      <a:alpha val="43137"/>
                    </a:srgbClr>
                  </a:outerShdw>
                </a:effectLst>
              </a:rPr>
              <a:t>Declaración Jurada del Experto/a que Ejercerá en Contratos MOP </a:t>
            </a:r>
            <a:endParaRPr lang="es-CL" sz="2300" dirty="0">
              <a:solidFill>
                <a:srgbClr val="0000FF"/>
              </a:solidFill>
              <a:effectLst>
                <a:outerShdw blurRad="38100" dist="38100" dir="2700000" algn="tl">
                  <a:srgbClr val="000000">
                    <a:alpha val="43137"/>
                  </a:srgbClr>
                </a:outerShdw>
              </a:effectLst>
            </a:endParaRPr>
          </a:p>
        </p:txBody>
      </p:sp>
      <p:sp>
        <p:nvSpPr>
          <p:cNvPr id="4" name="CuadroTexto 3"/>
          <p:cNvSpPr txBox="1"/>
          <p:nvPr/>
        </p:nvSpPr>
        <p:spPr>
          <a:xfrm>
            <a:off x="512613" y="537911"/>
            <a:ext cx="10984474" cy="2277547"/>
          </a:xfrm>
          <a:prstGeom prst="rect">
            <a:avLst/>
          </a:prstGeom>
          <a:noFill/>
        </p:spPr>
        <p:txBody>
          <a:bodyPr wrap="square" rtlCol="0">
            <a:spAutoFit/>
          </a:bodyPr>
          <a:lstStyle/>
          <a:p>
            <a:pPr algn="just"/>
            <a:r>
              <a:rPr lang="es-ES" sz="2200" b="1" dirty="0"/>
              <a:t>En Contratos de Obras Mayores</a:t>
            </a:r>
            <a:r>
              <a:rPr lang="es-ES" sz="2200" dirty="0"/>
              <a:t>, </a:t>
            </a:r>
            <a:r>
              <a:rPr lang="es-ES" sz="2000" dirty="0"/>
              <a:t>El experto/a de Prevención de Riesgos a cargo del contrato, </a:t>
            </a:r>
            <a:r>
              <a:rPr lang="es-ES" sz="2000" dirty="0" smtClean="0"/>
              <a:t>debe </a:t>
            </a:r>
            <a:r>
              <a:rPr lang="es-ES" sz="2000" dirty="0"/>
              <a:t>presentar una declaración jurada </a:t>
            </a:r>
            <a:r>
              <a:rPr lang="es-ES" sz="2000" u="sng" dirty="0"/>
              <a:t>que indique que el/la experto/a en Prevención de Riesgos de la empresa adjudicada,</a:t>
            </a:r>
            <a:r>
              <a:rPr lang="es-ES" sz="2000" dirty="0"/>
              <a:t> </a:t>
            </a:r>
            <a:r>
              <a:rPr lang="es-ES" sz="2000" dirty="0" smtClean="0">
                <a:solidFill>
                  <a:srgbClr val="0000FF"/>
                </a:solidFill>
              </a:rPr>
              <a:t>inscrito en el Registro General de Contratistas</a:t>
            </a:r>
            <a:r>
              <a:rPr lang="es-ES" sz="2000" dirty="0" smtClean="0"/>
              <a:t>, le </a:t>
            </a:r>
            <a:r>
              <a:rPr lang="es-ES" sz="2000" dirty="0"/>
              <a:t>hizo entrega de las </a:t>
            </a:r>
            <a:r>
              <a:rPr lang="es-ES" sz="2000" dirty="0" smtClean="0"/>
              <a:t>Bases </a:t>
            </a:r>
            <a:r>
              <a:rPr lang="es-ES" sz="2000" dirty="0"/>
              <a:t>de Prevención de Riesgos, el Plan y Programa de Prevención de Riesgos, la Matriz de Riesgos del contrato, los Procedimientos Seguros de Trabajo para los riesgos críticos identificados, los formatos requeridos y toda la documentación necesaria para el óptimo desarrollo de la gestión preventiva del contrato, la que conoce y acepta. </a:t>
            </a:r>
            <a:endParaRPr lang="es-CL" sz="2000" dirty="0"/>
          </a:p>
        </p:txBody>
      </p:sp>
      <p:sp>
        <p:nvSpPr>
          <p:cNvPr id="5" name="CuadroTexto 4"/>
          <p:cNvSpPr txBox="1"/>
          <p:nvPr/>
        </p:nvSpPr>
        <p:spPr>
          <a:xfrm>
            <a:off x="512613" y="2974738"/>
            <a:ext cx="11149070" cy="2277547"/>
          </a:xfrm>
          <a:prstGeom prst="rect">
            <a:avLst/>
          </a:prstGeom>
          <a:noFill/>
        </p:spPr>
        <p:txBody>
          <a:bodyPr wrap="square" rtlCol="0">
            <a:spAutoFit/>
          </a:bodyPr>
          <a:lstStyle/>
          <a:p>
            <a:pPr algn="just"/>
            <a:r>
              <a:rPr lang="es-ES" sz="2200" b="1" dirty="0"/>
              <a:t>En Contratos de Obras Menores: </a:t>
            </a:r>
            <a:r>
              <a:rPr lang="es-ES" sz="2000" dirty="0"/>
              <a:t>El/la experto/a en Prevención de Riesgos a cargo del contrato, </a:t>
            </a:r>
            <a:r>
              <a:rPr lang="es-ES" sz="2000" dirty="0" smtClean="0"/>
              <a:t>debe </a:t>
            </a:r>
            <a:r>
              <a:rPr lang="es-ES" sz="2000" dirty="0"/>
              <a:t>presentar una declaración jurada </a:t>
            </a:r>
            <a:r>
              <a:rPr lang="es-ES" sz="2000" u="sng" dirty="0"/>
              <a:t>que indique que conoce las </a:t>
            </a:r>
            <a:r>
              <a:rPr lang="es-ES" sz="2000" u="sng" dirty="0" smtClean="0"/>
              <a:t>Bases de Prevención </a:t>
            </a:r>
            <a:r>
              <a:rPr lang="es-ES" sz="2000" u="sng" dirty="0"/>
              <a:t>de Riesgos </a:t>
            </a:r>
            <a:r>
              <a:rPr lang="es-ES" sz="2000" u="sng" dirty="0" smtClean="0"/>
              <a:t>del MOP y </a:t>
            </a:r>
            <a:r>
              <a:rPr lang="es-ES" sz="2000" u="sng" dirty="0"/>
              <a:t>que bajo su responsabilidad se ha confeccionado el Plan y Programa de Prevención de Riesgos que será presentado por la empresa </a:t>
            </a:r>
            <a:r>
              <a:rPr lang="es-ES" sz="2000" dirty="0"/>
              <a:t>contratista para la aprobación por parte del/la Inspector/a Fiscal respectivo, </a:t>
            </a:r>
            <a:r>
              <a:rPr lang="es-ES" sz="2000" u="sng" dirty="0"/>
              <a:t>así como también la Matriz de Riesgos, Procedimientos Seguros de Trabajo </a:t>
            </a:r>
            <a:r>
              <a:rPr lang="es-ES" sz="2000" dirty="0"/>
              <a:t>para los riesgos críticos identificados, </a:t>
            </a:r>
            <a:r>
              <a:rPr lang="es-ES" sz="2000" u="sng" dirty="0"/>
              <a:t>los formatos requeridos y toda la documentación necesaria </a:t>
            </a:r>
            <a:r>
              <a:rPr lang="es-ES" sz="2000" dirty="0"/>
              <a:t>para el óptimo desarrollo de la gestión preventiva del </a:t>
            </a:r>
            <a:r>
              <a:rPr lang="es-ES" sz="2000" dirty="0" smtClean="0"/>
              <a:t>contrato.</a:t>
            </a:r>
            <a:endParaRPr lang="es-CL" sz="2000" dirty="0"/>
          </a:p>
        </p:txBody>
      </p:sp>
      <p:sp>
        <p:nvSpPr>
          <p:cNvPr id="6" name="CuadroTexto 5"/>
          <p:cNvSpPr txBox="1"/>
          <p:nvPr/>
        </p:nvSpPr>
        <p:spPr>
          <a:xfrm>
            <a:off x="430315" y="5419597"/>
            <a:ext cx="11149070" cy="769441"/>
          </a:xfrm>
          <a:prstGeom prst="rect">
            <a:avLst/>
          </a:prstGeom>
          <a:noFill/>
        </p:spPr>
        <p:txBody>
          <a:bodyPr wrap="square" rtlCol="0">
            <a:spAutoFit/>
          </a:bodyPr>
          <a:lstStyle/>
          <a:p>
            <a:r>
              <a:rPr lang="es-ES" sz="2200" dirty="0" smtClean="0"/>
              <a:t>Esta declaración </a:t>
            </a:r>
            <a:r>
              <a:rPr lang="es-ES" sz="2200" dirty="0"/>
              <a:t>jurada </a:t>
            </a:r>
            <a:r>
              <a:rPr lang="es-ES" sz="2200" dirty="0" smtClean="0"/>
              <a:t>debe </a:t>
            </a:r>
            <a:r>
              <a:rPr lang="es-ES" sz="2200" dirty="0"/>
              <a:t>ser entregada conjuntamente con el Plan de Prevención de Riesgos y </a:t>
            </a:r>
            <a:r>
              <a:rPr lang="es-ES" sz="2200" dirty="0" smtClean="0"/>
              <a:t>debe </a:t>
            </a:r>
            <a:r>
              <a:rPr lang="es-ES" sz="2200" dirty="0"/>
              <a:t>ser registrada en formato digital en el Libro Auxiliar de Prevención de Riesgos. </a:t>
            </a:r>
            <a:endParaRPr lang="es-CL" sz="2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circle(in)">
                                      <p:cBhvr>
                                        <p:cTn id="14" dur="2000"/>
                                        <p:tgtEl>
                                          <p:spTgt spid="5">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Effect transition="in" filter="wipe(down)">
                                      <p:cBhvr>
                                        <p:cTn id="19" dur="580">
                                          <p:stCondLst>
                                            <p:cond delay="0"/>
                                          </p:stCondLst>
                                        </p:cTn>
                                        <p:tgtEl>
                                          <p:spTgt spid="6">
                                            <p:txEl>
                                              <p:pRg st="0" end="0"/>
                                            </p:txEl>
                                          </p:spTgt>
                                        </p:tgtEl>
                                      </p:cBhvr>
                                    </p:animEffect>
                                    <p:anim calcmode="lin" valueType="num">
                                      <p:cBhvr>
                                        <p:cTn id="20" dur="1822" tmFilter="0,0; 0.14,0.36; 0.43,0.73; 0.71,0.91; 1.0,1.0">
                                          <p:stCondLst>
                                            <p:cond delay="0"/>
                                          </p:stCondLst>
                                        </p:cTn>
                                        <p:tgtEl>
                                          <p:spTgt spid="6">
                                            <p:txEl>
                                              <p:pRg st="0" end="0"/>
                                            </p:txEl>
                                          </p:spTgt>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6">
                                            <p:txEl>
                                              <p:pRg st="0" end="0"/>
                                            </p:txEl>
                                          </p:spTgt>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6">
                                            <p:txEl>
                                              <p:pRg st="0" end="0"/>
                                            </p:txEl>
                                          </p:spTgt>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6">
                                            <p:txEl>
                                              <p:pRg st="0" end="0"/>
                                            </p:txEl>
                                          </p:spTgt>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6">
                                            <p:txEl>
                                              <p:pRg st="0" end="0"/>
                                            </p:txEl>
                                          </p:spTgt>
                                        </p:tgtEl>
                                        <p:attrNameLst>
                                          <p:attrName>ppt_y</p:attrName>
                                        </p:attrNameLst>
                                      </p:cBhvr>
                                      <p:tavLst>
                                        <p:tav tm="0" fmla="#ppt_y-sin(pi*$)/81">
                                          <p:val>
                                            <p:fltVal val="0"/>
                                          </p:val>
                                        </p:tav>
                                        <p:tav tm="100000">
                                          <p:val>
                                            <p:fltVal val="1"/>
                                          </p:val>
                                        </p:tav>
                                      </p:tavLst>
                                    </p:anim>
                                    <p:animScale>
                                      <p:cBhvr>
                                        <p:cTn id="25" dur="26">
                                          <p:stCondLst>
                                            <p:cond delay="650"/>
                                          </p:stCondLst>
                                        </p:cTn>
                                        <p:tgtEl>
                                          <p:spTgt spid="6">
                                            <p:txEl>
                                              <p:pRg st="0" end="0"/>
                                            </p:txEl>
                                          </p:spTgt>
                                        </p:tgtEl>
                                      </p:cBhvr>
                                      <p:to x="100000" y="60000"/>
                                    </p:animScale>
                                    <p:animScale>
                                      <p:cBhvr>
                                        <p:cTn id="26" dur="166" decel="50000">
                                          <p:stCondLst>
                                            <p:cond delay="676"/>
                                          </p:stCondLst>
                                        </p:cTn>
                                        <p:tgtEl>
                                          <p:spTgt spid="6">
                                            <p:txEl>
                                              <p:pRg st="0" end="0"/>
                                            </p:txEl>
                                          </p:spTgt>
                                        </p:tgtEl>
                                      </p:cBhvr>
                                      <p:to x="100000" y="100000"/>
                                    </p:animScale>
                                    <p:animScale>
                                      <p:cBhvr>
                                        <p:cTn id="27" dur="26">
                                          <p:stCondLst>
                                            <p:cond delay="1312"/>
                                          </p:stCondLst>
                                        </p:cTn>
                                        <p:tgtEl>
                                          <p:spTgt spid="6">
                                            <p:txEl>
                                              <p:pRg st="0" end="0"/>
                                            </p:txEl>
                                          </p:spTgt>
                                        </p:tgtEl>
                                      </p:cBhvr>
                                      <p:to x="100000" y="80000"/>
                                    </p:animScale>
                                    <p:animScale>
                                      <p:cBhvr>
                                        <p:cTn id="28" dur="166" decel="50000">
                                          <p:stCondLst>
                                            <p:cond delay="1338"/>
                                          </p:stCondLst>
                                        </p:cTn>
                                        <p:tgtEl>
                                          <p:spTgt spid="6">
                                            <p:txEl>
                                              <p:pRg st="0" end="0"/>
                                            </p:txEl>
                                          </p:spTgt>
                                        </p:tgtEl>
                                      </p:cBhvr>
                                      <p:to x="100000" y="100000"/>
                                    </p:animScale>
                                    <p:animScale>
                                      <p:cBhvr>
                                        <p:cTn id="29" dur="26">
                                          <p:stCondLst>
                                            <p:cond delay="1642"/>
                                          </p:stCondLst>
                                        </p:cTn>
                                        <p:tgtEl>
                                          <p:spTgt spid="6">
                                            <p:txEl>
                                              <p:pRg st="0" end="0"/>
                                            </p:txEl>
                                          </p:spTgt>
                                        </p:tgtEl>
                                      </p:cBhvr>
                                      <p:to x="100000" y="90000"/>
                                    </p:animScale>
                                    <p:animScale>
                                      <p:cBhvr>
                                        <p:cTn id="30" dur="166" decel="50000">
                                          <p:stCondLst>
                                            <p:cond delay="1668"/>
                                          </p:stCondLst>
                                        </p:cTn>
                                        <p:tgtEl>
                                          <p:spTgt spid="6">
                                            <p:txEl>
                                              <p:pRg st="0" end="0"/>
                                            </p:txEl>
                                          </p:spTgt>
                                        </p:tgtEl>
                                      </p:cBhvr>
                                      <p:to x="100000" y="100000"/>
                                    </p:animScale>
                                    <p:animScale>
                                      <p:cBhvr>
                                        <p:cTn id="31" dur="26">
                                          <p:stCondLst>
                                            <p:cond delay="1808"/>
                                          </p:stCondLst>
                                        </p:cTn>
                                        <p:tgtEl>
                                          <p:spTgt spid="6">
                                            <p:txEl>
                                              <p:pRg st="0" end="0"/>
                                            </p:txEl>
                                          </p:spTgt>
                                        </p:tgtEl>
                                      </p:cBhvr>
                                      <p:to x="100000" y="95000"/>
                                    </p:animScale>
                                    <p:animScale>
                                      <p:cBhvr>
                                        <p:cTn id="32" dur="166" decel="50000">
                                          <p:stCondLst>
                                            <p:cond delay="1834"/>
                                          </p:stCondLst>
                                        </p:cTn>
                                        <p:tgtEl>
                                          <p:spTgt spid="6">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9" y="152403"/>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Marcador de número de diapositiva"/>
          <p:cNvSpPr>
            <a:spLocks noGrp="1"/>
          </p:cNvSpPr>
          <p:nvPr>
            <p:ph type="sldNum" sz="quarter" idx="12"/>
          </p:nvPr>
        </p:nvSpPr>
        <p:spPr/>
        <p:txBody>
          <a:bodyPr/>
          <a:lstStyle/>
          <a:p>
            <a:fld id="{339DE33B-29C3-A64D-9297-00A5A1600F58}" type="slidenum">
              <a:rPr lang="es-ES" smtClean="0"/>
              <a:t>43</a:t>
            </a:fld>
            <a:endParaRPr lang="es-ES" dirty="0"/>
          </a:p>
        </p:txBody>
      </p:sp>
      <p:sp>
        <p:nvSpPr>
          <p:cNvPr id="3" name="Rectángulo 2"/>
          <p:cNvSpPr/>
          <p:nvPr/>
        </p:nvSpPr>
        <p:spPr>
          <a:xfrm>
            <a:off x="683046" y="1103588"/>
            <a:ext cx="10896339" cy="2908489"/>
          </a:xfrm>
          <a:prstGeom prst="rect">
            <a:avLst/>
          </a:prstGeom>
        </p:spPr>
        <p:txBody>
          <a:bodyPr wrap="square">
            <a:spAutoFit/>
          </a:bodyPr>
          <a:lstStyle/>
          <a:p>
            <a:r>
              <a:rPr lang="es-ES" u="sng" dirty="0" smtClean="0">
                <a:solidFill>
                  <a:srgbClr val="000000"/>
                </a:solidFill>
              </a:rPr>
              <a:t>Certificado </a:t>
            </a:r>
            <a:r>
              <a:rPr lang="es-ES" u="sng" dirty="0">
                <a:solidFill>
                  <a:srgbClr val="000000"/>
                </a:solidFill>
              </a:rPr>
              <a:t>de Siniestralidad de la Empresa </a:t>
            </a:r>
          </a:p>
          <a:p>
            <a:pPr algn="just">
              <a:spcAft>
                <a:spcPts val="600"/>
              </a:spcAft>
            </a:pPr>
            <a:r>
              <a:rPr lang="es-ES" sz="2200" dirty="0" smtClean="0">
                <a:solidFill>
                  <a:srgbClr val="000000"/>
                </a:solidFill>
              </a:rPr>
              <a:t>El contratista, debe </a:t>
            </a:r>
            <a:r>
              <a:rPr lang="es-ES" sz="2200" dirty="0">
                <a:solidFill>
                  <a:srgbClr val="000000"/>
                </a:solidFill>
              </a:rPr>
              <a:t>hacer entrega formal y conjuntamente con el Plan de Prevención de Riesgos a el/la Inspector/a Fiscal, </a:t>
            </a:r>
            <a:r>
              <a:rPr lang="es-ES" sz="2200" dirty="0">
                <a:solidFill>
                  <a:srgbClr val="0000FF"/>
                </a:solidFill>
              </a:rPr>
              <a:t>del Certificado de Siniestralidad de la empresa</a:t>
            </a:r>
            <a:r>
              <a:rPr lang="es-ES" sz="2200" dirty="0">
                <a:solidFill>
                  <a:srgbClr val="000000"/>
                </a:solidFill>
              </a:rPr>
              <a:t>, </a:t>
            </a:r>
            <a:r>
              <a:rPr lang="es-ES" sz="2200" u="sng" dirty="0">
                <a:solidFill>
                  <a:srgbClr val="000000"/>
                </a:solidFill>
              </a:rPr>
              <a:t>de los últimos 12 meses</a:t>
            </a:r>
            <a:r>
              <a:rPr lang="es-ES" sz="2200" dirty="0">
                <a:solidFill>
                  <a:srgbClr val="000000"/>
                </a:solidFill>
              </a:rPr>
              <a:t>. Lo anterior con la finalidad de contar con información respecto a los índices y tasas de la empresa en materia de seguridad y salud ocupacional, así mismo apoyar y orientar a el/la Inspector/a Fiscal respecto al deber de Vigilancia. </a:t>
            </a:r>
          </a:p>
          <a:p>
            <a:pPr algn="just"/>
            <a:r>
              <a:rPr lang="es-ES" sz="2200" dirty="0">
                <a:solidFill>
                  <a:srgbClr val="000000"/>
                </a:solidFill>
              </a:rPr>
              <a:t>La entrega de este certificado </a:t>
            </a:r>
            <a:r>
              <a:rPr lang="es-ES" sz="2200" dirty="0" smtClean="0">
                <a:solidFill>
                  <a:srgbClr val="000000"/>
                </a:solidFill>
              </a:rPr>
              <a:t>debe </a:t>
            </a:r>
            <a:r>
              <a:rPr lang="es-ES" sz="2200" dirty="0">
                <a:solidFill>
                  <a:srgbClr val="000000"/>
                </a:solidFill>
              </a:rPr>
              <a:t>quedar registrada en el Libro Auxiliar de Prevención de </a:t>
            </a:r>
            <a:r>
              <a:rPr lang="es-ES" sz="2200" dirty="0" smtClean="0">
                <a:solidFill>
                  <a:srgbClr val="000000"/>
                </a:solidFill>
              </a:rPr>
              <a:t>Riesgos, en el que deberá quedar una copia. </a:t>
            </a:r>
            <a:endParaRPr lang="es-CL" sz="2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circle(in)">
                                      <p:cBhvr>
                                        <p:cTn id="14"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2"/>
          </p:nvPr>
        </p:nvSpPr>
        <p:spPr/>
        <p:txBody>
          <a:bodyPr/>
          <a:lstStyle/>
          <a:p>
            <a:fld id="{339DE33B-29C3-A64D-9297-00A5A1600F58}" type="slidenum">
              <a:rPr lang="es-ES" smtClean="0"/>
              <a:t>44</a:t>
            </a:fld>
            <a:endParaRPr lang="es-ES" dirty="0"/>
          </a:p>
        </p:txBody>
      </p:sp>
      <p:sp>
        <p:nvSpPr>
          <p:cNvPr id="5" name="Rectángulo 4"/>
          <p:cNvSpPr/>
          <p:nvPr/>
        </p:nvSpPr>
        <p:spPr>
          <a:xfrm>
            <a:off x="3847703" y="2671924"/>
            <a:ext cx="7842275" cy="923330"/>
          </a:xfrm>
          <a:prstGeom prst="rect">
            <a:avLst/>
          </a:prstGeom>
          <a:noFill/>
        </p:spPr>
        <p:txBody>
          <a:bodyPr wrap="none" lIns="91440" tIns="45720" rIns="91440" bIns="45720">
            <a:prstTxWarp prst="textChevronInverted">
              <a:avLst/>
            </a:prstTxWarp>
            <a:spAutoFit/>
          </a:bodyPr>
          <a:lstStyle/>
          <a:p>
            <a:pPr algn="ctr"/>
            <a:r>
              <a:rPr lang="es-ES" sz="54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¡Hasta la próxima semana!</a:t>
            </a:r>
            <a:endParaRPr lang="es-ES"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
        <p:nvSpPr>
          <p:cNvPr id="6" name="AutoShape 2" descr="Mujer de negocios agitando su mano vector de dibujos animados plano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a:p>
        </p:txBody>
      </p:sp>
      <p:sp>
        <p:nvSpPr>
          <p:cNvPr id="7" name="AutoShape 4" descr="Mujer de negocios agitando su mano vector de dibujos animados plano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L"/>
          </a:p>
        </p:txBody>
      </p:sp>
      <p:pic>
        <p:nvPicPr>
          <p:cNvPr id="8" name="Imagen 7"/>
          <p:cNvPicPr>
            <a:picLocks noChangeAspect="1"/>
          </p:cNvPicPr>
          <p:nvPr/>
        </p:nvPicPr>
        <p:blipFill>
          <a:blip r:embed="rId2"/>
          <a:stretch>
            <a:fillRect/>
          </a:stretch>
        </p:blipFill>
        <p:spPr>
          <a:xfrm>
            <a:off x="-289466" y="312738"/>
            <a:ext cx="4138352" cy="4433949"/>
          </a:xfrm>
          <a:prstGeom prst="rect">
            <a:avLst/>
          </a:prstGeom>
        </p:spPr>
      </p:pic>
    </p:spTree>
    <p:extLst>
      <p:ext uri="{BB962C8B-B14F-4D97-AF65-F5344CB8AC3E}">
        <p14:creationId xmlns:p14="http://schemas.microsoft.com/office/powerpoint/2010/main" val="375281919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5" name="Google Shape;155;p32" title="Cierre PPT-2.png"/>
          <p:cNvPicPr preferRelativeResize="0"/>
          <p:nvPr/>
        </p:nvPicPr>
        <p:blipFill>
          <a:blip r:embed="rId3"/>
          <a:stretch>
            <a:fillRect/>
          </a:stretch>
        </p:blipFill>
        <p:spPr>
          <a:xfrm>
            <a:off x="-1" y="893"/>
            <a:ext cx="12188825" cy="6856214"/>
          </a:xfrm>
          <a:prstGeom prst="rect">
            <a:avLst/>
          </a:prstGeom>
          <a:noFill/>
          <a:ln>
            <a:noFill/>
          </a:ln>
        </p:spPr>
      </p:pic>
    </p:spTree>
    <p:extLst>
      <p:ext uri="{BB962C8B-B14F-4D97-AF65-F5344CB8AC3E}">
        <p14:creationId xmlns:p14="http://schemas.microsoft.com/office/powerpoint/2010/main" val="15800559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9" y="152403"/>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Marcador de número de diapositiva"/>
          <p:cNvSpPr>
            <a:spLocks noGrp="1"/>
          </p:cNvSpPr>
          <p:nvPr>
            <p:ph type="sldNum" sz="quarter" idx="12"/>
          </p:nvPr>
        </p:nvSpPr>
        <p:spPr/>
        <p:txBody>
          <a:bodyPr/>
          <a:lstStyle/>
          <a:p>
            <a:fld id="{339DE33B-29C3-A64D-9297-00A5A1600F58}" type="slidenum">
              <a:rPr lang="es-ES" smtClean="0"/>
              <a:t>5</a:t>
            </a:fld>
            <a:endParaRPr lang="es-ES" dirty="0"/>
          </a:p>
        </p:txBody>
      </p:sp>
      <p:sp>
        <p:nvSpPr>
          <p:cNvPr id="4" name="3 CuadroTexto"/>
          <p:cNvSpPr txBox="1"/>
          <p:nvPr/>
        </p:nvSpPr>
        <p:spPr>
          <a:xfrm>
            <a:off x="2222938" y="457257"/>
            <a:ext cx="7267904" cy="646331"/>
          </a:xfrm>
          <a:prstGeom prst="rect">
            <a:avLst/>
          </a:prstGeom>
          <a:noFill/>
        </p:spPr>
        <p:txBody>
          <a:bodyPr wrap="square" rtlCol="0">
            <a:spAutoFit/>
          </a:bodyPr>
          <a:lstStyle/>
          <a:p>
            <a:pPr algn="ctr"/>
            <a:r>
              <a:rPr lang="es-ES" sz="3600" dirty="0" smtClean="0">
                <a:solidFill>
                  <a:srgbClr val="7030A0"/>
                </a:solidFill>
                <a:effectLst>
                  <a:outerShdw blurRad="38100" dist="38100" dir="2700000" algn="tl">
                    <a:srgbClr val="000000">
                      <a:alpha val="43137"/>
                    </a:srgbClr>
                  </a:outerShdw>
                </a:effectLst>
              </a:rPr>
              <a:t>FORMALIDADES DEL CONTRATO</a:t>
            </a:r>
            <a:endParaRPr lang="es-CL" sz="3600" dirty="0">
              <a:solidFill>
                <a:srgbClr val="7030A0"/>
              </a:solidFill>
              <a:effectLst>
                <a:outerShdw blurRad="38100" dist="38100" dir="2700000" algn="tl">
                  <a:srgbClr val="000000">
                    <a:alpha val="43137"/>
                  </a:srgbClr>
                </a:outerShdw>
              </a:effectLst>
            </a:endParaRPr>
          </a:p>
        </p:txBody>
      </p:sp>
      <p:sp>
        <p:nvSpPr>
          <p:cNvPr id="5" name="4 CuadroTexto"/>
          <p:cNvSpPr txBox="1"/>
          <p:nvPr/>
        </p:nvSpPr>
        <p:spPr>
          <a:xfrm>
            <a:off x="653143" y="1327607"/>
            <a:ext cx="10237876" cy="1123384"/>
          </a:xfrm>
          <a:prstGeom prst="rect">
            <a:avLst/>
          </a:prstGeom>
          <a:noFill/>
        </p:spPr>
        <p:txBody>
          <a:bodyPr wrap="square" rtlCol="0">
            <a:spAutoFit/>
          </a:bodyPr>
          <a:lstStyle/>
          <a:p>
            <a:pPr>
              <a:spcAft>
                <a:spcPts val="600"/>
              </a:spcAft>
            </a:pPr>
            <a:r>
              <a:rPr lang="es-ES" sz="2200" b="1" dirty="0" smtClean="0"/>
              <a:t>1. </a:t>
            </a:r>
            <a:r>
              <a:rPr lang="es-ES" sz="2200" dirty="0" smtClean="0">
                <a:effectLst>
                  <a:outerShdw blurRad="38100" dist="38100" dir="2700000" algn="tl">
                    <a:srgbClr val="000000">
                      <a:alpha val="43137"/>
                    </a:srgbClr>
                  </a:outerShdw>
                </a:effectLst>
              </a:rPr>
              <a:t>CARACTERÍSTICAS ESENCIALES DEL CONTRATO</a:t>
            </a:r>
            <a:r>
              <a:rPr lang="es-ES" sz="2200" dirty="0" smtClean="0"/>
              <a:t>:  TIPO, INICIO , PLAZO, etc.</a:t>
            </a:r>
          </a:p>
          <a:p>
            <a:pPr marL="342900" indent="-342900">
              <a:buFont typeface="Wingdings" panose="05000000000000000000" pitchFamily="2" charset="2"/>
              <a:buChar char="§"/>
            </a:pPr>
            <a:r>
              <a:rPr lang="es-ES" sz="2000" dirty="0" smtClean="0"/>
              <a:t>DOCUMENTOS QUE LO INTEGRAN</a:t>
            </a:r>
          </a:p>
          <a:p>
            <a:pPr marL="342900" indent="-342900">
              <a:buFont typeface="Wingdings" panose="05000000000000000000" pitchFamily="2" charset="2"/>
              <a:buChar char="§"/>
            </a:pPr>
            <a:r>
              <a:rPr lang="es-ES" sz="2000" dirty="0" smtClean="0"/>
              <a:t>DOCUMENTOS QUE DEBE ENTREGAR EL CONTRATISTA ADJUDICATARIO (al inicio del contrato)</a:t>
            </a:r>
            <a:endParaRPr lang="es-CL" sz="2000" dirty="0"/>
          </a:p>
        </p:txBody>
      </p:sp>
      <p:sp>
        <p:nvSpPr>
          <p:cNvPr id="6" name="5 CuadroTexto"/>
          <p:cNvSpPr txBox="1"/>
          <p:nvPr/>
        </p:nvSpPr>
        <p:spPr>
          <a:xfrm>
            <a:off x="790768" y="3367203"/>
            <a:ext cx="9819424" cy="2754600"/>
          </a:xfrm>
          <a:prstGeom prst="rect">
            <a:avLst/>
          </a:prstGeom>
          <a:noFill/>
        </p:spPr>
        <p:txBody>
          <a:bodyPr wrap="square" rtlCol="0">
            <a:spAutoFit/>
          </a:bodyPr>
          <a:lstStyle/>
          <a:p>
            <a:pPr>
              <a:spcAft>
                <a:spcPts val="600"/>
              </a:spcAft>
            </a:pPr>
            <a:r>
              <a:rPr lang="es-ES" sz="2800" b="1" dirty="0" smtClean="0"/>
              <a:t>2. </a:t>
            </a:r>
            <a:r>
              <a:rPr lang="es-ES" dirty="0" smtClean="0">
                <a:effectLst>
                  <a:outerShdw blurRad="38100" dist="38100" dir="2700000" algn="tl">
                    <a:srgbClr val="000000">
                      <a:alpha val="43137"/>
                    </a:srgbClr>
                  </a:outerShdw>
                </a:effectLst>
              </a:rPr>
              <a:t>SITUACIONES PRESENTADAS EN UN CONTRATO DE OBRAS.</a:t>
            </a:r>
          </a:p>
          <a:p>
            <a:pPr marL="342900" indent="-342900">
              <a:buFont typeface="Wingdings" panose="05000000000000000000" pitchFamily="2" charset="2"/>
              <a:buChar char="ü"/>
            </a:pPr>
            <a:r>
              <a:rPr lang="es-ES" sz="2000" dirty="0" smtClean="0"/>
              <a:t>TRASPASO DEL CONTRATO   </a:t>
            </a:r>
          </a:p>
          <a:p>
            <a:pPr marL="342900" indent="-342900">
              <a:buFont typeface="Wingdings" panose="05000000000000000000" pitchFamily="2" charset="2"/>
              <a:buChar char="ü"/>
            </a:pPr>
            <a:r>
              <a:rPr lang="es-ES" sz="2000" dirty="0" smtClean="0"/>
              <a:t>SUBCONTRATACIÓN</a:t>
            </a:r>
          </a:p>
          <a:p>
            <a:pPr marL="342900" indent="-342900">
              <a:buFont typeface="Wingdings" panose="05000000000000000000" pitchFamily="2" charset="2"/>
              <a:buChar char="ü"/>
            </a:pPr>
            <a:r>
              <a:rPr lang="es-ES" sz="2000" dirty="0" smtClean="0"/>
              <a:t>MODIFICACIONES DEL CONTRATO</a:t>
            </a:r>
          </a:p>
          <a:p>
            <a:pPr marL="342900" indent="-342900">
              <a:buFont typeface="Wingdings" panose="05000000000000000000" pitchFamily="2" charset="2"/>
              <a:buChar char="ü"/>
            </a:pPr>
            <a:r>
              <a:rPr lang="es-ES" sz="2000" dirty="0" smtClean="0"/>
              <a:t>REAJUSTES</a:t>
            </a:r>
          </a:p>
          <a:p>
            <a:pPr marL="342900" indent="-342900">
              <a:buFont typeface="Wingdings" panose="05000000000000000000" pitchFamily="2" charset="2"/>
              <a:buChar char="ü"/>
            </a:pPr>
            <a:r>
              <a:rPr lang="es-ES" sz="2000" dirty="0" smtClean="0"/>
              <a:t>ANTICIPOS</a:t>
            </a:r>
          </a:p>
          <a:p>
            <a:pPr marL="342900" indent="-342900">
              <a:buFont typeface="Wingdings" panose="05000000000000000000" pitchFamily="2" charset="2"/>
              <a:buChar char="ü"/>
            </a:pPr>
            <a:r>
              <a:rPr lang="es-ES" sz="2000" dirty="0" smtClean="0"/>
              <a:t>INDEMNIZACIONES, CONDICIONES</a:t>
            </a:r>
            <a:endParaRPr lang="es-ES" sz="2000" dirty="0"/>
          </a:p>
          <a:p>
            <a:pPr marL="342900" indent="-342900">
              <a:buFont typeface="Wingdings" panose="05000000000000000000" pitchFamily="2" charset="2"/>
              <a:buChar char="ü"/>
            </a:pPr>
            <a:r>
              <a:rPr lang="es-ES" sz="2000" dirty="0" smtClean="0"/>
              <a:t>LIQUIDACIÓN  (anticipada</a:t>
            </a:r>
            <a:r>
              <a:rPr lang="es-ES" sz="2000" dirty="0"/>
              <a:t>, condicionantes</a:t>
            </a:r>
            <a:r>
              <a:rPr lang="es-ES" sz="2000" dirty="0" smtClean="0"/>
              <a:t>)</a:t>
            </a:r>
            <a:endParaRPr lang="es-ES" sz="2000" dirty="0"/>
          </a:p>
        </p:txBody>
      </p:sp>
      <p:pic>
        <p:nvPicPr>
          <p:cNvPr id="2051" name="Picture 3" descr="C:\Users\erika.velez\AppData\Local\Microsoft\Windows\INetCache\IE\VQ9YH4WW\2016_08_10_No_34-defi[1].jpg">
            <a:hlinkClick r:id="rId3" action="ppaction://hlinksldjump"/>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50205" y="3824339"/>
            <a:ext cx="2773069" cy="194418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ontrato en Prácticas 2026 | Aicad">
            <a:hlinkClick r:id="rId5" action="ppaction://hlinksldjump"/>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250422" y="506164"/>
            <a:ext cx="1779936" cy="1397920"/>
          </a:xfrm>
          <a:prstGeom prst="rect">
            <a:avLst/>
          </a:prstGeom>
          <a:noFill/>
          <a:extLst>
            <a:ext uri="{909E8E84-426E-40DD-AFC4-6F175D3DCCD1}">
              <a14:hiddenFill xmlns:a14="http://schemas.microsoft.com/office/drawing/2010/main">
                <a:solidFill>
                  <a:srgbClr val="FFFFFF"/>
                </a:solidFill>
              </a14:hiddenFill>
            </a:ext>
          </a:extLst>
        </p:spPr>
      </p:pic>
      <p:sp>
        <p:nvSpPr>
          <p:cNvPr id="3" name="Bisel 2">
            <a:hlinkClick r:id="rId7" action="ppaction://hlinksldjump"/>
          </p:cNvPr>
          <p:cNvSpPr/>
          <p:nvPr/>
        </p:nvSpPr>
        <p:spPr>
          <a:xfrm>
            <a:off x="4073236" y="3893127"/>
            <a:ext cx="193964" cy="235527"/>
          </a:xfrm>
          <a:prstGeom prst="bevel">
            <a:avLst/>
          </a:prstGeom>
          <a:solidFill>
            <a:schemeClr val="accent6">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a:ln>
                <a:solidFill>
                  <a:srgbClr val="00B050"/>
                </a:solidFill>
              </a:ln>
            </a:endParaRPr>
          </a:p>
        </p:txBody>
      </p:sp>
    </p:spTree>
    <p:extLst>
      <p:ext uri="{BB962C8B-B14F-4D97-AF65-F5344CB8AC3E}">
        <p14:creationId xmlns:p14="http://schemas.microsoft.com/office/powerpoint/2010/main" val="466004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9" y="152403"/>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Marcador de número de diapositiva"/>
          <p:cNvSpPr>
            <a:spLocks noGrp="1"/>
          </p:cNvSpPr>
          <p:nvPr>
            <p:ph type="sldNum" sz="quarter" idx="12"/>
          </p:nvPr>
        </p:nvSpPr>
        <p:spPr/>
        <p:txBody>
          <a:bodyPr/>
          <a:lstStyle/>
          <a:p>
            <a:fld id="{339DE33B-29C3-A64D-9297-00A5A1600F58}" type="slidenum">
              <a:rPr lang="es-ES" smtClean="0"/>
              <a:t>6</a:t>
            </a:fld>
            <a:endParaRPr lang="es-ES" dirty="0"/>
          </a:p>
        </p:txBody>
      </p:sp>
      <p:sp>
        <p:nvSpPr>
          <p:cNvPr id="4" name="3 CuadroTexto"/>
          <p:cNvSpPr txBox="1"/>
          <p:nvPr/>
        </p:nvSpPr>
        <p:spPr>
          <a:xfrm>
            <a:off x="2222938" y="457257"/>
            <a:ext cx="7267904" cy="646331"/>
          </a:xfrm>
          <a:prstGeom prst="rect">
            <a:avLst/>
          </a:prstGeom>
          <a:noFill/>
        </p:spPr>
        <p:txBody>
          <a:bodyPr wrap="square" rtlCol="0">
            <a:spAutoFit/>
          </a:bodyPr>
          <a:lstStyle/>
          <a:p>
            <a:pPr algn="ctr"/>
            <a:r>
              <a:rPr lang="es-ES" sz="3600" dirty="0" smtClean="0">
                <a:solidFill>
                  <a:srgbClr val="7030A0"/>
                </a:solidFill>
                <a:effectLst>
                  <a:outerShdw blurRad="38100" dist="38100" dir="2700000" algn="tl">
                    <a:srgbClr val="000000">
                      <a:alpha val="43137"/>
                    </a:srgbClr>
                  </a:outerShdw>
                </a:effectLst>
              </a:rPr>
              <a:t>FORMALIDADES DEL CONTRATO</a:t>
            </a:r>
            <a:endParaRPr lang="es-CL" sz="3600" dirty="0">
              <a:solidFill>
                <a:srgbClr val="7030A0"/>
              </a:solidFill>
              <a:effectLst>
                <a:outerShdw blurRad="38100" dist="38100" dir="2700000" algn="tl">
                  <a:srgbClr val="000000">
                    <a:alpha val="43137"/>
                  </a:srgbClr>
                </a:outerShdw>
              </a:effectLst>
            </a:endParaRPr>
          </a:p>
        </p:txBody>
      </p:sp>
      <p:sp>
        <p:nvSpPr>
          <p:cNvPr id="5" name="4 CuadroTexto"/>
          <p:cNvSpPr txBox="1"/>
          <p:nvPr/>
        </p:nvSpPr>
        <p:spPr>
          <a:xfrm>
            <a:off x="653143" y="1327607"/>
            <a:ext cx="10237876" cy="1123384"/>
          </a:xfrm>
          <a:prstGeom prst="rect">
            <a:avLst/>
          </a:prstGeom>
          <a:noFill/>
        </p:spPr>
        <p:txBody>
          <a:bodyPr wrap="square" rtlCol="0">
            <a:spAutoFit/>
          </a:bodyPr>
          <a:lstStyle/>
          <a:p>
            <a:pPr>
              <a:spcAft>
                <a:spcPts val="600"/>
              </a:spcAft>
            </a:pPr>
            <a:r>
              <a:rPr lang="es-ES" sz="2200" b="1" dirty="0" smtClean="0"/>
              <a:t>1. </a:t>
            </a:r>
            <a:r>
              <a:rPr lang="es-ES" sz="2200" dirty="0" smtClean="0">
                <a:effectLst>
                  <a:outerShdw blurRad="38100" dist="38100" dir="2700000" algn="tl">
                    <a:srgbClr val="000000">
                      <a:alpha val="43137"/>
                    </a:srgbClr>
                  </a:outerShdw>
                </a:effectLst>
              </a:rPr>
              <a:t>CARACTERÍSTICAS ESENCIALES DEL CONTRATO</a:t>
            </a:r>
            <a:r>
              <a:rPr lang="es-ES" sz="2200" dirty="0" smtClean="0"/>
              <a:t>:  TIPO, INICIO , PLAZO, etc.</a:t>
            </a:r>
          </a:p>
          <a:p>
            <a:pPr marL="342900" indent="-342900">
              <a:buFont typeface="Wingdings" panose="05000000000000000000" pitchFamily="2" charset="2"/>
              <a:buChar char="§"/>
            </a:pPr>
            <a:r>
              <a:rPr lang="es-ES" sz="2000" dirty="0" smtClean="0"/>
              <a:t>DOCUMENTOS QUE LO INTEGRAN</a:t>
            </a:r>
          </a:p>
          <a:p>
            <a:pPr marL="342900" indent="-342900">
              <a:buFont typeface="Wingdings" panose="05000000000000000000" pitchFamily="2" charset="2"/>
              <a:buChar char="§"/>
            </a:pPr>
            <a:r>
              <a:rPr lang="es-ES" sz="2000" dirty="0" smtClean="0"/>
              <a:t>DOCUMENTOS QUE DEBE ENTREGAR EL CONTRATISTA ADJUDICATARIO (al inicio del contrato)</a:t>
            </a:r>
            <a:endParaRPr lang="es-CL" sz="2000" dirty="0"/>
          </a:p>
        </p:txBody>
      </p:sp>
      <p:sp>
        <p:nvSpPr>
          <p:cNvPr id="6" name="5 CuadroTexto"/>
          <p:cNvSpPr txBox="1"/>
          <p:nvPr/>
        </p:nvSpPr>
        <p:spPr>
          <a:xfrm>
            <a:off x="790768" y="3367203"/>
            <a:ext cx="9819424" cy="2754600"/>
          </a:xfrm>
          <a:prstGeom prst="rect">
            <a:avLst/>
          </a:prstGeom>
          <a:noFill/>
        </p:spPr>
        <p:txBody>
          <a:bodyPr wrap="square" rtlCol="0">
            <a:spAutoFit/>
          </a:bodyPr>
          <a:lstStyle/>
          <a:p>
            <a:pPr>
              <a:spcAft>
                <a:spcPts val="600"/>
              </a:spcAft>
            </a:pPr>
            <a:r>
              <a:rPr lang="es-ES" sz="2800" b="1" dirty="0" smtClean="0"/>
              <a:t>2. </a:t>
            </a:r>
            <a:r>
              <a:rPr lang="es-ES" dirty="0" smtClean="0">
                <a:effectLst>
                  <a:outerShdw blurRad="38100" dist="38100" dir="2700000" algn="tl">
                    <a:srgbClr val="000000">
                      <a:alpha val="43137"/>
                    </a:srgbClr>
                  </a:outerShdw>
                </a:effectLst>
              </a:rPr>
              <a:t>SITUACIONES PRESENTADAS EN UN CONTRATO DE OBRAS.</a:t>
            </a:r>
          </a:p>
          <a:p>
            <a:pPr marL="342900" indent="-342900">
              <a:buFont typeface="Wingdings" panose="05000000000000000000" pitchFamily="2" charset="2"/>
              <a:buChar char="ü"/>
            </a:pPr>
            <a:r>
              <a:rPr lang="es-ES" sz="2000" dirty="0" smtClean="0"/>
              <a:t>TRASPASO DEL CONTRATO   </a:t>
            </a:r>
          </a:p>
          <a:p>
            <a:pPr marL="342900" indent="-342900">
              <a:buFont typeface="Wingdings" panose="05000000000000000000" pitchFamily="2" charset="2"/>
              <a:buChar char="ü"/>
            </a:pPr>
            <a:r>
              <a:rPr lang="es-ES" sz="2000" dirty="0" smtClean="0"/>
              <a:t>SUBCONTRATACIÓN</a:t>
            </a:r>
          </a:p>
          <a:p>
            <a:pPr marL="342900" indent="-342900">
              <a:buFont typeface="Wingdings" panose="05000000000000000000" pitchFamily="2" charset="2"/>
              <a:buChar char="ü"/>
            </a:pPr>
            <a:r>
              <a:rPr lang="es-ES" sz="2000" dirty="0" smtClean="0"/>
              <a:t>MODIFICACIONES DEL CONTRATO    </a:t>
            </a:r>
          </a:p>
          <a:p>
            <a:pPr marL="342900" indent="-342900">
              <a:buFont typeface="Wingdings" panose="05000000000000000000" pitchFamily="2" charset="2"/>
              <a:buChar char="ü"/>
            </a:pPr>
            <a:r>
              <a:rPr lang="es-ES" sz="2000" dirty="0" smtClean="0"/>
              <a:t>REAJUSTES     </a:t>
            </a:r>
            <a:endParaRPr lang="es-ES" dirty="0" smtClean="0">
              <a:solidFill>
                <a:srgbClr val="0000FF"/>
              </a:solidFill>
            </a:endParaRPr>
          </a:p>
          <a:p>
            <a:pPr marL="342900" indent="-342900">
              <a:buFont typeface="Wingdings" panose="05000000000000000000" pitchFamily="2" charset="2"/>
              <a:buChar char="ü"/>
            </a:pPr>
            <a:r>
              <a:rPr lang="es-ES" sz="2000" dirty="0" smtClean="0"/>
              <a:t>ANTICIPOS     </a:t>
            </a:r>
            <a:endParaRPr lang="es-ES" dirty="0" smtClean="0">
              <a:solidFill>
                <a:srgbClr val="FF0000"/>
              </a:solidFill>
            </a:endParaRPr>
          </a:p>
          <a:p>
            <a:pPr marL="342900" indent="-342900">
              <a:buFont typeface="Wingdings" panose="05000000000000000000" pitchFamily="2" charset="2"/>
              <a:buChar char="ü"/>
            </a:pPr>
            <a:r>
              <a:rPr lang="es-ES" sz="2000" dirty="0" smtClean="0"/>
              <a:t>INDEMNIZACIONES, CONDICIONES   </a:t>
            </a:r>
            <a:endParaRPr lang="es-ES" sz="2000" dirty="0"/>
          </a:p>
          <a:p>
            <a:pPr marL="342900" indent="-342900">
              <a:buFont typeface="Wingdings" panose="05000000000000000000" pitchFamily="2" charset="2"/>
              <a:buChar char="ü"/>
            </a:pPr>
            <a:r>
              <a:rPr lang="es-ES" sz="2000" dirty="0" smtClean="0"/>
              <a:t>LIQUIDACIÓN  (anticipada</a:t>
            </a:r>
            <a:r>
              <a:rPr lang="es-ES" sz="2000" dirty="0"/>
              <a:t>, condicionantes</a:t>
            </a:r>
            <a:r>
              <a:rPr lang="es-ES" sz="2000" dirty="0" smtClean="0"/>
              <a:t>)    </a:t>
            </a:r>
            <a:endParaRPr lang="es-ES" sz="2000" dirty="0"/>
          </a:p>
        </p:txBody>
      </p:sp>
      <p:pic>
        <p:nvPicPr>
          <p:cNvPr id="2051" name="Picture 3" descr="C:\Users\erika.velez\AppData\Local\Microsoft\Windows\INetCache\IE\VQ9YH4WW\2016_08_10_No_34-defi[1].jpg">
            <a:hlinkClick r:id="rId3" action="ppaction://hlinksldjump"/>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50205" y="3824339"/>
            <a:ext cx="2773069" cy="194418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ontrato en Prácticas 2026 | Aicad">
            <a:hlinkClick r:id="rId5" action="ppaction://hlinksldjump"/>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250422" y="506164"/>
            <a:ext cx="1779936" cy="1397920"/>
          </a:xfrm>
          <a:prstGeom prst="rect">
            <a:avLst/>
          </a:prstGeom>
          <a:noFill/>
          <a:extLst>
            <a:ext uri="{909E8E84-426E-40DD-AFC4-6F175D3DCCD1}">
              <a14:hiddenFill xmlns:a14="http://schemas.microsoft.com/office/drawing/2010/main">
                <a:solidFill>
                  <a:srgbClr val="FFFFFF"/>
                </a:solidFill>
              </a14:hiddenFill>
            </a:ext>
          </a:extLst>
        </p:spPr>
      </p:pic>
      <p:sp>
        <p:nvSpPr>
          <p:cNvPr id="3" name="Bisel 2">
            <a:hlinkClick r:id="rId7" action="ppaction://hlinksldjump"/>
          </p:cNvPr>
          <p:cNvSpPr/>
          <p:nvPr/>
        </p:nvSpPr>
        <p:spPr>
          <a:xfrm>
            <a:off x="4073236" y="3906982"/>
            <a:ext cx="304800" cy="221672"/>
          </a:xfrm>
          <a:prstGeom prst="bevel">
            <a:avLst/>
          </a:prstGeom>
          <a:solidFill>
            <a:schemeClr val="accent6">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a:ln>
                <a:solidFill>
                  <a:srgbClr val="00B050"/>
                </a:solidFill>
              </a:ln>
            </a:endParaRPr>
          </a:p>
        </p:txBody>
      </p:sp>
      <p:sp>
        <p:nvSpPr>
          <p:cNvPr id="7" name="Multidocumento 6">
            <a:hlinkClick r:id="rId8" action="ppaction://hlinksldjump"/>
          </p:cNvPr>
          <p:cNvSpPr/>
          <p:nvPr/>
        </p:nvSpPr>
        <p:spPr>
          <a:xfrm>
            <a:off x="4946073" y="4627418"/>
            <a:ext cx="318654" cy="207818"/>
          </a:xfrm>
          <a:prstGeom prst="flowChartMultidocument">
            <a:avLst/>
          </a:prstGeom>
          <a:solidFill>
            <a:schemeClr val="accent6">
              <a:lumMod val="20000"/>
              <a:lumOff val="80000"/>
            </a:schemeClr>
          </a:solidFill>
          <a:ln>
            <a:solidFill>
              <a:schemeClr val="accent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a:solidFill>
                <a:schemeClr val="bg2"/>
              </a:solidFill>
            </a:endParaRPr>
          </a:p>
        </p:txBody>
      </p:sp>
      <p:sp>
        <p:nvSpPr>
          <p:cNvPr id="8" name="Señal de prohibido 7">
            <a:hlinkClick r:id="rId9" action="ppaction://hlinksldjump"/>
          </p:cNvPr>
          <p:cNvSpPr/>
          <p:nvPr/>
        </p:nvSpPr>
        <p:spPr>
          <a:xfrm flipV="1">
            <a:off x="4946073" y="5386724"/>
            <a:ext cx="526473" cy="254534"/>
          </a:xfrm>
          <a:prstGeom prst="noSmoking">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a:solidFill>
                <a:schemeClr val="tx1"/>
              </a:solidFill>
            </a:endParaRPr>
          </a:p>
        </p:txBody>
      </p:sp>
      <p:sp>
        <p:nvSpPr>
          <p:cNvPr id="9" name="Pergamino vertical 8">
            <a:hlinkClick r:id="rId10" action="ppaction://hlinksldjump"/>
          </p:cNvPr>
          <p:cNvSpPr/>
          <p:nvPr/>
        </p:nvSpPr>
        <p:spPr>
          <a:xfrm>
            <a:off x="5772081" y="5737907"/>
            <a:ext cx="374072" cy="315769"/>
          </a:xfrm>
          <a:prstGeom prst="verticalScroll">
            <a:avLst/>
          </a:prstGeom>
          <a:solidFill>
            <a:schemeClr val="bg2"/>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a:p>
        </p:txBody>
      </p:sp>
      <p:sp>
        <p:nvSpPr>
          <p:cNvPr id="10" name="Triángulo isósceles 9">
            <a:hlinkClick r:id="rId11" action="ppaction://hlinksldjump"/>
          </p:cNvPr>
          <p:cNvSpPr/>
          <p:nvPr/>
        </p:nvSpPr>
        <p:spPr>
          <a:xfrm>
            <a:off x="3740727" y="4128654"/>
            <a:ext cx="245592" cy="332510"/>
          </a:xfrm>
          <a:prstGeom prst="triangle">
            <a:avLst/>
          </a:prstGeom>
          <a:solidFill>
            <a:schemeClr val="accent3">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a:p>
        </p:txBody>
      </p:sp>
      <p:sp>
        <p:nvSpPr>
          <p:cNvPr id="11" name="Cara sonriente 10">
            <a:hlinkClick r:id="rId12" action="ppaction://hlinksldjump"/>
          </p:cNvPr>
          <p:cNvSpPr/>
          <p:nvPr/>
        </p:nvSpPr>
        <p:spPr>
          <a:xfrm>
            <a:off x="2701636" y="4835236"/>
            <a:ext cx="332509" cy="290946"/>
          </a:xfrm>
          <a:prstGeom prst="smileyFace">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a:p>
        </p:txBody>
      </p:sp>
      <p:sp>
        <p:nvSpPr>
          <p:cNvPr id="12" name="Sol 11">
            <a:hlinkClick r:id="rId13" action="ppaction://hlinksldjump"/>
          </p:cNvPr>
          <p:cNvSpPr/>
          <p:nvPr/>
        </p:nvSpPr>
        <p:spPr>
          <a:xfrm>
            <a:off x="2414861" y="5053088"/>
            <a:ext cx="346364" cy="377776"/>
          </a:xfrm>
          <a:prstGeom prst="sun">
            <a:avLst/>
          </a:prstGeom>
          <a:solidFill>
            <a:srgbClr val="FFFF0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anim calcmode="lin" valueType="num">
                                      <p:cBhvr>
                                        <p:cTn id="29" dur="1000" fill="hold"/>
                                        <p:tgtEl>
                                          <p:spTgt spid="7"/>
                                        </p:tgtEl>
                                        <p:attrNameLst>
                                          <p:attrName>ppt_x</p:attrName>
                                        </p:attrNameLst>
                                      </p:cBhvr>
                                      <p:tavLst>
                                        <p:tav tm="0">
                                          <p:val>
                                            <p:strVal val="#ppt_x"/>
                                          </p:val>
                                        </p:tav>
                                        <p:tav tm="100000">
                                          <p:val>
                                            <p:strVal val="#ppt_x"/>
                                          </p:val>
                                        </p:tav>
                                      </p:tavLst>
                                    </p:anim>
                                    <p:anim calcmode="lin" valueType="num">
                                      <p:cBhvr>
                                        <p:cTn id="3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6"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wipe(down)">
                                      <p:cBhvr>
                                        <p:cTn id="35" dur="580">
                                          <p:stCondLst>
                                            <p:cond delay="0"/>
                                          </p:stCondLst>
                                        </p:cTn>
                                        <p:tgtEl>
                                          <p:spTgt spid="11"/>
                                        </p:tgtEl>
                                      </p:cBhvr>
                                    </p:animEffect>
                                    <p:anim calcmode="lin" valueType="num">
                                      <p:cBhvr>
                                        <p:cTn id="36"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41" dur="26">
                                          <p:stCondLst>
                                            <p:cond delay="650"/>
                                          </p:stCondLst>
                                        </p:cTn>
                                        <p:tgtEl>
                                          <p:spTgt spid="11"/>
                                        </p:tgtEl>
                                      </p:cBhvr>
                                      <p:to x="100000" y="60000"/>
                                    </p:animScale>
                                    <p:animScale>
                                      <p:cBhvr>
                                        <p:cTn id="42" dur="166" decel="50000">
                                          <p:stCondLst>
                                            <p:cond delay="676"/>
                                          </p:stCondLst>
                                        </p:cTn>
                                        <p:tgtEl>
                                          <p:spTgt spid="11"/>
                                        </p:tgtEl>
                                      </p:cBhvr>
                                      <p:to x="100000" y="100000"/>
                                    </p:animScale>
                                    <p:animScale>
                                      <p:cBhvr>
                                        <p:cTn id="43" dur="26">
                                          <p:stCondLst>
                                            <p:cond delay="1312"/>
                                          </p:stCondLst>
                                        </p:cTn>
                                        <p:tgtEl>
                                          <p:spTgt spid="11"/>
                                        </p:tgtEl>
                                      </p:cBhvr>
                                      <p:to x="100000" y="80000"/>
                                    </p:animScale>
                                    <p:animScale>
                                      <p:cBhvr>
                                        <p:cTn id="44" dur="166" decel="50000">
                                          <p:stCondLst>
                                            <p:cond delay="1338"/>
                                          </p:stCondLst>
                                        </p:cTn>
                                        <p:tgtEl>
                                          <p:spTgt spid="11"/>
                                        </p:tgtEl>
                                      </p:cBhvr>
                                      <p:to x="100000" y="100000"/>
                                    </p:animScale>
                                    <p:animScale>
                                      <p:cBhvr>
                                        <p:cTn id="45" dur="26">
                                          <p:stCondLst>
                                            <p:cond delay="1642"/>
                                          </p:stCondLst>
                                        </p:cTn>
                                        <p:tgtEl>
                                          <p:spTgt spid="11"/>
                                        </p:tgtEl>
                                      </p:cBhvr>
                                      <p:to x="100000" y="90000"/>
                                    </p:animScale>
                                    <p:animScale>
                                      <p:cBhvr>
                                        <p:cTn id="46" dur="166" decel="50000">
                                          <p:stCondLst>
                                            <p:cond delay="1668"/>
                                          </p:stCondLst>
                                        </p:cTn>
                                        <p:tgtEl>
                                          <p:spTgt spid="11"/>
                                        </p:tgtEl>
                                      </p:cBhvr>
                                      <p:to x="100000" y="100000"/>
                                    </p:animScale>
                                    <p:animScale>
                                      <p:cBhvr>
                                        <p:cTn id="47" dur="26">
                                          <p:stCondLst>
                                            <p:cond delay="1808"/>
                                          </p:stCondLst>
                                        </p:cTn>
                                        <p:tgtEl>
                                          <p:spTgt spid="11"/>
                                        </p:tgtEl>
                                      </p:cBhvr>
                                      <p:to x="100000" y="95000"/>
                                    </p:animScale>
                                    <p:animScale>
                                      <p:cBhvr>
                                        <p:cTn id="48" dur="166" decel="50000">
                                          <p:stCondLst>
                                            <p:cond delay="1834"/>
                                          </p:stCondLst>
                                        </p:cTn>
                                        <p:tgtEl>
                                          <p:spTgt spid="11"/>
                                        </p:tgtEl>
                                      </p:cBhvr>
                                      <p:to x="100000" y="100000"/>
                                    </p:animScale>
                                  </p:childTnLst>
                                </p:cTn>
                              </p:par>
                            </p:childTnLst>
                          </p:cTn>
                        </p:par>
                      </p:childTnLst>
                    </p:cTn>
                  </p:par>
                  <p:par>
                    <p:cTn id="49" fill="hold">
                      <p:stCondLst>
                        <p:cond delay="indefinite"/>
                      </p:stCondLst>
                      <p:childTnLst>
                        <p:par>
                          <p:cTn id="50" fill="hold">
                            <p:stCondLst>
                              <p:cond delay="0"/>
                            </p:stCondLst>
                            <p:childTnLst>
                              <p:par>
                                <p:cTn id="51" presetID="26" presetClass="entr" presetSubtype="0" fill="hold" grpId="0" nodeType="clickEffect">
                                  <p:stCondLst>
                                    <p:cond delay="0"/>
                                  </p:stCondLst>
                                  <p:childTnLst>
                                    <p:set>
                                      <p:cBhvr>
                                        <p:cTn id="52" dur="1" fill="hold">
                                          <p:stCondLst>
                                            <p:cond delay="0"/>
                                          </p:stCondLst>
                                        </p:cTn>
                                        <p:tgtEl>
                                          <p:spTgt spid="12"/>
                                        </p:tgtEl>
                                        <p:attrNameLst>
                                          <p:attrName>style.visibility</p:attrName>
                                        </p:attrNameLst>
                                      </p:cBhvr>
                                      <p:to>
                                        <p:strVal val="visible"/>
                                      </p:to>
                                    </p:set>
                                    <p:animEffect transition="in" filter="wipe(down)">
                                      <p:cBhvr>
                                        <p:cTn id="53" dur="580">
                                          <p:stCondLst>
                                            <p:cond delay="0"/>
                                          </p:stCondLst>
                                        </p:cTn>
                                        <p:tgtEl>
                                          <p:spTgt spid="12"/>
                                        </p:tgtEl>
                                      </p:cBhvr>
                                    </p:animEffect>
                                    <p:anim calcmode="lin" valueType="num">
                                      <p:cBhvr>
                                        <p:cTn id="54"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55"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56"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57"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58"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59" dur="26">
                                          <p:stCondLst>
                                            <p:cond delay="650"/>
                                          </p:stCondLst>
                                        </p:cTn>
                                        <p:tgtEl>
                                          <p:spTgt spid="12"/>
                                        </p:tgtEl>
                                      </p:cBhvr>
                                      <p:to x="100000" y="60000"/>
                                    </p:animScale>
                                    <p:animScale>
                                      <p:cBhvr>
                                        <p:cTn id="60" dur="166" decel="50000">
                                          <p:stCondLst>
                                            <p:cond delay="676"/>
                                          </p:stCondLst>
                                        </p:cTn>
                                        <p:tgtEl>
                                          <p:spTgt spid="12"/>
                                        </p:tgtEl>
                                      </p:cBhvr>
                                      <p:to x="100000" y="100000"/>
                                    </p:animScale>
                                    <p:animScale>
                                      <p:cBhvr>
                                        <p:cTn id="61" dur="26">
                                          <p:stCondLst>
                                            <p:cond delay="1312"/>
                                          </p:stCondLst>
                                        </p:cTn>
                                        <p:tgtEl>
                                          <p:spTgt spid="12"/>
                                        </p:tgtEl>
                                      </p:cBhvr>
                                      <p:to x="100000" y="80000"/>
                                    </p:animScale>
                                    <p:animScale>
                                      <p:cBhvr>
                                        <p:cTn id="62" dur="166" decel="50000">
                                          <p:stCondLst>
                                            <p:cond delay="1338"/>
                                          </p:stCondLst>
                                        </p:cTn>
                                        <p:tgtEl>
                                          <p:spTgt spid="12"/>
                                        </p:tgtEl>
                                      </p:cBhvr>
                                      <p:to x="100000" y="100000"/>
                                    </p:animScale>
                                    <p:animScale>
                                      <p:cBhvr>
                                        <p:cTn id="63" dur="26">
                                          <p:stCondLst>
                                            <p:cond delay="1642"/>
                                          </p:stCondLst>
                                        </p:cTn>
                                        <p:tgtEl>
                                          <p:spTgt spid="12"/>
                                        </p:tgtEl>
                                      </p:cBhvr>
                                      <p:to x="100000" y="90000"/>
                                    </p:animScale>
                                    <p:animScale>
                                      <p:cBhvr>
                                        <p:cTn id="64" dur="166" decel="50000">
                                          <p:stCondLst>
                                            <p:cond delay="1668"/>
                                          </p:stCondLst>
                                        </p:cTn>
                                        <p:tgtEl>
                                          <p:spTgt spid="12"/>
                                        </p:tgtEl>
                                      </p:cBhvr>
                                      <p:to x="100000" y="100000"/>
                                    </p:animScale>
                                    <p:animScale>
                                      <p:cBhvr>
                                        <p:cTn id="65" dur="26">
                                          <p:stCondLst>
                                            <p:cond delay="1808"/>
                                          </p:stCondLst>
                                        </p:cTn>
                                        <p:tgtEl>
                                          <p:spTgt spid="12"/>
                                        </p:tgtEl>
                                      </p:cBhvr>
                                      <p:to x="100000" y="95000"/>
                                    </p:animScale>
                                    <p:animScale>
                                      <p:cBhvr>
                                        <p:cTn id="66" dur="166" decel="50000">
                                          <p:stCondLst>
                                            <p:cond delay="1834"/>
                                          </p:stCondLst>
                                        </p:cTn>
                                        <p:tgtEl>
                                          <p:spTgt spid="12"/>
                                        </p:tgtEl>
                                      </p:cBhvr>
                                      <p:to x="100000" y="100000"/>
                                    </p:animScale>
                                  </p:childTnLst>
                                </p:cTn>
                              </p:par>
                            </p:childTnLst>
                          </p:cTn>
                        </p:par>
                      </p:childTnLst>
                    </p:cTn>
                  </p:par>
                  <p:par>
                    <p:cTn id="67" fill="hold">
                      <p:stCondLst>
                        <p:cond delay="indefinite"/>
                      </p:stCondLst>
                      <p:childTnLst>
                        <p:par>
                          <p:cTn id="68" fill="hold">
                            <p:stCondLst>
                              <p:cond delay="0"/>
                            </p:stCondLst>
                            <p:childTnLst>
                              <p:par>
                                <p:cTn id="69" presetID="16" presetClass="entr" presetSubtype="21" fill="hold" grpId="0" nodeType="clickEffect">
                                  <p:stCondLst>
                                    <p:cond delay="0"/>
                                  </p:stCondLst>
                                  <p:childTnLst>
                                    <p:set>
                                      <p:cBhvr>
                                        <p:cTn id="70" dur="1" fill="hold">
                                          <p:stCondLst>
                                            <p:cond delay="0"/>
                                          </p:stCondLst>
                                        </p:cTn>
                                        <p:tgtEl>
                                          <p:spTgt spid="8"/>
                                        </p:tgtEl>
                                        <p:attrNameLst>
                                          <p:attrName>style.visibility</p:attrName>
                                        </p:attrNameLst>
                                      </p:cBhvr>
                                      <p:to>
                                        <p:strVal val="visible"/>
                                      </p:to>
                                    </p:set>
                                    <p:animEffect transition="in" filter="barn(inVertical)">
                                      <p:cBhvr>
                                        <p:cTn id="71" dur="500"/>
                                        <p:tgtEl>
                                          <p:spTgt spid="8"/>
                                        </p:tgtEl>
                                      </p:cBhvr>
                                    </p:animEffect>
                                  </p:childTnLst>
                                </p:cTn>
                              </p:par>
                            </p:childTnLst>
                          </p:cTn>
                        </p:par>
                      </p:childTnLst>
                    </p:cTn>
                  </p:par>
                  <p:par>
                    <p:cTn id="72" fill="hold">
                      <p:stCondLst>
                        <p:cond delay="indefinite"/>
                      </p:stCondLst>
                      <p:childTnLst>
                        <p:par>
                          <p:cTn id="73" fill="hold">
                            <p:stCondLst>
                              <p:cond delay="0"/>
                            </p:stCondLst>
                            <p:childTnLst>
                              <p:par>
                                <p:cTn id="74" presetID="42" presetClass="entr" presetSubtype="0" fill="hold" grpId="0" nodeType="clickEffect">
                                  <p:stCondLst>
                                    <p:cond delay="0"/>
                                  </p:stCondLst>
                                  <p:childTnLst>
                                    <p:set>
                                      <p:cBhvr>
                                        <p:cTn id="75" dur="1" fill="hold">
                                          <p:stCondLst>
                                            <p:cond delay="0"/>
                                          </p:stCondLst>
                                        </p:cTn>
                                        <p:tgtEl>
                                          <p:spTgt spid="9"/>
                                        </p:tgtEl>
                                        <p:attrNameLst>
                                          <p:attrName>style.visibility</p:attrName>
                                        </p:attrNameLst>
                                      </p:cBhvr>
                                      <p:to>
                                        <p:strVal val="visible"/>
                                      </p:to>
                                    </p:set>
                                    <p:animEffect transition="in" filter="fade">
                                      <p:cBhvr>
                                        <p:cTn id="76" dur="1000"/>
                                        <p:tgtEl>
                                          <p:spTgt spid="9"/>
                                        </p:tgtEl>
                                      </p:cBhvr>
                                    </p:animEffect>
                                    <p:anim calcmode="lin" valueType="num">
                                      <p:cBhvr>
                                        <p:cTn id="77" dur="1000" fill="hold"/>
                                        <p:tgtEl>
                                          <p:spTgt spid="9"/>
                                        </p:tgtEl>
                                        <p:attrNameLst>
                                          <p:attrName>ppt_x</p:attrName>
                                        </p:attrNameLst>
                                      </p:cBhvr>
                                      <p:tavLst>
                                        <p:tav tm="0">
                                          <p:val>
                                            <p:strVal val="#ppt_x"/>
                                          </p:val>
                                        </p:tav>
                                        <p:tav tm="100000">
                                          <p:val>
                                            <p:strVal val="#ppt_x"/>
                                          </p:val>
                                        </p:tav>
                                      </p:tavLst>
                                    </p:anim>
                                    <p:anim calcmode="lin" valueType="num">
                                      <p:cBhvr>
                                        <p:cTn id="7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 grpId="0" animBg="1"/>
      <p:bldP spid="7" grpId="0" animBg="1"/>
      <p:bldP spid="8" grpId="0" animBg="1"/>
      <p:bldP spid="9" grpId="0" animBg="1"/>
      <p:bldP spid="10" grpId="0" animBg="1"/>
      <p:bldP spid="11" grpId="0" animBg="1"/>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redondeado 5"/>
          <p:cNvSpPr/>
          <p:nvPr/>
        </p:nvSpPr>
        <p:spPr>
          <a:xfrm>
            <a:off x="527768" y="4507599"/>
            <a:ext cx="10710486" cy="1574057"/>
          </a:xfrm>
          <a:prstGeom prst="round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L"/>
          </a:p>
        </p:txBody>
      </p:sp>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9" y="152403"/>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Marcador de número de diapositiva"/>
          <p:cNvSpPr>
            <a:spLocks noGrp="1"/>
          </p:cNvSpPr>
          <p:nvPr>
            <p:ph type="sldNum" sz="quarter" idx="12"/>
          </p:nvPr>
        </p:nvSpPr>
        <p:spPr/>
        <p:txBody>
          <a:bodyPr/>
          <a:lstStyle/>
          <a:p>
            <a:fld id="{339DE33B-29C3-A64D-9297-00A5A1600F58}" type="slidenum">
              <a:rPr lang="es-ES" smtClean="0"/>
              <a:t>7</a:t>
            </a:fld>
            <a:endParaRPr lang="es-ES" dirty="0"/>
          </a:p>
        </p:txBody>
      </p:sp>
      <p:sp>
        <p:nvSpPr>
          <p:cNvPr id="4" name="3 CuadroTexto"/>
          <p:cNvSpPr txBox="1"/>
          <p:nvPr/>
        </p:nvSpPr>
        <p:spPr>
          <a:xfrm>
            <a:off x="527768" y="56561"/>
            <a:ext cx="11161986" cy="2677656"/>
          </a:xfrm>
          <a:prstGeom prst="rect">
            <a:avLst/>
          </a:prstGeom>
          <a:noFill/>
        </p:spPr>
        <p:txBody>
          <a:bodyPr wrap="square" rtlCol="0">
            <a:spAutoFit/>
          </a:bodyPr>
          <a:lstStyle/>
          <a:p>
            <a:r>
              <a:rPr lang="es-CL" sz="2800" dirty="0" smtClean="0">
                <a:solidFill>
                  <a:srgbClr val="FF0000"/>
                </a:solidFill>
              </a:rPr>
              <a:t>Forman </a:t>
            </a:r>
            <a:r>
              <a:rPr lang="es-CL" sz="2800" dirty="0">
                <a:solidFill>
                  <a:srgbClr val="FF0000"/>
                </a:solidFill>
              </a:rPr>
              <a:t>parte del </a:t>
            </a:r>
            <a:r>
              <a:rPr lang="es-CL" sz="2800" dirty="0" smtClean="0">
                <a:solidFill>
                  <a:srgbClr val="FF0000"/>
                </a:solidFill>
              </a:rPr>
              <a:t>contrato:  </a:t>
            </a:r>
            <a:r>
              <a:rPr lang="es-CL" sz="1800" dirty="0" smtClean="0"/>
              <a:t> </a:t>
            </a:r>
          </a:p>
          <a:p>
            <a:pPr marL="514350" indent="-514350" algn="just">
              <a:buClr>
                <a:srgbClr val="FF0000"/>
              </a:buClr>
              <a:buFont typeface="+mj-lt"/>
              <a:buAutoNum type="romanLcPeriod"/>
            </a:pPr>
            <a:r>
              <a:rPr lang="es-CL" sz="2000" dirty="0" smtClean="0"/>
              <a:t>El Reglamento para Contratos de Obras Públicas, vigente a </a:t>
            </a:r>
            <a:r>
              <a:rPr lang="es-CL" sz="2000" dirty="0"/>
              <a:t>l</a:t>
            </a:r>
            <a:r>
              <a:rPr lang="es-CL" sz="2000" dirty="0" smtClean="0"/>
              <a:t>a adjudicación. </a:t>
            </a:r>
          </a:p>
          <a:p>
            <a:pPr marL="514350" indent="-514350" algn="just">
              <a:buClr>
                <a:srgbClr val="FF0000"/>
              </a:buClr>
              <a:buFont typeface="+mj-lt"/>
              <a:buAutoNum type="romanLcPeriod"/>
            </a:pPr>
            <a:r>
              <a:rPr lang="es-CL" sz="2000" dirty="0" smtClean="0"/>
              <a:t>Las </a:t>
            </a:r>
            <a:r>
              <a:rPr lang="es-CL" sz="2000" dirty="0"/>
              <a:t>Bases Administrativas y </a:t>
            </a:r>
            <a:r>
              <a:rPr lang="es-CL" sz="2000" dirty="0" smtClean="0"/>
              <a:t>Técnicas (Bases de Prevención de Riesgos y Ambientales).</a:t>
            </a:r>
          </a:p>
          <a:p>
            <a:pPr marL="514350" indent="-514350" algn="just">
              <a:buClr>
                <a:srgbClr val="FF0000"/>
              </a:buClr>
              <a:buFont typeface="+mj-lt"/>
              <a:buAutoNum type="romanLcPeriod" startAt="3"/>
            </a:pPr>
            <a:r>
              <a:rPr lang="es-ES" sz="2000" dirty="0" smtClean="0"/>
              <a:t>La </a:t>
            </a:r>
            <a:r>
              <a:rPr lang="es-ES" sz="2000" dirty="0"/>
              <a:t>serie de Preguntas y Respuestas y toda </a:t>
            </a:r>
            <a:r>
              <a:rPr lang="es-ES" sz="2000" dirty="0" smtClean="0"/>
              <a:t>la documentación </a:t>
            </a:r>
            <a:r>
              <a:rPr lang="es-ES" sz="2000" dirty="0"/>
              <a:t>adicional aclaratoria que haya emitido el </a:t>
            </a:r>
            <a:r>
              <a:rPr lang="es-ES" sz="2000" dirty="0" smtClean="0"/>
              <a:t>MOP en </a:t>
            </a:r>
            <a:r>
              <a:rPr lang="es-ES" sz="2000" dirty="0"/>
              <a:t>el período previo a la apertura de las ofertas.</a:t>
            </a:r>
          </a:p>
          <a:p>
            <a:pPr marL="514350" indent="-514350" algn="just">
              <a:buClr>
                <a:srgbClr val="FF0000"/>
              </a:buClr>
              <a:buFont typeface="+mj-lt"/>
              <a:buAutoNum type="romanLcPeriod" startAt="3"/>
            </a:pPr>
            <a:r>
              <a:rPr lang="es-ES" sz="2000" dirty="0" smtClean="0"/>
              <a:t>Todo </a:t>
            </a:r>
            <a:r>
              <a:rPr lang="es-ES" sz="2000" dirty="0"/>
              <a:t>otro documento que se defina en las Bases</a:t>
            </a:r>
            <a:r>
              <a:rPr lang="es-ES" sz="2000" dirty="0" smtClean="0"/>
              <a:t>. </a:t>
            </a:r>
            <a:endParaRPr lang="es-CL" sz="2000" dirty="0"/>
          </a:p>
          <a:p>
            <a:pPr marL="514350" indent="-514350" algn="just">
              <a:buClr>
                <a:srgbClr val="FF0000"/>
              </a:buClr>
              <a:buFont typeface="+mj-lt"/>
              <a:buAutoNum type="romanLcPeriod" startAt="3"/>
            </a:pPr>
            <a:r>
              <a:rPr lang="es-ES" sz="2000" dirty="0" smtClean="0"/>
              <a:t>La </a:t>
            </a:r>
            <a:r>
              <a:rPr lang="es-ES" sz="2000" dirty="0"/>
              <a:t>oferta del contratista </a:t>
            </a:r>
            <a:r>
              <a:rPr lang="es-ES" sz="2000" dirty="0" smtClean="0"/>
              <a:t>adjudicatario y las </a:t>
            </a:r>
            <a:r>
              <a:rPr lang="es-ES" sz="2000" dirty="0"/>
              <a:t>aclaraciones solicitadas oficialmente por </a:t>
            </a:r>
            <a:r>
              <a:rPr lang="es-ES" sz="2000" dirty="0" smtClean="0"/>
              <a:t>el MOP</a:t>
            </a:r>
            <a:r>
              <a:rPr lang="es-ES" sz="2000" dirty="0"/>
              <a:t>, durante el análisis de las ofertas.</a:t>
            </a:r>
            <a:endParaRPr lang="es-CL" sz="2000" dirty="0"/>
          </a:p>
        </p:txBody>
      </p:sp>
      <p:sp>
        <p:nvSpPr>
          <p:cNvPr id="5" name="4 CuadroTexto"/>
          <p:cNvSpPr txBox="1"/>
          <p:nvPr/>
        </p:nvSpPr>
        <p:spPr>
          <a:xfrm>
            <a:off x="527768" y="4224917"/>
            <a:ext cx="11161986" cy="1877437"/>
          </a:xfrm>
          <a:prstGeom prst="rect">
            <a:avLst/>
          </a:prstGeom>
          <a:noFill/>
        </p:spPr>
        <p:txBody>
          <a:bodyPr wrap="square" rtlCol="0">
            <a:spAutoFit/>
          </a:bodyPr>
          <a:lstStyle/>
          <a:p>
            <a:pPr>
              <a:spcBef>
                <a:spcPts val="600"/>
              </a:spcBef>
            </a:pPr>
            <a:endParaRPr lang="es-ES" sz="1600" dirty="0" smtClean="0"/>
          </a:p>
          <a:p>
            <a:pPr>
              <a:spcBef>
                <a:spcPts val="600"/>
              </a:spcBef>
            </a:pPr>
            <a:r>
              <a:rPr lang="es-ES" sz="1600" dirty="0" smtClean="0">
                <a:effectLst>
                  <a:outerShdw blurRad="38100" dist="38100" dir="2700000" algn="tl">
                    <a:srgbClr val="000000">
                      <a:alpha val="43137"/>
                    </a:srgbClr>
                  </a:outerShdw>
                </a:effectLst>
              </a:rPr>
              <a:t>OFERTA DEL CONTRATISTA</a:t>
            </a:r>
            <a:r>
              <a:rPr lang="es-ES" sz="1600" dirty="0" smtClean="0"/>
              <a:t>:  TÉCNICA Y ECONÓMICA</a:t>
            </a:r>
          </a:p>
          <a:p>
            <a:pPr>
              <a:spcBef>
                <a:spcPts val="600"/>
              </a:spcBef>
              <a:spcAft>
                <a:spcPts val="600"/>
              </a:spcAft>
            </a:pPr>
            <a:r>
              <a:rPr lang="es-ES" sz="1600" dirty="0" smtClean="0"/>
              <a:t>En la propuesta económica, los Gastos Generales se presentan separados.</a:t>
            </a:r>
          </a:p>
          <a:p>
            <a:pPr>
              <a:spcAft>
                <a:spcPts val="600"/>
              </a:spcAft>
            </a:pPr>
            <a:r>
              <a:rPr lang="es-ES" sz="1600" u="sng" dirty="0" smtClean="0">
                <a:effectLst>
                  <a:outerShdw blurRad="38100" dist="38100" dir="2700000" algn="tl">
                    <a:srgbClr val="000000">
                      <a:alpha val="43137"/>
                    </a:srgbClr>
                  </a:outerShdw>
                </a:effectLst>
              </a:rPr>
              <a:t>Costo directo de la Obra: </a:t>
            </a:r>
            <a:r>
              <a:rPr lang="es-ES" sz="1600" dirty="0" smtClean="0"/>
              <a:t>Valor de la oferta descontados los Valores Proforma, los impuestos, las utilidades, los imprevistos y los gastos generales establecidos por el proponente.</a:t>
            </a:r>
          </a:p>
          <a:p>
            <a:r>
              <a:rPr lang="es-ES" sz="1600" dirty="0" smtClean="0"/>
              <a:t>En el silencio de las Bases:  Gastos Generales </a:t>
            </a:r>
            <a:r>
              <a:rPr lang="es-ES" sz="1600" b="1" dirty="0" smtClean="0"/>
              <a:t>=</a:t>
            </a:r>
            <a:r>
              <a:rPr lang="es-ES" sz="1600" dirty="0" smtClean="0"/>
              <a:t>  12%  del valor total de la propuesta</a:t>
            </a:r>
            <a:endParaRPr lang="es-CL" sz="1600" dirty="0"/>
          </a:p>
        </p:txBody>
      </p:sp>
      <p:sp>
        <p:nvSpPr>
          <p:cNvPr id="7" name="CuadroTexto 6"/>
          <p:cNvSpPr txBox="1"/>
          <p:nvPr/>
        </p:nvSpPr>
        <p:spPr>
          <a:xfrm>
            <a:off x="579900" y="2920646"/>
            <a:ext cx="10984963" cy="1046440"/>
          </a:xfrm>
          <a:prstGeom prst="rect">
            <a:avLst/>
          </a:prstGeom>
          <a:noFill/>
        </p:spPr>
        <p:txBody>
          <a:bodyPr wrap="square" rtlCol="0">
            <a:spAutoFit/>
          </a:bodyPr>
          <a:lstStyle/>
          <a:p>
            <a:pPr algn="just"/>
            <a:r>
              <a:rPr lang="es-ES" sz="2200" dirty="0">
                <a:solidFill>
                  <a:srgbClr val="FF0000"/>
                </a:solidFill>
                <a:effectLst>
                  <a:outerShdw blurRad="38100" dist="38100" dir="2700000" algn="tl">
                    <a:srgbClr val="000000">
                      <a:alpha val="43137"/>
                    </a:srgbClr>
                  </a:outerShdw>
                </a:effectLst>
              </a:rPr>
              <a:t>INICIO DEL CONTRATO:  </a:t>
            </a:r>
            <a:r>
              <a:rPr lang="es-ES" sz="2000" dirty="0"/>
              <a:t>Desde la fecha en que la </a:t>
            </a:r>
            <a:r>
              <a:rPr lang="es-ES" sz="2000" u="sng" dirty="0"/>
              <a:t>resolución o decreto que aceptó la propuesta o adjudicó el contrato</a:t>
            </a:r>
            <a:r>
              <a:rPr lang="es-ES" sz="2000" dirty="0"/>
              <a:t>, ingresa </a:t>
            </a:r>
            <a:r>
              <a:rPr lang="es-ES" sz="2000" u="sng" dirty="0"/>
              <a:t>totalmente tramitada </a:t>
            </a:r>
            <a:r>
              <a:rPr lang="es-ES" sz="2000" dirty="0"/>
              <a:t>a la oficina de partes del Ministerio, de la Dirección General o de la Dirección, según proceda</a:t>
            </a:r>
            <a:r>
              <a:rPr lang="es-ES" sz="2000" dirty="0" smtClean="0"/>
              <a:t>.</a:t>
            </a:r>
            <a:endParaRPr lang="es-CL"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nodeType="clickEffect">
                                  <p:stCondLst>
                                    <p:cond delay="0"/>
                                  </p:stCondLst>
                                  <p:childTnLst>
                                    <p:set>
                                      <p:cBhvr>
                                        <p:cTn id="13" dur="1" fill="hold">
                                          <p:stCondLst>
                                            <p:cond delay="0"/>
                                          </p:stCondLst>
                                        </p:cTn>
                                        <p:tgtEl>
                                          <p:spTgt spid="7">
                                            <p:txEl>
                                              <p:pRg st="0" end="0"/>
                                            </p:txEl>
                                          </p:spTgt>
                                        </p:tgtEl>
                                        <p:attrNameLst>
                                          <p:attrName>style.visibility</p:attrName>
                                        </p:attrNameLst>
                                      </p:cBhvr>
                                      <p:to>
                                        <p:strVal val="visible"/>
                                      </p:to>
                                    </p:set>
                                    <p:animEffect transition="in" filter="wipe(down)">
                                      <p:cBhvr>
                                        <p:cTn id="14" dur="580">
                                          <p:stCondLst>
                                            <p:cond delay="0"/>
                                          </p:stCondLst>
                                        </p:cTn>
                                        <p:tgtEl>
                                          <p:spTgt spid="7">
                                            <p:txEl>
                                              <p:pRg st="0" end="0"/>
                                            </p:txEl>
                                          </p:spTgt>
                                        </p:tgtEl>
                                      </p:cBhvr>
                                    </p:animEffect>
                                    <p:anim calcmode="lin" valueType="num">
                                      <p:cBhvr>
                                        <p:cTn id="15" dur="1822" tmFilter="0,0; 0.14,0.36; 0.43,0.73; 0.71,0.91; 1.0,1.0">
                                          <p:stCondLst>
                                            <p:cond delay="0"/>
                                          </p:stCondLst>
                                        </p:cTn>
                                        <p:tgtEl>
                                          <p:spTgt spid="7">
                                            <p:txEl>
                                              <p:pRg st="0" end="0"/>
                                            </p:txEl>
                                          </p:spTgt>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7">
                                            <p:txEl>
                                              <p:pRg st="0" end="0"/>
                                            </p:txEl>
                                          </p:spTgt>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7">
                                            <p:txEl>
                                              <p:pRg st="0" end="0"/>
                                            </p:txEl>
                                          </p:spTgt>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7">
                                            <p:txEl>
                                              <p:pRg st="0" end="0"/>
                                            </p:txEl>
                                          </p:spTgt>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7">
                                            <p:txEl>
                                              <p:pRg st="0" end="0"/>
                                            </p:txEl>
                                          </p:spTgt>
                                        </p:tgtEl>
                                        <p:attrNameLst>
                                          <p:attrName>ppt_y</p:attrName>
                                        </p:attrNameLst>
                                      </p:cBhvr>
                                      <p:tavLst>
                                        <p:tav tm="0" fmla="#ppt_y-sin(pi*$)/81">
                                          <p:val>
                                            <p:fltVal val="0"/>
                                          </p:val>
                                        </p:tav>
                                        <p:tav tm="100000">
                                          <p:val>
                                            <p:fltVal val="1"/>
                                          </p:val>
                                        </p:tav>
                                      </p:tavLst>
                                    </p:anim>
                                    <p:animScale>
                                      <p:cBhvr>
                                        <p:cTn id="20" dur="26">
                                          <p:stCondLst>
                                            <p:cond delay="650"/>
                                          </p:stCondLst>
                                        </p:cTn>
                                        <p:tgtEl>
                                          <p:spTgt spid="7">
                                            <p:txEl>
                                              <p:pRg st="0" end="0"/>
                                            </p:txEl>
                                          </p:spTgt>
                                        </p:tgtEl>
                                      </p:cBhvr>
                                      <p:to x="100000" y="60000"/>
                                    </p:animScale>
                                    <p:animScale>
                                      <p:cBhvr>
                                        <p:cTn id="21" dur="166" decel="50000">
                                          <p:stCondLst>
                                            <p:cond delay="676"/>
                                          </p:stCondLst>
                                        </p:cTn>
                                        <p:tgtEl>
                                          <p:spTgt spid="7">
                                            <p:txEl>
                                              <p:pRg st="0" end="0"/>
                                            </p:txEl>
                                          </p:spTgt>
                                        </p:tgtEl>
                                      </p:cBhvr>
                                      <p:to x="100000" y="100000"/>
                                    </p:animScale>
                                    <p:animScale>
                                      <p:cBhvr>
                                        <p:cTn id="22" dur="26">
                                          <p:stCondLst>
                                            <p:cond delay="1312"/>
                                          </p:stCondLst>
                                        </p:cTn>
                                        <p:tgtEl>
                                          <p:spTgt spid="7">
                                            <p:txEl>
                                              <p:pRg st="0" end="0"/>
                                            </p:txEl>
                                          </p:spTgt>
                                        </p:tgtEl>
                                      </p:cBhvr>
                                      <p:to x="100000" y="80000"/>
                                    </p:animScale>
                                    <p:animScale>
                                      <p:cBhvr>
                                        <p:cTn id="23" dur="166" decel="50000">
                                          <p:stCondLst>
                                            <p:cond delay="1338"/>
                                          </p:stCondLst>
                                        </p:cTn>
                                        <p:tgtEl>
                                          <p:spTgt spid="7">
                                            <p:txEl>
                                              <p:pRg st="0" end="0"/>
                                            </p:txEl>
                                          </p:spTgt>
                                        </p:tgtEl>
                                      </p:cBhvr>
                                      <p:to x="100000" y="100000"/>
                                    </p:animScale>
                                    <p:animScale>
                                      <p:cBhvr>
                                        <p:cTn id="24" dur="26">
                                          <p:stCondLst>
                                            <p:cond delay="1642"/>
                                          </p:stCondLst>
                                        </p:cTn>
                                        <p:tgtEl>
                                          <p:spTgt spid="7">
                                            <p:txEl>
                                              <p:pRg st="0" end="0"/>
                                            </p:txEl>
                                          </p:spTgt>
                                        </p:tgtEl>
                                      </p:cBhvr>
                                      <p:to x="100000" y="90000"/>
                                    </p:animScale>
                                    <p:animScale>
                                      <p:cBhvr>
                                        <p:cTn id="25" dur="166" decel="50000">
                                          <p:stCondLst>
                                            <p:cond delay="1668"/>
                                          </p:stCondLst>
                                        </p:cTn>
                                        <p:tgtEl>
                                          <p:spTgt spid="7">
                                            <p:txEl>
                                              <p:pRg st="0" end="0"/>
                                            </p:txEl>
                                          </p:spTgt>
                                        </p:tgtEl>
                                      </p:cBhvr>
                                      <p:to x="100000" y="100000"/>
                                    </p:animScale>
                                    <p:animScale>
                                      <p:cBhvr>
                                        <p:cTn id="26" dur="26">
                                          <p:stCondLst>
                                            <p:cond delay="1808"/>
                                          </p:stCondLst>
                                        </p:cTn>
                                        <p:tgtEl>
                                          <p:spTgt spid="7">
                                            <p:txEl>
                                              <p:pRg st="0" end="0"/>
                                            </p:txEl>
                                          </p:spTgt>
                                        </p:tgtEl>
                                      </p:cBhvr>
                                      <p:to x="100000" y="95000"/>
                                    </p:animScale>
                                    <p:animScale>
                                      <p:cBhvr>
                                        <p:cTn id="27" dur="166" decel="50000">
                                          <p:stCondLst>
                                            <p:cond delay="1834"/>
                                          </p:stCondLst>
                                        </p:cTn>
                                        <p:tgtEl>
                                          <p:spTgt spid="7">
                                            <p:txEl>
                                              <p:pRg st="0" end="0"/>
                                            </p:txEl>
                                          </p:spTgt>
                                        </p:tgtEl>
                                      </p:cBhvr>
                                      <p:to x="100000" y="100000"/>
                                    </p:animScale>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5">
                                            <p:txEl>
                                              <p:pRg st="1" end="1"/>
                                            </p:txEl>
                                          </p:spTgt>
                                        </p:tgtEl>
                                        <p:attrNameLst>
                                          <p:attrName>style.visibility</p:attrName>
                                        </p:attrNameLst>
                                      </p:cBhvr>
                                      <p:to>
                                        <p:strVal val="visible"/>
                                      </p:to>
                                    </p:set>
                                    <p:animEffect transition="in" filter="barn(inVertical)">
                                      <p:cBhvr>
                                        <p:cTn id="32" dur="500"/>
                                        <p:tgtEl>
                                          <p:spTgt spid="5">
                                            <p:txEl>
                                              <p:pRg st="1" end="1"/>
                                            </p:txEl>
                                          </p:spTgt>
                                        </p:tgtEl>
                                      </p:cBhvr>
                                    </p:animEffect>
                                  </p:childTnLst>
                                </p:cTn>
                              </p:par>
                              <p:par>
                                <p:cTn id="33" presetID="16" presetClass="entr" presetSubtype="21" fill="hold" nodeType="withEffect">
                                  <p:stCondLst>
                                    <p:cond delay="0"/>
                                  </p:stCondLst>
                                  <p:childTnLst>
                                    <p:set>
                                      <p:cBhvr>
                                        <p:cTn id="34" dur="1" fill="hold">
                                          <p:stCondLst>
                                            <p:cond delay="0"/>
                                          </p:stCondLst>
                                        </p:cTn>
                                        <p:tgtEl>
                                          <p:spTgt spid="5">
                                            <p:txEl>
                                              <p:pRg st="2" end="2"/>
                                            </p:txEl>
                                          </p:spTgt>
                                        </p:tgtEl>
                                        <p:attrNameLst>
                                          <p:attrName>style.visibility</p:attrName>
                                        </p:attrNameLst>
                                      </p:cBhvr>
                                      <p:to>
                                        <p:strVal val="visible"/>
                                      </p:to>
                                    </p:set>
                                    <p:animEffect transition="in" filter="barn(inVertical)">
                                      <p:cBhvr>
                                        <p:cTn id="35" dur="500"/>
                                        <p:tgtEl>
                                          <p:spTgt spid="5">
                                            <p:txEl>
                                              <p:pRg st="2" end="2"/>
                                            </p:txEl>
                                          </p:spTgt>
                                        </p:tgtEl>
                                      </p:cBhvr>
                                    </p:animEffect>
                                  </p:childTnLst>
                                </p:cTn>
                              </p:par>
                              <p:par>
                                <p:cTn id="36" presetID="16" presetClass="entr" presetSubtype="21" fill="hold" nodeType="withEffect">
                                  <p:stCondLst>
                                    <p:cond delay="0"/>
                                  </p:stCondLst>
                                  <p:childTnLst>
                                    <p:set>
                                      <p:cBhvr>
                                        <p:cTn id="37" dur="1" fill="hold">
                                          <p:stCondLst>
                                            <p:cond delay="0"/>
                                          </p:stCondLst>
                                        </p:cTn>
                                        <p:tgtEl>
                                          <p:spTgt spid="5">
                                            <p:txEl>
                                              <p:pRg st="3" end="3"/>
                                            </p:txEl>
                                          </p:spTgt>
                                        </p:tgtEl>
                                        <p:attrNameLst>
                                          <p:attrName>style.visibility</p:attrName>
                                        </p:attrNameLst>
                                      </p:cBhvr>
                                      <p:to>
                                        <p:strVal val="visible"/>
                                      </p:to>
                                    </p:set>
                                    <p:animEffect transition="in" filter="barn(inVertical)">
                                      <p:cBhvr>
                                        <p:cTn id="38" dur="500"/>
                                        <p:tgtEl>
                                          <p:spTgt spid="5">
                                            <p:txEl>
                                              <p:pRg st="3" end="3"/>
                                            </p:txEl>
                                          </p:spTgt>
                                        </p:tgtEl>
                                      </p:cBhvr>
                                    </p:animEffect>
                                  </p:childTnLst>
                                </p:cTn>
                              </p:par>
                              <p:par>
                                <p:cTn id="39" presetID="16" presetClass="entr" presetSubtype="21" fill="hold" nodeType="withEffect">
                                  <p:stCondLst>
                                    <p:cond delay="0"/>
                                  </p:stCondLst>
                                  <p:childTnLst>
                                    <p:set>
                                      <p:cBhvr>
                                        <p:cTn id="40" dur="1" fill="hold">
                                          <p:stCondLst>
                                            <p:cond delay="0"/>
                                          </p:stCondLst>
                                        </p:cTn>
                                        <p:tgtEl>
                                          <p:spTgt spid="5">
                                            <p:txEl>
                                              <p:pRg st="4" end="4"/>
                                            </p:txEl>
                                          </p:spTgt>
                                        </p:tgtEl>
                                        <p:attrNameLst>
                                          <p:attrName>style.visibility</p:attrName>
                                        </p:attrNameLst>
                                      </p:cBhvr>
                                      <p:to>
                                        <p:strVal val="visible"/>
                                      </p:to>
                                    </p:set>
                                    <p:animEffect transition="in" filter="barn(inVertical)">
                                      <p:cBhvr>
                                        <p:cTn id="41"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9" y="152403"/>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Marcador de número de diapositiva"/>
          <p:cNvSpPr>
            <a:spLocks noGrp="1"/>
          </p:cNvSpPr>
          <p:nvPr>
            <p:ph type="sldNum" sz="quarter" idx="12"/>
          </p:nvPr>
        </p:nvSpPr>
        <p:spPr/>
        <p:txBody>
          <a:bodyPr/>
          <a:lstStyle/>
          <a:p>
            <a:fld id="{339DE33B-29C3-A64D-9297-00A5A1600F58}" type="slidenum">
              <a:rPr lang="es-ES" smtClean="0"/>
              <a:t>8</a:t>
            </a:fld>
            <a:endParaRPr lang="es-ES" dirty="0"/>
          </a:p>
        </p:txBody>
      </p:sp>
      <p:sp>
        <p:nvSpPr>
          <p:cNvPr id="3" name="2 CuadroTexto"/>
          <p:cNvSpPr txBox="1"/>
          <p:nvPr/>
        </p:nvSpPr>
        <p:spPr>
          <a:xfrm>
            <a:off x="605927" y="1290801"/>
            <a:ext cx="10565175" cy="4160113"/>
          </a:xfrm>
          <a:prstGeom prst="rect">
            <a:avLst/>
          </a:prstGeom>
          <a:noFill/>
        </p:spPr>
        <p:txBody>
          <a:bodyPr wrap="square" rtlCol="0">
            <a:spAutoFit/>
          </a:bodyPr>
          <a:lstStyle/>
          <a:p>
            <a:pPr algn="just">
              <a:spcAft>
                <a:spcPts val="400"/>
              </a:spcAft>
            </a:pPr>
            <a:r>
              <a:rPr lang="es-ES_tradnl" sz="2300" dirty="0">
                <a:solidFill>
                  <a:srgbClr val="FF0000"/>
                </a:solidFill>
                <a:effectLst>
                  <a:outerShdw blurRad="38100" dist="38100" dir="2700000" algn="tl">
                    <a:srgbClr val="000000">
                      <a:alpha val="43137"/>
                    </a:srgbClr>
                  </a:outerShdw>
                </a:effectLst>
              </a:rPr>
              <a:t>Una vez tramitado por la C.G.R el decreto o resolución que aprueba un contrato de ejecución de obra pública, sus modificaciones o </a:t>
            </a:r>
            <a:r>
              <a:rPr lang="es-ES_tradnl" sz="2300" dirty="0" smtClean="0">
                <a:solidFill>
                  <a:srgbClr val="FF0000"/>
                </a:solidFill>
                <a:effectLst>
                  <a:outerShdw blurRad="38100" dist="38100" dir="2700000" algn="tl">
                    <a:srgbClr val="000000">
                      <a:alpha val="43137"/>
                    </a:srgbClr>
                  </a:outerShdw>
                </a:effectLst>
              </a:rPr>
              <a:t>liquidación</a:t>
            </a:r>
            <a:r>
              <a:rPr lang="es-ES_tradnl" sz="2300" dirty="0" smtClean="0"/>
              <a:t>:</a:t>
            </a:r>
          </a:p>
          <a:p>
            <a:pPr marL="457200" indent="-457200" algn="just">
              <a:spcAft>
                <a:spcPts val="600"/>
              </a:spcAft>
              <a:buFont typeface="+mj-lt"/>
              <a:buAutoNum type="arabicPeriod"/>
            </a:pPr>
            <a:r>
              <a:rPr lang="es-ES_tradnl" sz="2000" u="sng" dirty="0" smtClean="0"/>
              <a:t>Tres </a:t>
            </a:r>
            <a:r>
              <a:rPr lang="es-ES_tradnl" sz="2000" u="sng" dirty="0"/>
              <a:t>transcripciones</a:t>
            </a:r>
            <a:r>
              <a:rPr lang="es-ES_tradnl" sz="2000" dirty="0"/>
              <a:t> de ellos deben ser suscritas ante notario por el contratista, quien además debe </a:t>
            </a:r>
            <a:r>
              <a:rPr lang="es-ES_tradnl" sz="2000" u="sng" dirty="0"/>
              <a:t> protocolizar </a:t>
            </a:r>
            <a:r>
              <a:rPr lang="es-ES_tradnl" sz="2000" dirty="0"/>
              <a:t>ante el mismo notario, </a:t>
            </a:r>
            <a:r>
              <a:rPr lang="es-ES_tradnl" sz="2000" u="sng" dirty="0"/>
              <a:t>uno de esos ejemplares</a:t>
            </a:r>
            <a:r>
              <a:rPr lang="es-ES_tradnl" sz="2000" dirty="0"/>
              <a:t>.</a:t>
            </a:r>
          </a:p>
          <a:p>
            <a:pPr marL="457200" indent="-457200" algn="just">
              <a:spcBef>
                <a:spcPts val="600"/>
              </a:spcBef>
              <a:spcAft>
                <a:spcPts val="600"/>
              </a:spcAft>
              <a:buFont typeface="+mj-lt"/>
              <a:buAutoNum type="arabicPeriod"/>
            </a:pPr>
            <a:r>
              <a:rPr lang="es-ES_tradnl" sz="2000" dirty="0">
                <a:solidFill>
                  <a:srgbClr val="000099"/>
                </a:solidFill>
              </a:rPr>
              <a:t>Dentro del plazo de </a:t>
            </a:r>
            <a:r>
              <a:rPr lang="es-ES_tradnl" sz="2000" u="sng" dirty="0">
                <a:solidFill>
                  <a:srgbClr val="000099"/>
                </a:solidFill>
              </a:rPr>
              <a:t>30 días</a:t>
            </a:r>
            <a:r>
              <a:rPr lang="es-ES_tradnl" sz="2000" dirty="0">
                <a:solidFill>
                  <a:srgbClr val="000099"/>
                </a:solidFill>
              </a:rPr>
              <a:t> </a:t>
            </a:r>
            <a:r>
              <a:rPr lang="es-ES_tradnl" sz="2000" dirty="0"/>
              <a:t>- contados desde el ingreso del decreto o resolución a la </a:t>
            </a:r>
            <a:r>
              <a:rPr lang="es-ES_tradnl" sz="2000" dirty="0" smtClean="0"/>
              <a:t>Oficina </a:t>
            </a:r>
            <a:r>
              <a:rPr lang="es-ES_tradnl" sz="2000" dirty="0"/>
              <a:t>de Partes - </a:t>
            </a:r>
            <a:r>
              <a:rPr lang="es-ES_tradnl" sz="2000" dirty="0">
                <a:solidFill>
                  <a:srgbClr val="FF0000"/>
                </a:solidFill>
              </a:rPr>
              <a:t>el </a:t>
            </a:r>
            <a:r>
              <a:rPr lang="es-ES_tradnl" sz="2000" u="sng" dirty="0">
                <a:solidFill>
                  <a:srgbClr val="FF0000"/>
                </a:solidFill>
              </a:rPr>
              <a:t>contratista </a:t>
            </a:r>
            <a:r>
              <a:rPr lang="es-ES_tradnl" sz="2000" u="sng" dirty="0" smtClean="0">
                <a:solidFill>
                  <a:srgbClr val="FF0000"/>
                </a:solidFill>
              </a:rPr>
              <a:t>– entre otros - </a:t>
            </a:r>
            <a:r>
              <a:rPr lang="es-ES_tradnl" sz="2000" b="1" u="sng" dirty="0" smtClean="0">
                <a:solidFill>
                  <a:srgbClr val="FF0000"/>
                </a:solidFill>
              </a:rPr>
              <a:t>debe</a:t>
            </a:r>
            <a:r>
              <a:rPr lang="es-ES_tradnl" sz="2000" dirty="0" smtClean="0">
                <a:solidFill>
                  <a:srgbClr val="FF0000"/>
                </a:solidFill>
              </a:rPr>
              <a:t>:</a:t>
            </a:r>
          </a:p>
          <a:p>
            <a:pPr marL="1129030" lvl="1" indent="-514350" algn="just">
              <a:buClr>
                <a:srgbClr val="FF0000"/>
              </a:buClr>
              <a:buFont typeface="+mj-lt"/>
              <a:buAutoNum type="alphaLcParenR"/>
            </a:pPr>
            <a:r>
              <a:rPr lang="es-ES_tradnl" sz="2000" u="sng" dirty="0" smtClean="0"/>
              <a:t>entregar </a:t>
            </a:r>
            <a:r>
              <a:rPr lang="es-ES_tradnl" sz="2000" dirty="0" smtClean="0"/>
              <a:t>2 copias de la protocolización a la Fiscalía MOP, la cual - verificado el cumplimiento - remite uno de dichos ejemplares a la Dirección correspondiente para su archivo.</a:t>
            </a:r>
          </a:p>
          <a:p>
            <a:pPr lvl="2" algn="just">
              <a:buClr>
                <a:srgbClr val="FF0000"/>
              </a:buClr>
            </a:pPr>
            <a:r>
              <a:rPr lang="es-ES_tradnl" sz="2000" u="sng" dirty="0" smtClean="0"/>
              <a:t>La Dirección comunica</a:t>
            </a:r>
            <a:r>
              <a:rPr lang="es-ES" sz="2000" u="sng" dirty="0" smtClean="0"/>
              <a:t> </a:t>
            </a:r>
            <a:r>
              <a:rPr lang="es-ES" sz="2000" dirty="0" smtClean="0"/>
              <a:t>al </a:t>
            </a:r>
            <a:r>
              <a:rPr lang="es-ES" sz="2000" dirty="0" smtClean="0">
                <a:solidFill>
                  <a:srgbClr val="0000FF"/>
                </a:solidFill>
              </a:rPr>
              <a:t>Registro General de Contratistas </a:t>
            </a:r>
            <a:r>
              <a:rPr lang="es-ES" sz="2000" dirty="0" smtClean="0"/>
              <a:t>las características esenciales del contrato</a:t>
            </a:r>
            <a:r>
              <a:rPr lang="es-ES" sz="2000" b="1" dirty="0" smtClean="0"/>
              <a:t>: </a:t>
            </a:r>
            <a:r>
              <a:rPr lang="es-ES" sz="2000" dirty="0" smtClean="0"/>
              <a:t> Tipo de contrato, </a:t>
            </a:r>
            <a:r>
              <a:rPr lang="es-CL" sz="2000" dirty="0" smtClean="0"/>
              <a:t>Contratista adjudicatario,  Monto,  </a:t>
            </a:r>
            <a:r>
              <a:rPr lang="es-ES" sz="2000" dirty="0" smtClean="0"/>
              <a:t>Fecha de inicio y plazo de ejecución.</a:t>
            </a:r>
            <a:endParaRPr lang="es-CL"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ircle(in)">
                                      <p:cBhvr>
                                        <p:cTn id="7" dur="20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circle(in)">
                                      <p:cBhvr>
                                        <p:cTn id="12" dur="2000"/>
                                        <p:tgtEl>
                                          <p:spTgt spid="3">
                                            <p:txEl>
                                              <p:pRg st="2" end="2"/>
                                            </p:txEl>
                                          </p:spTgt>
                                        </p:tgtEl>
                                      </p:cBhvr>
                                    </p:animEffect>
                                  </p:childTnLst>
                                </p:cTn>
                              </p:par>
                              <p:par>
                                <p:cTn id="13" presetID="6" presetClass="entr" presetSubtype="16"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circle(in)">
                                      <p:cBhvr>
                                        <p:cTn id="15" dur="2000"/>
                                        <p:tgtEl>
                                          <p:spTgt spid="3">
                                            <p:txEl>
                                              <p:pRg st="3" end="3"/>
                                            </p:txEl>
                                          </p:spTgt>
                                        </p:tgtEl>
                                      </p:cBhvr>
                                    </p:animEffect>
                                  </p:childTnLst>
                                </p:cTn>
                              </p:par>
                              <p:par>
                                <p:cTn id="16" presetID="6" presetClass="entr" presetSubtype="16"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circle(in)">
                                      <p:cBhvr>
                                        <p:cTn id="18"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1019" y="152403"/>
            <a:ext cx="1075009" cy="951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Marcador de número de diapositiva"/>
          <p:cNvSpPr>
            <a:spLocks noGrp="1"/>
          </p:cNvSpPr>
          <p:nvPr>
            <p:ph type="sldNum" sz="quarter" idx="12"/>
          </p:nvPr>
        </p:nvSpPr>
        <p:spPr/>
        <p:txBody>
          <a:bodyPr/>
          <a:lstStyle/>
          <a:p>
            <a:fld id="{339DE33B-29C3-A64D-9297-00A5A1600F58}" type="slidenum">
              <a:rPr lang="es-ES" smtClean="0"/>
              <a:t>9</a:t>
            </a:fld>
            <a:endParaRPr lang="es-ES" dirty="0"/>
          </a:p>
        </p:txBody>
      </p:sp>
      <p:sp>
        <p:nvSpPr>
          <p:cNvPr id="3" name="2 CuadroTexto"/>
          <p:cNvSpPr txBox="1"/>
          <p:nvPr/>
        </p:nvSpPr>
        <p:spPr>
          <a:xfrm>
            <a:off x="569777" y="810760"/>
            <a:ext cx="10420440" cy="1323439"/>
          </a:xfrm>
          <a:prstGeom prst="rect">
            <a:avLst/>
          </a:prstGeom>
          <a:noFill/>
        </p:spPr>
        <p:txBody>
          <a:bodyPr wrap="square" rtlCol="0">
            <a:spAutoFit/>
          </a:bodyPr>
          <a:lstStyle/>
          <a:p>
            <a:pPr marL="307975" lvl="2" indent="-457200" algn="just">
              <a:spcBef>
                <a:spcPts val="600"/>
              </a:spcBef>
              <a:buClr>
                <a:srgbClr val="FF0000"/>
              </a:buClr>
              <a:buFont typeface="+mj-lt"/>
              <a:buAutoNum type="alphaLcParenR" startAt="2"/>
            </a:pPr>
            <a:r>
              <a:rPr lang="es-ES_tradnl" sz="2000" u="sng" dirty="0" smtClean="0"/>
              <a:t>Entregar</a:t>
            </a:r>
            <a:r>
              <a:rPr lang="es-ES_tradnl" sz="2000" dirty="0" smtClean="0"/>
              <a:t> </a:t>
            </a:r>
            <a:r>
              <a:rPr lang="es-ES_tradnl" sz="2000" u="sng" dirty="0" smtClean="0">
                <a:solidFill>
                  <a:srgbClr val="FF0000"/>
                </a:solidFill>
              </a:rPr>
              <a:t>firmados</a:t>
            </a:r>
            <a:r>
              <a:rPr lang="es-ES_tradnl" sz="2000" dirty="0" smtClean="0"/>
              <a:t> </a:t>
            </a:r>
            <a:r>
              <a:rPr lang="es-CL" sz="2000" u="sng" dirty="0" smtClean="0"/>
              <a:t>por </a:t>
            </a:r>
            <a:r>
              <a:rPr lang="es-CL" sz="2000" u="sng" dirty="0"/>
              <a:t>él o por su representante </a:t>
            </a:r>
            <a:r>
              <a:rPr lang="es-CL" sz="2000" u="sng" dirty="0" smtClean="0"/>
              <a:t>legal</a:t>
            </a:r>
            <a:r>
              <a:rPr lang="es-CL" sz="2000" dirty="0" smtClean="0"/>
              <a:t>: </a:t>
            </a:r>
            <a:r>
              <a:rPr lang="es-CL" sz="2000" dirty="0"/>
              <a:t>las bases administrativas, de </a:t>
            </a:r>
            <a:r>
              <a:rPr lang="es-ES" sz="2000" dirty="0"/>
              <a:t>prevención de riesgos, ambientales, especificaciones técnicas, planos y demás antecedentes que </a:t>
            </a:r>
            <a:r>
              <a:rPr lang="es-ES" sz="2000" dirty="0" smtClean="0"/>
              <a:t>hayan </a:t>
            </a:r>
            <a:r>
              <a:rPr lang="es-ES" sz="2000" dirty="0"/>
              <a:t>servido de fundamento al contrato. </a:t>
            </a:r>
            <a:r>
              <a:rPr lang="es-ES" sz="2000" dirty="0" smtClean="0"/>
              <a:t>La </a:t>
            </a:r>
            <a:r>
              <a:rPr lang="es-ES" sz="2000" dirty="0"/>
              <a:t>Dirección los </a:t>
            </a:r>
            <a:r>
              <a:rPr lang="es-ES" sz="2000" dirty="0" smtClean="0"/>
              <a:t>deposita en </a:t>
            </a:r>
            <a:r>
              <a:rPr lang="es-ES" sz="2000" dirty="0"/>
              <a:t>el archivo especial correspondiente</a:t>
            </a:r>
            <a:r>
              <a:rPr lang="es-ES" sz="2000" dirty="0" smtClean="0"/>
              <a:t>.</a:t>
            </a:r>
            <a:endParaRPr lang="es-CL" sz="2000" dirty="0"/>
          </a:p>
        </p:txBody>
      </p:sp>
      <p:sp>
        <p:nvSpPr>
          <p:cNvPr id="4" name="3 CuadroTexto"/>
          <p:cNvSpPr txBox="1"/>
          <p:nvPr/>
        </p:nvSpPr>
        <p:spPr>
          <a:xfrm>
            <a:off x="569777" y="2453972"/>
            <a:ext cx="10529888" cy="1015663"/>
          </a:xfrm>
          <a:prstGeom prst="rect">
            <a:avLst/>
          </a:prstGeom>
          <a:noFill/>
        </p:spPr>
        <p:txBody>
          <a:bodyPr wrap="square" rtlCol="0">
            <a:spAutoFit/>
          </a:bodyPr>
          <a:lstStyle/>
          <a:p>
            <a:pPr marL="457200" lvl="1" indent="-457200" algn="just">
              <a:buClr>
                <a:srgbClr val="FF0000"/>
              </a:buClr>
              <a:buFont typeface="+mj-lt"/>
              <a:buAutoNum type="alphaLcParenR" startAt="3"/>
            </a:pPr>
            <a:r>
              <a:rPr lang="es-ES" sz="2000" dirty="0"/>
              <a:t>Presentar como </a:t>
            </a:r>
            <a:r>
              <a:rPr lang="es-ES" sz="2000" dirty="0">
                <a:solidFill>
                  <a:srgbClr val="7030A0"/>
                </a:solidFill>
                <a:effectLst>
                  <a:outerShdw blurRad="38100" dist="38100" dir="2700000" algn="tl">
                    <a:srgbClr val="000000">
                      <a:alpha val="43137"/>
                    </a:srgbClr>
                  </a:outerShdw>
                </a:effectLst>
              </a:rPr>
              <a:t>garantía de fiel cumplimiento del contrato</a:t>
            </a:r>
            <a:r>
              <a:rPr lang="es-ES" sz="2000" dirty="0"/>
              <a:t>, a la orden del Director o del Secretario Regional, según se adjudique la propuesta a nivel nacional o regional, una </a:t>
            </a:r>
            <a:r>
              <a:rPr lang="es-ES" sz="2000" dirty="0">
                <a:solidFill>
                  <a:srgbClr val="000099"/>
                </a:solidFill>
              </a:rPr>
              <a:t>boleta bancaria o </a:t>
            </a:r>
            <a:r>
              <a:rPr lang="es-ES" sz="2000" dirty="0"/>
              <a:t>bien una </a:t>
            </a:r>
            <a:r>
              <a:rPr lang="es-ES" sz="2000" dirty="0">
                <a:solidFill>
                  <a:srgbClr val="000099"/>
                </a:solidFill>
              </a:rPr>
              <a:t>póliza de seguro</a:t>
            </a:r>
            <a:r>
              <a:rPr lang="es-ES" sz="2000" dirty="0"/>
              <a:t>. </a:t>
            </a:r>
            <a:endParaRPr lang="es-CL" sz="2000" dirty="0"/>
          </a:p>
        </p:txBody>
      </p:sp>
      <p:graphicFrame>
        <p:nvGraphicFramePr>
          <p:cNvPr id="5" name="4 Tabla"/>
          <p:cNvGraphicFramePr>
            <a:graphicFrameLocks noGrp="1"/>
          </p:cNvGraphicFramePr>
          <p:nvPr/>
        </p:nvGraphicFramePr>
        <p:xfrm>
          <a:off x="1511949" y="3821485"/>
          <a:ext cx="9587716" cy="1828800"/>
        </p:xfrm>
        <a:graphic>
          <a:graphicData uri="http://schemas.openxmlformats.org/drawingml/2006/table">
            <a:tbl>
              <a:tblPr firstRow="1" bandRow="1">
                <a:tableStyleId>{16D9F66E-5EB9-4882-86FB-DCBF35E3C3E4}</a:tableStyleId>
              </a:tblPr>
              <a:tblGrid>
                <a:gridCol w="2402310"/>
                <a:gridCol w="3608731"/>
                <a:gridCol w="3576675"/>
              </a:tblGrid>
              <a:tr h="370840">
                <a:tc>
                  <a:txBody>
                    <a:bodyPr/>
                    <a:lstStyle/>
                    <a:p>
                      <a:pPr algn="ctr"/>
                      <a:r>
                        <a:rPr lang="es-ES" sz="2200" dirty="0" smtClean="0"/>
                        <a:t>Tipo de Registro</a:t>
                      </a:r>
                      <a:endParaRPr lang="es-CL" sz="2200" dirty="0"/>
                    </a:p>
                  </a:txBody>
                  <a:tcPr/>
                </a:tc>
                <a:tc>
                  <a:txBody>
                    <a:bodyPr/>
                    <a:lstStyle/>
                    <a:p>
                      <a:pPr algn="ctr"/>
                      <a:r>
                        <a:rPr lang="es-ES" sz="2400" dirty="0" smtClean="0"/>
                        <a:t>Garantía,</a:t>
                      </a:r>
                      <a:r>
                        <a:rPr lang="es-ES" sz="2400" baseline="0" dirty="0" smtClean="0"/>
                        <a:t> en </a:t>
                      </a:r>
                      <a:r>
                        <a:rPr lang="es-ES" sz="2200" baseline="0" dirty="0" smtClean="0"/>
                        <a:t>% del </a:t>
                      </a:r>
                      <a:r>
                        <a:rPr lang="es-ES" sz="2200" dirty="0" smtClean="0"/>
                        <a:t>Valor del Contrato, U.F</a:t>
                      </a:r>
                      <a:endParaRPr lang="es-CL" sz="2200" dirty="0"/>
                    </a:p>
                  </a:txBody>
                  <a:tcPr/>
                </a:tc>
                <a:tc>
                  <a:txBody>
                    <a:bodyPr/>
                    <a:lstStyle/>
                    <a:p>
                      <a:pPr algn="ctr"/>
                      <a:r>
                        <a:rPr lang="es-ES" sz="2200" dirty="0" smtClean="0"/>
                        <a:t>Vigencia de la Garantía</a:t>
                      </a:r>
                      <a:endParaRPr lang="es-CL" sz="2200" dirty="0"/>
                    </a:p>
                  </a:txBody>
                  <a:tcPr/>
                </a:tc>
              </a:tr>
              <a:tr h="370840">
                <a:tc>
                  <a:txBody>
                    <a:bodyPr/>
                    <a:lstStyle/>
                    <a:p>
                      <a:r>
                        <a:rPr lang="es-ES" sz="2400" dirty="0" smtClean="0"/>
                        <a:t>Obras Mayores</a:t>
                      </a:r>
                      <a:endParaRPr lang="es-CL" sz="2400" dirty="0"/>
                    </a:p>
                  </a:txBody>
                  <a:tcPr/>
                </a:tc>
                <a:tc>
                  <a:txBody>
                    <a:bodyPr/>
                    <a:lstStyle/>
                    <a:p>
                      <a:pPr algn="ctr"/>
                      <a:r>
                        <a:rPr lang="es-ES" sz="2800" dirty="0" smtClean="0"/>
                        <a:t>3%</a:t>
                      </a:r>
                      <a:endParaRPr lang="es-CL" sz="2800" dirty="0">
                        <a:solidFill>
                          <a:srgbClr val="000099"/>
                        </a:solidFill>
                      </a:endParaRPr>
                    </a:p>
                  </a:txBody>
                  <a:tcPr/>
                </a:tc>
                <a:tc>
                  <a:txBody>
                    <a:bodyPr/>
                    <a:lstStyle/>
                    <a:p>
                      <a:r>
                        <a:rPr lang="es-ES" sz="2400" dirty="0" smtClean="0"/>
                        <a:t>Plazo Contrato + 24 meses</a:t>
                      </a:r>
                      <a:endParaRPr lang="es-CL" sz="2400" dirty="0"/>
                    </a:p>
                  </a:txBody>
                  <a:tcPr/>
                </a:tc>
              </a:tr>
              <a:tr h="370840">
                <a:tc>
                  <a:txBody>
                    <a:bodyPr/>
                    <a:lstStyle/>
                    <a:p>
                      <a:r>
                        <a:rPr lang="es-ES" sz="2400" dirty="0" smtClean="0"/>
                        <a:t>Obras Menores</a:t>
                      </a:r>
                      <a:endParaRPr lang="es-CL" sz="2400" dirty="0"/>
                    </a:p>
                  </a:txBody>
                  <a:tcPr/>
                </a:tc>
                <a:tc>
                  <a:txBody>
                    <a:bodyPr/>
                    <a:lstStyle/>
                    <a:p>
                      <a:pPr algn="ctr"/>
                      <a:r>
                        <a:rPr lang="es-ES" sz="2800" dirty="0" smtClean="0"/>
                        <a:t>5%</a:t>
                      </a:r>
                      <a:endParaRPr lang="es-CL" sz="2800" dirty="0">
                        <a:solidFill>
                          <a:srgbClr val="000099"/>
                        </a:solidFill>
                      </a:endParaRPr>
                    </a:p>
                  </a:txBody>
                  <a:tcPr/>
                </a:tc>
                <a:tc>
                  <a:txBody>
                    <a:bodyPr/>
                    <a:lstStyle/>
                    <a:p>
                      <a:r>
                        <a:rPr lang="es-ES" sz="2400" dirty="0" smtClean="0"/>
                        <a:t>Plazo Contrato + 18 meses</a:t>
                      </a:r>
                      <a:endParaRPr lang="es-CL" sz="2400" dirty="0"/>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80">
                                          <p:stCondLst>
                                            <p:cond delay="0"/>
                                          </p:stCondLst>
                                        </p:cTn>
                                        <p:tgtEl>
                                          <p:spTgt spid="5"/>
                                        </p:tgtEl>
                                      </p:cBhvr>
                                    </p:animEffect>
                                    <p:anim calcmode="lin" valueType="num">
                                      <p:cBhvr>
                                        <p:cTn id="1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23" dur="26">
                                          <p:stCondLst>
                                            <p:cond delay="650"/>
                                          </p:stCondLst>
                                        </p:cTn>
                                        <p:tgtEl>
                                          <p:spTgt spid="5"/>
                                        </p:tgtEl>
                                      </p:cBhvr>
                                      <p:to x="100000" y="60000"/>
                                    </p:animScale>
                                    <p:animScale>
                                      <p:cBhvr>
                                        <p:cTn id="24" dur="166" decel="50000">
                                          <p:stCondLst>
                                            <p:cond delay="676"/>
                                          </p:stCondLst>
                                        </p:cTn>
                                        <p:tgtEl>
                                          <p:spTgt spid="5"/>
                                        </p:tgtEl>
                                      </p:cBhvr>
                                      <p:to x="100000" y="100000"/>
                                    </p:animScale>
                                    <p:animScale>
                                      <p:cBhvr>
                                        <p:cTn id="25" dur="26">
                                          <p:stCondLst>
                                            <p:cond delay="1312"/>
                                          </p:stCondLst>
                                        </p:cTn>
                                        <p:tgtEl>
                                          <p:spTgt spid="5"/>
                                        </p:tgtEl>
                                      </p:cBhvr>
                                      <p:to x="100000" y="80000"/>
                                    </p:animScale>
                                    <p:animScale>
                                      <p:cBhvr>
                                        <p:cTn id="26" dur="166" decel="50000">
                                          <p:stCondLst>
                                            <p:cond delay="1338"/>
                                          </p:stCondLst>
                                        </p:cTn>
                                        <p:tgtEl>
                                          <p:spTgt spid="5"/>
                                        </p:tgtEl>
                                      </p:cBhvr>
                                      <p:to x="100000" y="100000"/>
                                    </p:animScale>
                                    <p:animScale>
                                      <p:cBhvr>
                                        <p:cTn id="27" dur="26">
                                          <p:stCondLst>
                                            <p:cond delay="1642"/>
                                          </p:stCondLst>
                                        </p:cTn>
                                        <p:tgtEl>
                                          <p:spTgt spid="5"/>
                                        </p:tgtEl>
                                      </p:cBhvr>
                                      <p:to x="100000" y="90000"/>
                                    </p:animScale>
                                    <p:animScale>
                                      <p:cBhvr>
                                        <p:cTn id="28" dur="166" decel="50000">
                                          <p:stCondLst>
                                            <p:cond delay="1668"/>
                                          </p:stCondLst>
                                        </p:cTn>
                                        <p:tgtEl>
                                          <p:spTgt spid="5"/>
                                        </p:tgtEl>
                                      </p:cBhvr>
                                      <p:to x="100000" y="100000"/>
                                    </p:animScale>
                                    <p:animScale>
                                      <p:cBhvr>
                                        <p:cTn id="29" dur="26">
                                          <p:stCondLst>
                                            <p:cond delay="1808"/>
                                          </p:stCondLst>
                                        </p:cTn>
                                        <p:tgtEl>
                                          <p:spTgt spid="5"/>
                                        </p:tgtEl>
                                      </p:cBhvr>
                                      <p:to x="100000" y="95000"/>
                                    </p:animScale>
                                    <p:animScale>
                                      <p:cBhvr>
                                        <p:cTn id="30"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893</TotalTime>
  <Words>6905</Words>
  <Application>Microsoft Office PowerPoint</Application>
  <PresentationFormat>Personalizado</PresentationFormat>
  <Paragraphs>383</Paragraphs>
  <Slides>45</Slides>
  <Notes>4</Notes>
  <HiddenSlides>0</HiddenSlides>
  <MMClips>0</MMClips>
  <ScaleCrop>false</ScaleCrop>
  <HeadingPairs>
    <vt:vector size="6" baseType="variant">
      <vt:variant>
        <vt:lpstr>Fuentes usadas</vt:lpstr>
      </vt:variant>
      <vt:variant>
        <vt:i4>7</vt:i4>
      </vt:variant>
      <vt:variant>
        <vt:lpstr>Tema</vt:lpstr>
      </vt:variant>
      <vt:variant>
        <vt:i4>3</vt:i4>
      </vt:variant>
      <vt:variant>
        <vt:lpstr>Títulos de diapositiva</vt:lpstr>
      </vt:variant>
      <vt:variant>
        <vt:i4>45</vt:i4>
      </vt:variant>
    </vt:vector>
  </HeadingPairs>
  <TitlesOfParts>
    <vt:vector size="55" baseType="lpstr">
      <vt:lpstr>Arial</vt:lpstr>
      <vt:lpstr>Calibri</vt:lpstr>
      <vt:lpstr>Calibri Light</vt:lpstr>
      <vt:lpstr>Segoe UI</vt:lpstr>
      <vt:lpstr>Verdana</vt:lpstr>
      <vt:lpstr>Wingdings</vt:lpstr>
      <vt:lpstr>ヒラギノ角ゴ Pro W3</vt:lpstr>
      <vt:lpstr>Tema de Office</vt:lpstr>
      <vt:lpstr>Simple Light</vt:lpstr>
      <vt:lpstr>1_Simple Light</vt:lpstr>
      <vt:lpstr>Presentación de PowerPoint</vt:lpstr>
      <vt:lpstr>Presentación de PowerPoint</vt:lpstr>
      <vt:lpstr>Presentación de PowerPoint</vt:lpstr>
      <vt:lpstr>Contrato de Obra: formalidades, desarrollo y término.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SECOM Digital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Barbara Vallejos</dc:creator>
  <cp:lastModifiedBy>James Spencer Olave (SOP)</cp:lastModifiedBy>
  <cp:revision>2775</cp:revision>
  <cp:lastPrinted>2025-07-24T19:51:00Z</cp:lastPrinted>
  <dcterms:created xsi:type="dcterms:W3CDTF">2018-03-14T19:41:00Z</dcterms:created>
  <dcterms:modified xsi:type="dcterms:W3CDTF">2026-07-29T17:01:19Z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2058-12.1.0.26886</vt:lpwstr>
  </property>
  <property fmtid="{D5CDD505-2E9C-101B-9397-08002B2CF9AE}" pid="3" name="ICV">
    <vt:lpwstr>47418D9075194F28AFC0BF5AFF9592AB_12</vt:lpwstr>
  </property>
</Properties>
</file>