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 id="2147483660" r:id="rId2"/>
    <p:sldMasterId id="2147483672" r:id="rId3"/>
  </p:sldMasterIdLst>
  <p:notesMasterIdLst>
    <p:notesMasterId r:id="rId49"/>
  </p:notesMasterIdLst>
  <p:sldIdLst>
    <p:sldId id="997" r:id="rId4"/>
    <p:sldId id="420" r:id="rId5"/>
    <p:sldId id="996" r:id="rId6"/>
    <p:sldId id="992" r:id="rId7"/>
    <p:sldId id="993" r:id="rId8"/>
    <p:sldId id="990" r:id="rId9"/>
    <p:sldId id="901" r:id="rId10"/>
    <p:sldId id="924" r:id="rId11"/>
    <p:sldId id="902" r:id="rId12"/>
    <p:sldId id="903" r:id="rId13"/>
    <p:sldId id="904" r:id="rId14"/>
    <p:sldId id="905" r:id="rId15"/>
    <p:sldId id="908" r:id="rId16"/>
    <p:sldId id="909" r:id="rId17"/>
    <p:sldId id="769" r:id="rId18"/>
    <p:sldId id="741" r:id="rId19"/>
    <p:sldId id="678" r:id="rId20"/>
    <p:sldId id="740" r:id="rId21"/>
    <p:sldId id="686" r:id="rId22"/>
    <p:sldId id="751" r:id="rId23"/>
    <p:sldId id="742" r:id="rId24"/>
    <p:sldId id="906" r:id="rId25"/>
    <p:sldId id="907" r:id="rId26"/>
    <p:sldId id="913" r:id="rId27"/>
    <p:sldId id="849" r:id="rId28"/>
    <p:sldId id="994" r:id="rId29"/>
    <p:sldId id="915" r:id="rId30"/>
    <p:sldId id="917" r:id="rId31"/>
    <p:sldId id="918" r:id="rId32"/>
    <p:sldId id="919" r:id="rId33"/>
    <p:sldId id="911" r:id="rId34"/>
    <p:sldId id="745" r:id="rId35"/>
    <p:sldId id="750" r:id="rId36"/>
    <p:sldId id="748" r:id="rId37"/>
    <p:sldId id="747" r:id="rId38"/>
    <p:sldId id="724" r:id="rId39"/>
    <p:sldId id="725" r:id="rId40"/>
    <p:sldId id="727" r:id="rId41"/>
    <p:sldId id="729" r:id="rId42"/>
    <p:sldId id="730" r:id="rId43"/>
    <p:sldId id="920" r:id="rId44"/>
    <p:sldId id="995" r:id="rId45"/>
    <p:sldId id="951" r:id="rId46"/>
    <p:sldId id="991" r:id="rId47"/>
    <p:sldId id="998" r:id="rId48"/>
  </p:sldIdLst>
  <p:sldSz cx="12188825" cy="6858000"/>
  <p:notesSz cx="7010400" cy="9398000"/>
  <p:defaultTextStyle>
    <a:defPPr>
      <a:defRPr lang="es-ES"/>
    </a:defPPr>
    <a:lvl1pPr marL="0" algn="l" defTabSz="614751" rtl="0" eaLnBrk="1" latinLnBrk="0" hangingPunct="1">
      <a:defRPr sz="2400" kern="1200">
        <a:solidFill>
          <a:schemeClr val="tx1"/>
        </a:solidFill>
        <a:latin typeface="+mn-lt"/>
        <a:ea typeface="+mn-ea"/>
        <a:cs typeface="+mn-cs"/>
      </a:defRPr>
    </a:lvl1pPr>
    <a:lvl2pPr marL="614751" algn="l" defTabSz="614751" rtl="0" eaLnBrk="1" latinLnBrk="0" hangingPunct="1">
      <a:defRPr sz="2400" kern="1200">
        <a:solidFill>
          <a:schemeClr val="tx1"/>
        </a:solidFill>
        <a:latin typeface="+mn-lt"/>
        <a:ea typeface="+mn-ea"/>
        <a:cs typeface="+mn-cs"/>
      </a:defRPr>
    </a:lvl2pPr>
    <a:lvl3pPr marL="1229502" algn="l" defTabSz="614751" rtl="0" eaLnBrk="1" latinLnBrk="0" hangingPunct="1">
      <a:defRPr sz="2400" kern="1200">
        <a:solidFill>
          <a:schemeClr val="tx1"/>
        </a:solidFill>
        <a:latin typeface="+mn-lt"/>
        <a:ea typeface="+mn-ea"/>
        <a:cs typeface="+mn-cs"/>
      </a:defRPr>
    </a:lvl3pPr>
    <a:lvl4pPr marL="1844253" algn="l" defTabSz="614751" rtl="0" eaLnBrk="1" latinLnBrk="0" hangingPunct="1">
      <a:defRPr sz="2400" kern="1200">
        <a:solidFill>
          <a:schemeClr val="tx1"/>
        </a:solidFill>
        <a:latin typeface="+mn-lt"/>
        <a:ea typeface="+mn-ea"/>
        <a:cs typeface="+mn-cs"/>
      </a:defRPr>
    </a:lvl4pPr>
    <a:lvl5pPr marL="2459004" algn="l" defTabSz="614751" rtl="0" eaLnBrk="1" latinLnBrk="0" hangingPunct="1">
      <a:defRPr sz="2400" kern="1200">
        <a:solidFill>
          <a:schemeClr val="tx1"/>
        </a:solidFill>
        <a:latin typeface="+mn-lt"/>
        <a:ea typeface="+mn-ea"/>
        <a:cs typeface="+mn-cs"/>
      </a:defRPr>
    </a:lvl5pPr>
    <a:lvl6pPr marL="3073756" algn="l" defTabSz="614751" rtl="0" eaLnBrk="1" latinLnBrk="0" hangingPunct="1">
      <a:defRPr sz="2400" kern="1200">
        <a:solidFill>
          <a:schemeClr val="tx1"/>
        </a:solidFill>
        <a:latin typeface="+mn-lt"/>
        <a:ea typeface="+mn-ea"/>
        <a:cs typeface="+mn-cs"/>
      </a:defRPr>
    </a:lvl6pPr>
    <a:lvl7pPr marL="3688507" algn="l" defTabSz="614751" rtl="0" eaLnBrk="1" latinLnBrk="0" hangingPunct="1">
      <a:defRPr sz="2400" kern="1200">
        <a:solidFill>
          <a:schemeClr val="tx1"/>
        </a:solidFill>
        <a:latin typeface="+mn-lt"/>
        <a:ea typeface="+mn-ea"/>
        <a:cs typeface="+mn-cs"/>
      </a:defRPr>
    </a:lvl7pPr>
    <a:lvl8pPr marL="4303258" algn="l" defTabSz="614751" rtl="0" eaLnBrk="1" latinLnBrk="0" hangingPunct="1">
      <a:defRPr sz="2400" kern="1200">
        <a:solidFill>
          <a:schemeClr val="tx1"/>
        </a:solidFill>
        <a:latin typeface="+mn-lt"/>
        <a:ea typeface="+mn-ea"/>
        <a:cs typeface="+mn-cs"/>
      </a:defRPr>
    </a:lvl8pPr>
    <a:lvl9pPr marL="4918009" algn="l" defTabSz="614751"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3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FFFF"/>
    <a:srgbClr val="CC3300"/>
    <a:srgbClr val="000000"/>
    <a:srgbClr val="000099"/>
    <a:srgbClr val="0033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7AC3CCA-C797-4891-BE02-D94E43425B78}" styleName="Estilo medio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E9639D4-E3E2-4D34-9284-5A2195B3D0D7}" styleName="Estilo claro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85BE263C-DBD7-4A20-BB59-AAB30ACAA65A}" styleName="Estilo medio 3 - Énfasis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46F890A9-2807-4EBB-B81D-B2AA78EC7F39}" styleName="Estilo oscuro 2 - Énfasis 5/Énfasis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22838BEF-8BB2-4498-84A7-C5851F593DF1}" styleName="Estilo medio 4 - Énfasis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16D9F66E-5EB9-4882-86FB-DCBF35E3C3E4}" styleName="Estilo medio 4 - Énfasis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505E3EF-67EA-436B-97B2-0124C06EBD24}" styleName="Estilo medio 4 - Énfasis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69CF1AB2-1976-4502-BF36-3FF5EA218861}" styleName="Estilo medio 4 - Énfasis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C4B1156A-380E-4F78-BDF5-A606A8083BF9}" styleName="Estilo medio 4 - Énfasis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F5AB1C69-6EDB-4FF4-983F-18BD219EF322}" styleName="Estilo medio 2 - Énfasi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Estilo medio 2 - Énfasis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704" autoAdjust="0"/>
    <p:restoredTop sz="94671" autoAdjust="0"/>
  </p:normalViewPr>
  <p:slideViewPr>
    <p:cSldViewPr snapToGrid="0" snapToObjects="1">
      <p:cViewPr varScale="1">
        <p:scale>
          <a:sx n="67" d="100"/>
          <a:sy n="67" d="100"/>
        </p:scale>
        <p:origin x="630" y="60"/>
      </p:cViewPr>
      <p:guideLst>
        <p:guide orient="horz" pos="2160"/>
        <p:guide pos="3839"/>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presProps" Target="presProp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tableStyles" Target="tableStyles.xml"/><Relationship Id="rId5" Type="http://schemas.openxmlformats.org/officeDocument/2006/relationships/slide" Target="slides/slide2.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8" Type="http://schemas.openxmlformats.org/officeDocument/2006/relationships/slide" Target="slides/slide5.xml"/><Relationship Id="rId51"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0" Type="http://schemas.openxmlformats.org/officeDocument/2006/relationships/slide" Target="slides/slide17.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366BB25-8F8F-4549-B319-64762290D4D0}" type="doc">
      <dgm:prSet loTypeId="urn:microsoft.com/office/officeart/2005/8/layout/cycle8" loCatId="cycle" qsTypeId="urn:microsoft.com/office/officeart/2005/8/quickstyle/3d5" qsCatId="3D" csTypeId="urn:microsoft.com/office/officeart/2005/8/colors/accent1_2" csCatId="accent1" phldr="1"/>
      <dgm:spPr/>
    </dgm:pt>
    <dgm:pt modelId="{12FB58B1-FB53-49A0-81AB-0CAA102F4FD5}">
      <dgm:prSet phldrT="[Texto]"/>
      <dgm:spPr>
        <a:gradFill rotWithShape="0">
          <a:gsLst>
            <a:gs pos="0">
              <a:srgbClr val="CCFF33"/>
            </a:gs>
            <a:gs pos="50000">
              <a:srgbClr val="9CB86E"/>
            </a:gs>
            <a:gs pos="100000">
              <a:srgbClr val="156B13"/>
            </a:gs>
          </a:gsLst>
          <a:lin ang="5400000" scaled="0"/>
        </a:gradFill>
      </dgm:spPr>
      <dgm:t>
        <a:bodyPr/>
        <a:lstStyle/>
        <a:p>
          <a:r>
            <a:rPr lang="es-MX" dirty="0" smtClean="0">
              <a:solidFill>
                <a:schemeClr val="tx1"/>
              </a:solidFill>
            </a:rPr>
            <a:t>Comisión Recepción de Trabajos</a:t>
          </a:r>
          <a:endParaRPr lang="es-CL" dirty="0">
            <a:solidFill>
              <a:schemeClr val="tx1"/>
            </a:solidFill>
          </a:endParaRPr>
        </a:p>
      </dgm:t>
    </dgm:pt>
    <dgm:pt modelId="{C237F907-2E92-4F87-9437-A39C67DB7AC6}" type="parTrans" cxnId="{F2F0792C-FA61-48ED-BAFC-3780317DFD64}">
      <dgm:prSet/>
      <dgm:spPr/>
      <dgm:t>
        <a:bodyPr/>
        <a:lstStyle/>
        <a:p>
          <a:endParaRPr lang="es-CL"/>
        </a:p>
      </dgm:t>
    </dgm:pt>
    <dgm:pt modelId="{8463B84F-1ADA-45A1-A838-1BF97CA671BB}" type="sibTrans" cxnId="{F2F0792C-FA61-48ED-BAFC-3780317DFD64}">
      <dgm:prSet/>
      <dgm:spPr/>
      <dgm:t>
        <a:bodyPr/>
        <a:lstStyle/>
        <a:p>
          <a:endParaRPr lang="es-CL"/>
        </a:p>
      </dgm:t>
    </dgm:pt>
    <dgm:pt modelId="{38067B89-822F-4A54-AF3E-1B949865939B}">
      <dgm:prSet phldrT="[Texto]"/>
      <dgm:spPr>
        <a:gradFill rotWithShape="0">
          <a:gsLst>
            <a:gs pos="0">
              <a:srgbClr val="CCECFF"/>
            </a:gs>
            <a:gs pos="50000">
              <a:srgbClr val="9CB86E"/>
            </a:gs>
            <a:gs pos="100000">
              <a:srgbClr val="156B13"/>
            </a:gs>
          </a:gsLst>
          <a:lin ang="5400000" scaled="0"/>
        </a:gradFill>
      </dgm:spPr>
      <dgm:t>
        <a:bodyPr/>
        <a:lstStyle/>
        <a:p>
          <a:r>
            <a:rPr lang="es-MX" dirty="0" smtClean="0">
              <a:solidFill>
                <a:schemeClr val="tx1"/>
              </a:solidFill>
            </a:rPr>
            <a:t>Liquidación contrato y calificación contratista</a:t>
          </a:r>
          <a:endParaRPr lang="es-CL" dirty="0">
            <a:solidFill>
              <a:schemeClr val="tx1"/>
            </a:solidFill>
          </a:endParaRPr>
        </a:p>
      </dgm:t>
    </dgm:pt>
    <dgm:pt modelId="{66054E2A-0151-4455-8A82-3B3A387108CB}" type="parTrans" cxnId="{A8BB3C9A-E59F-4A8B-A31D-A21D2A8B2721}">
      <dgm:prSet/>
      <dgm:spPr/>
      <dgm:t>
        <a:bodyPr/>
        <a:lstStyle/>
        <a:p>
          <a:endParaRPr lang="es-CL"/>
        </a:p>
      </dgm:t>
    </dgm:pt>
    <dgm:pt modelId="{36A33401-FCD2-469F-A327-AACF0E611B8B}" type="sibTrans" cxnId="{A8BB3C9A-E59F-4A8B-A31D-A21D2A8B2721}">
      <dgm:prSet/>
      <dgm:spPr/>
      <dgm:t>
        <a:bodyPr/>
        <a:lstStyle/>
        <a:p>
          <a:endParaRPr lang="es-CL"/>
        </a:p>
      </dgm:t>
    </dgm:pt>
    <dgm:pt modelId="{37E402F2-2FFE-4082-8316-CCF2A505AB3D}">
      <dgm:prSet/>
      <dgm:spPr>
        <a:gradFill rotWithShape="0">
          <a:gsLst>
            <a:gs pos="0">
              <a:srgbClr val="CCFF33"/>
            </a:gs>
            <a:gs pos="50000">
              <a:srgbClr val="9CB86E"/>
            </a:gs>
            <a:gs pos="100000">
              <a:srgbClr val="156B13"/>
            </a:gs>
          </a:gsLst>
          <a:lin ang="5400000" scaled="0"/>
        </a:gradFill>
      </dgm:spPr>
      <dgm:t>
        <a:bodyPr/>
        <a:lstStyle/>
        <a:p>
          <a:r>
            <a:rPr lang="es-MX" dirty="0" smtClean="0">
              <a:solidFill>
                <a:schemeClr val="tx1"/>
              </a:solidFill>
            </a:rPr>
            <a:t>Certificados de Experiencia</a:t>
          </a:r>
          <a:endParaRPr lang="es-CL" dirty="0">
            <a:solidFill>
              <a:schemeClr val="tx1"/>
            </a:solidFill>
          </a:endParaRPr>
        </a:p>
      </dgm:t>
    </dgm:pt>
    <dgm:pt modelId="{2E4879E8-A1CA-4912-9B72-06B0F3DACDD4}" type="parTrans" cxnId="{4B9E022A-F859-4E58-9231-C5089F7E786C}">
      <dgm:prSet/>
      <dgm:spPr/>
      <dgm:t>
        <a:bodyPr/>
        <a:lstStyle/>
        <a:p>
          <a:endParaRPr lang="es-CL"/>
        </a:p>
      </dgm:t>
    </dgm:pt>
    <dgm:pt modelId="{B123697B-7258-492D-BE2D-733FAD6788AF}" type="sibTrans" cxnId="{4B9E022A-F859-4E58-9231-C5089F7E786C}">
      <dgm:prSet/>
      <dgm:spPr/>
      <dgm:t>
        <a:bodyPr/>
        <a:lstStyle/>
        <a:p>
          <a:endParaRPr lang="es-CL"/>
        </a:p>
      </dgm:t>
    </dgm:pt>
    <dgm:pt modelId="{023170C2-F270-4B2E-B860-3938D74A4597}">
      <dgm:prSet/>
      <dgm:spPr>
        <a:gradFill rotWithShape="0">
          <a:gsLst>
            <a:gs pos="0">
              <a:srgbClr val="FFFF00"/>
            </a:gs>
            <a:gs pos="50000">
              <a:srgbClr val="9CB86E"/>
            </a:gs>
            <a:gs pos="100000">
              <a:srgbClr val="156B13"/>
            </a:gs>
          </a:gsLst>
          <a:lin ang="5400000" scaled="0"/>
        </a:gradFill>
      </dgm:spPr>
      <dgm:t>
        <a:bodyPr/>
        <a:lstStyle/>
        <a:p>
          <a:r>
            <a:rPr lang="es-ES" dirty="0" smtClean="0">
              <a:solidFill>
                <a:schemeClr val="tx1"/>
              </a:solidFill>
            </a:rPr>
            <a:t>Licitación y Adjudicación</a:t>
          </a:r>
          <a:endParaRPr lang="es-CL" dirty="0">
            <a:solidFill>
              <a:schemeClr val="tx1"/>
            </a:solidFill>
          </a:endParaRPr>
        </a:p>
      </dgm:t>
    </dgm:pt>
    <dgm:pt modelId="{7E2840B3-0897-4987-97E3-FEC4CE552EC2}" type="parTrans" cxnId="{0B5E29F9-AF36-4CEB-8D90-D96C8F7A13BE}">
      <dgm:prSet/>
      <dgm:spPr/>
      <dgm:t>
        <a:bodyPr/>
        <a:lstStyle/>
        <a:p>
          <a:endParaRPr lang="es-CL"/>
        </a:p>
      </dgm:t>
    </dgm:pt>
    <dgm:pt modelId="{27CC36BE-CC79-4251-85BB-FA8A34866FFC}" type="sibTrans" cxnId="{0B5E29F9-AF36-4CEB-8D90-D96C8F7A13BE}">
      <dgm:prSet/>
      <dgm:spPr/>
      <dgm:t>
        <a:bodyPr/>
        <a:lstStyle/>
        <a:p>
          <a:endParaRPr lang="es-CL"/>
        </a:p>
      </dgm:t>
    </dgm:pt>
    <dgm:pt modelId="{EA79B3A1-2718-4B63-9E6B-8703D4912C5A}">
      <dgm:prSet/>
      <dgm:spPr>
        <a:gradFill rotWithShape="0">
          <a:gsLst>
            <a:gs pos="0">
              <a:srgbClr val="CC9900"/>
            </a:gs>
            <a:gs pos="50000">
              <a:srgbClr val="9CB86E"/>
            </a:gs>
            <a:gs pos="100000">
              <a:srgbClr val="156B13"/>
            </a:gs>
          </a:gsLst>
          <a:lin ang="5400000" scaled="0"/>
        </a:gradFill>
      </dgm:spPr>
      <dgm:t>
        <a:bodyPr/>
        <a:lstStyle/>
        <a:p>
          <a:r>
            <a:rPr lang="es-ES" dirty="0" smtClean="0">
              <a:solidFill>
                <a:schemeClr val="tx1"/>
              </a:solidFill>
            </a:rPr>
            <a:t>Desarrollo del Contrato, con I.F</a:t>
          </a:r>
          <a:endParaRPr lang="es-CL" dirty="0">
            <a:solidFill>
              <a:schemeClr val="tx1"/>
            </a:solidFill>
          </a:endParaRPr>
        </a:p>
      </dgm:t>
    </dgm:pt>
    <dgm:pt modelId="{02CC0ACD-ABFA-49BE-A11C-ED21C6964B56}" type="parTrans" cxnId="{33470B8B-D0AF-431D-A813-B61CE9C07F38}">
      <dgm:prSet/>
      <dgm:spPr/>
      <dgm:t>
        <a:bodyPr/>
        <a:lstStyle/>
        <a:p>
          <a:endParaRPr lang="es-CL"/>
        </a:p>
      </dgm:t>
    </dgm:pt>
    <dgm:pt modelId="{BAAD0A2C-FF62-4508-8515-877F12BA1517}" type="sibTrans" cxnId="{33470B8B-D0AF-431D-A813-B61CE9C07F38}">
      <dgm:prSet/>
      <dgm:spPr/>
      <dgm:t>
        <a:bodyPr/>
        <a:lstStyle/>
        <a:p>
          <a:endParaRPr lang="es-CL"/>
        </a:p>
      </dgm:t>
    </dgm:pt>
    <dgm:pt modelId="{F24339B8-0574-44B0-9C50-7304B745EEF7}">
      <dgm:prSet phldrT="[Texto]" custT="1"/>
      <dgm:spPr>
        <a:gradFill rotWithShape="0">
          <a:gsLst>
            <a:gs pos="0">
              <a:srgbClr val="DDEBCF"/>
            </a:gs>
            <a:gs pos="50000">
              <a:srgbClr val="9CB86E"/>
            </a:gs>
            <a:gs pos="100000">
              <a:srgbClr val="156B13"/>
            </a:gs>
          </a:gsLst>
          <a:lin ang="5400000" scaled="0"/>
        </a:gradFill>
      </dgm:spPr>
      <dgm:t>
        <a:bodyPr/>
        <a:lstStyle/>
        <a:p>
          <a:r>
            <a:rPr lang="es-MX" sz="1600" dirty="0" smtClean="0">
              <a:solidFill>
                <a:schemeClr val="tx1"/>
              </a:solidFill>
            </a:rPr>
            <a:t>Registro de Contratistas</a:t>
          </a:r>
          <a:endParaRPr lang="es-CL" sz="1600" dirty="0">
            <a:solidFill>
              <a:schemeClr val="tx1"/>
            </a:solidFill>
          </a:endParaRPr>
        </a:p>
      </dgm:t>
      <dgm:extLst>
        <a:ext uri="{E40237B7-FDA0-4F09-8148-C483321AD2D9}">
          <dgm14:cNvPr xmlns:dgm14="http://schemas.microsoft.com/office/drawing/2010/diagram" id="0" name="">
            <a:hlinkClick xmlns:r="http://schemas.openxmlformats.org/officeDocument/2006/relationships" r:id="" action="ppaction://noaction"/>
          </dgm14:cNvPr>
        </a:ext>
      </dgm:extLst>
    </dgm:pt>
    <dgm:pt modelId="{CD71C83D-08D9-4D91-86F2-7A121E3C5DE4}" type="parTrans" cxnId="{1C2EF8B8-D43E-4AAF-95D1-1312AABE6C0A}">
      <dgm:prSet/>
      <dgm:spPr/>
      <dgm:t>
        <a:bodyPr/>
        <a:lstStyle/>
        <a:p>
          <a:endParaRPr lang="es-CL"/>
        </a:p>
      </dgm:t>
    </dgm:pt>
    <dgm:pt modelId="{DCE2E342-9A53-4ACB-B4AD-9D2394491B97}" type="sibTrans" cxnId="{1C2EF8B8-D43E-4AAF-95D1-1312AABE6C0A}">
      <dgm:prSet/>
      <dgm:spPr/>
      <dgm:t>
        <a:bodyPr/>
        <a:lstStyle/>
        <a:p>
          <a:endParaRPr lang="es-CL"/>
        </a:p>
      </dgm:t>
    </dgm:pt>
    <dgm:pt modelId="{4A5C0FDB-06F9-450F-A057-5F3CBB0E8D11}" type="pres">
      <dgm:prSet presAssocID="{E366BB25-8F8F-4549-B319-64762290D4D0}" presName="compositeShape" presStyleCnt="0">
        <dgm:presLayoutVars>
          <dgm:chMax val="7"/>
          <dgm:dir/>
          <dgm:resizeHandles val="exact"/>
        </dgm:presLayoutVars>
      </dgm:prSet>
      <dgm:spPr/>
    </dgm:pt>
    <dgm:pt modelId="{F81929EB-CC2D-4928-A4E6-FEF288800B51}" type="pres">
      <dgm:prSet presAssocID="{E366BB25-8F8F-4549-B319-64762290D4D0}" presName="wedge1" presStyleLbl="node1" presStyleIdx="0" presStyleCnt="6"/>
      <dgm:spPr/>
      <dgm:t>
        <a:bodyPr/>
        <a:lstStyle/>
        <a:p>
          <a:endParaRPr lang="es-CL"/>
        </a:p>
      </dgm:t>
    </dgm:pt>
    <dgm:pt modelId="{C1A7BF61-E0D9-406C-A197-691F4B8E9DED}" type="pres">
      <dgm:prSet presAssocID="{E366BB25-8F8F-4549-B319-64762290D4D0}" presName="dummy1a" presStyleCnt="0"/>
      <dgm:spPr/>
    </dgm:pt>
    <dgm:pt modelId="{610CD8B7-9995-4B97-ADBC-FEAA08837DE6}" type="pres">
      <dgm:prSet presAssocID="{E366BB25-8F8F-4549-B319-64762290D4D0}" presName="dummy1b" presStyleCnt="0"/>
      <dgm:spPr/>
    </dgm:pt>
    <dgm:pt modelId="{206CE0FB-D724-4AE4-A04E-45204D327FF0}" type="pres">
      <dgm:prSet presAssocID="{E366BB25-8F8F-4549-B319-64762290D4D0}" presName="wedge1Tx" presStyleLbl="node1" presStyleIdx="0" presStyleCnt="6">
        <dgm:presLayoutVars>
          <dgm:chMax val="0"/>
          <dgm:chPref val="0"/>
          <dgm:bulletEnabled val="1"/>
        </dgm:presLayoutVars>
      </dgm:prSet>
      <dgm:spPr/>
      <dgm:t>
        <a:bodyPr/>
        <a:lstStyle/>
        <a:p>
          <a:endParaRPr lang="es-CL"/>
        </a:p>
      </dgm:t>
    </dgm:pt>
    <dgm:pt modelId="{87F64062-17B2-4DF8-B049-CDF303331F32}" type="pres">
      <dgm:prSet presAssocID="{E366BB25-8F8F-4549-B319-64762290D4D0}" presName="wedge2" presStyleLbl="node1" presStyleIdx="1" presStyleCnt="6" custLinFactNeighborX="0" custLinFactNeighborY="-385"/>
      <dgm:spPr/>
      <dgm:t>
        <a:bodyPr/>
        <a:lstStyle/>
        <a:p>
          <a:endParaRPr lang="es-CL"/>
        </a:p>
      </dgm:t>
    </dgm:pt>
    <dgm:pt modelId="{9D912399-8FAB-4E98-9B82-D93FE2ACD5AB}" type="pres">
      <dgm:prSet presAssocID="{E366BB25-8F8F-4549-B319-64762290D4D0}" presName="dummy2a" presStyleCnt="0"/>
      <dgm:spPr/>
    </dgm:pt>
    <dgm:pt modelId="{18182CFA-F43D-411D-87BC-B34437E077E0}" type="pres">
      <dgm:prSet presAssocID="{E366BB25-8F8F-4549-B319-64762290D4D0}" presName="dummy2b" presStyleCnt="0"/>
      <dgm:spPr/>
    </dgm:pt>
    <dgm:pt modelId="{692C6DA1-3FB4-40C4-9494-6E7EC6C008E4}" type="pres">
      <dgm:prSet presAssocID="{E366BB25-8F8F-4549-B319-64762290D4D0}" presName="wedge2Tx" presStyleLbl="node1" presStyleIdx="1" presStyleCnt="6">
        <dgm:presLayoutVars>
          <dgm:chMax val="0"/>
          <dgm:chPref val="0"/>
          <dgm:bulletEnabled val="1"/>
        </dgm:presLayoutVars>
      </dgm:prSet>
      <dgm:spPr/>
      <dgm:t>
        <a:bodyPr/>
        <a:lstStyle/>
        <a:p>
          <a:endParaRPr lang="es-CL"/>
        </a:p>
      </dgm:t>
    </dgm:pt>
    <dgm:pt modelId="{F9310EE3-6E60-43FD-B085-D199849543E2}" type="pres">
      <dgm:prSet presAssocID="{E366BB25-8F8F-4549-B319-64762290D4D0}" presName="wedge3" presStyleLbl="node1" presStyleIdx="2" presStyleCnt="6" custLinFactNeighborX="-1576" custLinFactNeighborY="-2445"/>
      <dgm:spPr/>
      <dgm:t>
        <a:bodyPr/>
        <a:lstStyle/>
        <a:p>
          <a:endParaRPr lang="es-CL"/>
        </a:p>
      </dgm:t>
    </dgm:pt>
    <dgm:pt modelId="{7A01071F-9713-4F11-B893-4FE4553169A4}" type="pres">
      <dgm:prSet presAssocID="{E366BB25-8F8F-4549-B319-64762290D4D0}" presName="dummy3a" presStyleCnt="0"/>
      <dgm:spPr/>
    </dgm:pt>
    <dgm:pt modelId="{ACAE4933-5039-4DBD-B37D-5FDF819E8AD1}" type="pres">
      <dgm:prSet presAssocID="{E366BB25-8F8F-4549-B319-64762290D4D0}" presName="dummy3b" presStyleCnt="0"/>
      <dgm:spPr/>
    </dgm:pt>
    <dgm:pt modelId="{B88E50D9-CD74-4B20-89E3-258E3A681012}" type="pres">
      <dgm:prSet presAssocID="{E366BB25-8F8F-4549-B319-64762290D4D0}" presName="wedge3Tx" presStyleLbl="node1" presStyleIdx="2" presStyleCnt="6">
        <dgm:presLayoutVars>
          <dgm:chMax val="0"/>
          <dgm:chPref val="0"/>
          <dgm:bulletEnabled val="1"/>
        </dgm:presLayoutVars>
      </dgm:prSet>
      <dgm:spPr/>
      <dgm:t>
        <a:bodyPr/>
        <a:lstStyle/>
        <a:p>
          <a:endParaRPr lang="es-CL"/>
        </a:p>
      </dgm:t>
    </dgm:pt>
    <dgm:pt modelId="{5BAF675D-BFBB-40BE-93D4-EE2F2ADDE856}" type="pres">
      <dgm:prSet presAssocID="{E366BB25-8F8F-4549-B319-64762290D4D0}" presName="wedge4" presStyleLbl="node1" presStyleIdx="3" presStyleCnt="6"/>
      <dgm:spPr/>
      <dgm:t>
        <a:bodyPr/>
        <a:lstStyle/>
        <a:p>
          <a:endParaRPr lang="es-CL"/>
        </a:p>
      </dgm:t>
    </dgm:pt>
    <dgm:pt modelId="{6E7F3776-1B53-46FA-ACCE-870C544FED27}" type="pres">
      <dgm:prSet presAssocID="{E366BB25-8F8F-4549-B319-64762290D4D0}" presName="dummy4a" presStyleCnt="0"/>
      <dgm:spPr/>
    </dgm:pt>
    <dgm:pt modelId="{C3B1B9F9-6FB2-41EB-9704-69519C19EC3A}" type="pres">
      <dgm:prSet presAssocID="{E366BB25-8F8F-4549-B319-64762290D4D0}" presName="dummy4b" presStyleCnt="0"/>
      <dgm:spPr/>
    </dgm:pt>
    <dgm:pt modelId="{26F36DF2-87A7-444B-B3AD-5FB883F1896B}" type="pres">
      <dgm:prSet presAssocID="{E366BB25-8F8F-4549-B319-64762290D4D0}" presName="wedge4Tx" presStyleLbl="node1" presStyleIdx="3" presStyleCnt="6">
        <dgm:presLayoutVars>
          <dgm:chMax val="0"/>
          <dgm:chPref val="0"/>
          <dgm:bulletEnabled val="1"/>
        </dgm:presLayoutVars>
      </dgm:prSet>
      <dgm:spPr/>
      <dgm:t>
        <a:bodyPr/>
        <a:lstStyle/>
        <a:p>
          <a:endParaRPr lang="es-CL"/>
        </a:p>
      </dgm:t>
    </dgm:pt>
    <dgm:pt modelId="{4592D08F-8083-443F-A496-4460E42CF53F}" type="pres">
      <dgm:prSet presAssocID="{E366BB25-8F8F-4549-B319-64762290D4D0}" presName="wedge5" presStyleLbl="node1" presStyleIdx="4" presStyleCnt="6"/>
      <dgm:spPr/>
      <dgm:t>
        <a:bodyPr/>
        <a:lstStyle/>
        <a:p>
          <a:endParaRPr lang="es-CL"/>
        </a:p>
      </dgm:t>
    </dgm:pt>
    <dgm:pt modelId="{42FAC51D-6402-4DC1-A745-D90535ADD383}" type="pres">
      <dgm:prSet presAssocID="{E366BB25-8F8F-4549-B319-64762290D4D0}" presName="dummy5a" presStyleCnt="0"/>
      <dgm:spPr/>
    </dgm:pt>
    <dgm:pt modelId="{34185A0B-C51B-4CD9-9F05-611BB9036BBC}" type="pres">
      <dgm:prSet presAssocID="{E366BB25-8F8F-4549-B319-64762290D4D0}" presName="dummy5b" presStyleCnt="0"/>
      <dgm:spPr/>
    </dgm:pt>
    <dgm:pt modelId="{27E72010-4DB7-42EE-8C1D-4F14CE03F7A4}" type="pres">
      <dgm:prSet presAssocID="{E366BB25-8F8F-4549-B319-64762290D4D0}" presName="wedge5Tx" presStyleLbl="node1" presStyleIdx="4" presStyleCnt="6">
        <dgm:presLayoutVars>
          <dgm:chMax val="0"/>
          <dgm:chPref val="0"/>
          <dgm:bulletEnabled val="1"/>
        </dgm:presLayoutVars>
      </dgm:prSet>
      <dgm:spPr/>
      <dgm:t>
        <a:bodyPr/>
        <a:lstStyle/>
        <a:p>
          <a:endParaRPr lang="es-CL"/>
        </a:p>
      </dgm:t>
    </dgm:pt>
    <dgm:pt modelId="{59903656-4CA2-4EEE-9CD3-D8E9C91ECD3A}" type="pres">
      <dgm:prSet presAssocID="{E366BB25-8F8F-4549-B319-64762290D4D0}" presName="wedge6" presStyleLbl="node1" presStyleIdx="5" presStyleCnt="6"/>
      <dgm:spPr/>
      <dgm:t>
        <a:bodyPr/>
        <a:lstStyle/>
        <a:p>
          <a:endParaRPr lang="es-CL"/>
        </a:p>
      </dgm:t>
    </dgm:pt>
    <dgm:pt modelId="{6B189086-C78E-408E-B8C1-BCF18BD057A5}" type="pres">
      <dgm:prSet presAssocID="{E366BB25-8F8F-4549-B319-64762290D4D0}" presName="dummy6a" presStyleCnt="0"/>
      <dgm:spPr/>
    </dgm:pt>
    <dgm:pt modelId="{A1281810-A540-49CF-99E6-83F0BA00E6FA}" type="pres">
      <dgm:prSet presAssocID="{E366BB25-8F8F-4549-B319-64762290D4D0}" presName="dummy6b" presStyleCnt="0"/>
      <dgm:spPr/>
    </dgm:pt>
    <dgm:pt modelId="{91006772-614F-4FF6-BCE3-879D9247743F}" type="pres">
      <dgm:prSet presAssocID="{E366BB25-8F8F-4549-B319-64762290D4D0}" presName="wedge6Tx" presStyleLbl="node1" presStyleIdx="5" presStyleCnt="6">
        <dgm:presLayoutVars>
          <dgm:chMax val="0"/>
          <dgm:chPref val="0"/>
          <dgm:bulletEnabled val="1"/>
        </dgm:presLayoutVars>
      </dgm:prSet>
      <dgm:spPr/>
      <dgm:t>
        <a:bodyPr/>
        <a:lstStyle/>
        <a:p>
          <a:endParaRPr lang="es-CL"/>
        </a:p>
      </dgm:t>
    </dgm:pt>
    <dgm:pt modelId="{4F38993D-4D2D-4257-9A4B-E3C21CF60B3D}" type="pres">
      <dgm:prSet presAssocID="{DCE2E342-9A53-4ACB-B4AD-9D2394491B97}" presName="arrowWedge1" presStyleLbl="fgSibTrans2D1" presStyleIdx="0" presStyleCnt="6"/>
      <dgm:spPr>
        <a:solidFill>
          <a:srgbClr val="FFC000"/>
        </a:solidFill>
      </dgm:spPr>
    </dgm:pt>
    <dgm:pt modelId="{60E5E7A1-80A3-4680-BDF0-96198630926F}" type="pres">
      <dgm:prSet presAssocID="{27CC36BE-CC79-4251-85BB-FA8A34866FFC}" presName="arrowWedge2" presStyleLbl="fgSibTrans2D1" presStyleIdx="1" presStyleCnt="6"/>
      <dgm:spPr>
        <a:solidFill>
          <a:srgbClr val="FF9933"/>
        </a:solidFill>
      </dgm:spPr>
    </dgm:pt>
    <dgm:pt modelId="{D6423169-6CBE-4685-B535-BE3783F6CCB7}" type="pres">
      <dgm:prSet presAssocID="{BAAD0A2C-FF62-4508-8515-877F12BA1517}" presName="arrowWedge3" presStyleLbl="fgSibTrans2D1" presStyleIdx="2" presStyleCnt="6"/>
      <dgm:spPr>
        <a:solidFill>
          <a:srgbClr val="FF6600"/>
        </a:solidFill>
      </dgm:spPr>
    </dgm:pt>
    <dgm:pt modelId="{9FB5FED2-85A6-427A-B6A2-E3696097564E}" type="pres">
      <dgm:prSet presAssocID="{8463B84F-1ADA-45A1-A838-1BF97CA671BB}" presName="arrowWedge4" presStyleLbl="fgSibTrans2D1" presStyleIdx="3" presStyleCnt="6"/>
      <dgm:spPr>
        <a:solidFill>
          <a:srgbClr val="FF5050"/>
        </a:solidFill>
      </dgm:spPr>
    </dgm:pt>
    <dgm:pt modelId="{A0ED7299-ED94-48D7-B895-EF2E02B8BD76}" type="pres">
      <dgm:prSet presAssocID="{36A33401-FCD2-469F-A327-AACF0E611B8B}" presName="arrowWedge5" presStyleLbl="fgSibTrans2D1" presStyleIdx="4" presStyleCnt="6"/>
      <dgm:spPr>
        <a:solidFill>
          <a:srgbClr val="FF9933"/>
        </a:solidFill>
      </dgm:spPr>
    </dgm:pt>
    <dgm:pt modelId="{0E8D2289-B81B-45CD-952E-ECDA638BF9C2}" type="pres">
      <dgm:prSet presAssocID="{B123697B-7258-492D-BE2D-733FAD6788AF}" presName="arrowWedge6" presStyleLbl="fgSibTrans2D1" presStyleIdx="5" presStyleCnt="6"/>
      <dgm:spPr>
        <a:solidFill>
          <a:srgbClr val="FF5050"/>
        </a:solidFill>
      </dgm:spPr>
    </dgm:pt>
  </dgm:ptLst>
  <dgm:cxnLst>
    <dgm:cxn modelId="{B828ED68-5E25-4B49-9595-C337E961F7B4}" type="presOf" srcId="{F24339B8-0574-44B0-9C50-7304B745EEF7}" destId="{206CE0FB-D724-4AE4-A04E-45204D327FF0}" srcOrd="1" destOrd="0" presId="urn:microsoft.com/office/officeart/2005/8/layout/cycle8"/>
    <dgm:cxn modelId="{535D168E-5466-4267-BCD4-0D28FF5BCB1C}" type="presOf" srcId="{37E402F2-2FFE-4082-8316-CCF2A505AB3D}" destId="{91006772-614F-4FF6-BCE3-879D9247743F}" srcOrd="1" destOrd="0" presId="urn:microsoft.com/office/officeart/2005/8/layout/cycle8"/>
    <dgm:cxn modelId="{215D519F-FC88-441F-8DA3-8B66656E8980}" type="presOf" srcId="{E366BB25-8F8F-4549-B319-64762290D4D0}" destId="{4A5C0FDB-06F9-450F-A057-5F3CBB0E8D11}" srcOrd="0" destOrd="0" presId="urn:microsoft.com/office/officeart/2005/8/layout/cycle8"/>
    <dgm:cxn modelId="{33470B8B-D0AF-431D-A813-B61CE9C07F38}" srcId="{E366BB25-8F8F-4549-B319-64762290D4D0}" destId="{EA79B3A1-2718-4B63-9E6B-8703D4912C5A}" srcOrd="2" destOrd="0" parTransId="{02CC0ACD-ABFA-49BE-A11C-ED21C6964B56}" sibTransId="{BAAD0A2C-FF62-4508-8515-877F12BA1517}"/>
    <dgm:cxn modelId="{0B5E29F9-AF36-4CEB-8D90-D96C8F7A13BE}" srcId="{E366BB25-8F8F-4549-B319-64762290D4D0}" destId="{023170C2-F270-4B2E-B860-3938D74A4597}" srcOrd="1" destOrd="0" parTransId="{7E2840B3-0897-4987-97E3-FEC4CE552EC2}" sibTransId="{27CC36BE-CC79-4251-85BB-FA8A34866FFC}"/>
    <dgm:cxn modelId="{BC5701F7-C5F6-4710-9C10-9B7DCB3D3E13}" type="presOf" srcId="{EA79B3A1-2718-4B63-9E6B-8703D4912C5A}" destId="{F9310EE3-6E60-43FD-B085-D199849543E2}" srcOrd="0" destOrd="0" presId="urn:microsoft.com/office/officeart/2005/8/layout/cycle8"/>
    <dgm:cxn modelId="{3B8E0C8C-0474-4A2F-BB67-8049E5FB8723}" type="presOf" srcId="{38067B89-822F-4A54-AF3E-1B949865939B}" destId="{4592D08F-8083-443F-A496-4460E42CF53F}" srcOrd="0" destOrd="0" presId="urn:microsoft.com/office/officeart/2005/8/layout/cycle8"/>
    <dgm:cxn modelId="{A769ADC8-DC09-4B1F-8432-B149EFA205BB}" type="presOf" srcId="{023170C2-F270-4B2E-B860-3938D74A4597}" destId="{87F64062-17B2-4DF8-B049-CDF303331F32}" srcOrd="0" destOrd="0" presId="urn:microsoft.com/office/officeart/2005/8/layout/cycle8"/>
    <dgm:cxn modelId="{5D3E9C68-E2B1-4044-93F1-3267DDBD141D}" type="presOf" srcId="{F24339B8-0574-44B0-9C50-7304B745EEF7}" destId="{F81929EB-CC2D-4928-A4E6-FEF288800B51}" srcOrd="0" destOrd="0" presId="urn:microsoft.com/office/officeart/2005/8/layout/cycle8"/>
    <dgm:cxn modelId="{7CFA92A2-4B4F-4E5F-8E2D-C27C16332638}" type="presOf" srcId="{023170C2-F270-4B2E-B860-3938D74A4597}" destId="{692C6DA1-3FB4-40C4-9494-6E7EC6C008E4}" srcOrd="1" destOrd="0" presId="urn:microsoft.com/office/officeart/2005/8/layout/cycle8"/>
    <dgm:cxn modelId="{1C2EF8B8-D43E-4AAF-95D1-1312AABE6C0A}" srcId="{E366BB25-8F8F-4549-B319-64762290D4D0}" destId="{F24339B8-0574-44B0-9C50-7304B745EEF7}" srcOrd="0" destOrd="0" parTransId="{CD71C83D-08D9-4D91-86F2-7A121E3C5DE4}" sibTransId="{DCE2E342-9A53-4ACB-B4AD-9D2394491B97}"/>
    <dgm:cxn modelId="{A8BB3C9A-E59F-4A8B-A31D-A21D2A8B2721}" srcId="{E366BB25-8F8F-4549-B319-64762290D4D0}" destId="{38067B89-822F-4A54-AF3E-1B949865939B}" srcOrd="4" destOrd="0" parTransId="{66054E2A-0151-4455-8A82-3B3A387108CB}" sibTransId="{36A33401-FCD2-469F-A327-AACF0E611B8B}"/>
    <dgm:cxn modelId="{F2F0792C-FA61-48ED-BAFC-3780317DFD64}" srcId="{E366BB25-8F8F-4549-B319-64762290D4D0}" destId="{12FB58B1-FB53-49A0-81AB-0CAA102F4FD5}" srcOrd="3" destOrd="0" parTransId="{C237F907-2E92-4F87-9437-A39C67DB7AC6}" sibTransId="{8463B84F-1ADA-45A1-A838-1BF97CA671BB}"/>
    <dgm:cxn modelId="{4B9E022A-F859-4E58-9231-C5089F7E786C}" srcId="{E366BB25-8F8F-4549-B319-64762290D4D0}" destId="{37E402F2-2FFE-4082-8316-CCF2A505AB3D}" srcOrd="5" destOrd="0" parTransId="{2E4879E8-A1CA-4912-9B72-06B0F3DACDD4}" sibTransId="{B123697B-7258-492D-BE2D-733FAD6788AF}"/>
    <dgm:cxn modelId="{54E2018D-F3CD-4897-A081-9AAB2C97A206}" type="presOf" srcId="{12FB58B1-FB53-49A0-81AB-0CAA102F4FD5}" destId="{26F36DF2-87A7-444B-B3AD-5FB883F1896B}" srcOrd="1" destOrd="0" presId="urn:microsoft.com/office/officeart/2005/8/layout/cycle8"/>
    <dgm:cxn modelId="{2D1F8DA9-3293-429C-B58B-B396C7C422D3}" type="presOf" srcId="{38067B89-822F-4A54-AF3E-1B949865939B}" destId="{27E72010-4DB7-42EE-8C1D-4F14CE03F7A4}" srcOrd="1" destOrd="0" presId="urn:microsoft.com/office/officeart/2005/8/layout/cycle8"/>
    <dgm:cxn modelId="{4EF428BA-0F8D-46BB-8331-444C61812CB0}" type="presOf" srcId="{12FB58B1-FB53-49A0-81AB-0CAA102F4FD5}" destId="{5BAF675D-BFBB-40BE-93D4-EE2F2ADDE856}" srcOrd="0" destOrd="0" presId="urn:microsoft.com/office/officeart/2005/8/layout/cycle8"/>
    <dgm:cxn modelId="{7C049BB5-E729-4F2B-870D-CEED45925B27}" type="presOf" srcId="{37E402F2-2FFE-4082-8316-CCF2A505AB3D}" destId="{59903656-4CA2-4EEE-9CD3-D8E9C91ECD3A}" srcOrd="0" destOrd="0" presId="urn:microsoft.com/office/officeart/2005/8/layout/cycle8"/>
    <dgm:cxn modelId="{83E30FA1-7038-4BC4-8C05-58A2DE19A331}" type="presOf" srcId="{EA79B3A1-2718-4B63-9E6B-8703D4912C5A}" destId="{B88E50D9-CD74-4B20-89E3-258E3A681012}" srcOrd="1" destOrd="0" presId="urn:microsoft.com/office/officeart/2005/8/layout/cycle8"/>
    <dgm:cxn modelId="{296BC929-6FA1-45DE-9AE0-B362F70AED2C}" type="presParOf" srcId="{4A5C0FDB-06F9-450F-A057-5F3CBB0E8D11}" destId="{F81929EB-CC2D-4928-A4E6-FEF288800B51}" srcOrd="0" destOrd="0" presId="urn:microsoft.com/office/officeart/2005/8/layout/cycle8"/>
    <dgm:cxn modelId="{00FE53BC-BD7D-4DAE-938A-8B491009BFBC}" type="presParOf" srcId="{4A5C0FDB-06F9-450F-A057-5F3CBB0E8D11}" destId="{C1A7BF61-E0D9-406C-A197-691F4B8E9DED}" srcOrd="1" destOrd="0" presId="urn:microsoft.com/office/officeart/2005/8/layout/cycle8"/>
    <dgm:cxn modelId="{F33C1992-954B-4C74-8B90-D5AAD1270065}" type="presParOf" srcId="{4A5C0FDB-06F9-450F-A057-5F3CBB0E8D11}" destId="{610CD8B7-9995-4B97-ADBC-FEAA08837DE6}" srcOrd="2" destOrd="0" presId="urn:microsoft.com/office/officeart/2005/8/layout/cycle8"/>
    <dgm:cxn modelId="{884E71B8-7178-4466-90C2-ACFB7D020001}" type="presParOf" srcId="{4A5C0FDB-06F9-450F-A057-5F3CBB0E8D11}" destId="{206CE0FB-D724-4AE4-A04E-45204D327FF0}" srcOrd="3" destOrd="0" presId="urn:microsoft.com/office/officeart/2005/8/layout/cycle8"/>
    <dgm:cxn modelId="{6CF3E110-5E60-457A-8BC7-B4BFE37B4745}" type="presParOf" srcId="{4A5C0FDB-06F9-450F-A057-5F3CBB0E8D11}" destId="{87F64062-17B2-4DF8-B049-CDF303331F32}" srcOrd="4" destOrd="0" presId="urn:microsoft.com/office/officeart/2005/8/layout/cycle8"/>
    <dgm:cxn modelId="{6786154E-CE32-43CA-8D17-5BDF2AF6BD03}" type="presParOf" srcId="{4A5C0FDB-06F9-450F-A057-5F3CBB0E8D11}" destId="{9D912399-8FAB-4E98-9B82-D93FE2ACD5AB}" srcOrd="5" destOrd="0" presId="urn:microsoft.com/office/officeart/2005/8/layout/cycle8"/>
    <dgm:cxn modelId="{3D73EDC4-0D56-4339-8B9C-DE90EADEBF41}" type="presParOf" srcId="{4A5C0FDB-06F9-450F-A057-5F3CBB0E8D11}" destId="{18182CFA-F43D-411D-87BC-B34437E077E0}" srcOrd="6" destOrd="0" presId="urn:microsoft.com/office/officeart/2005/8/layout/cycle8"/>
    <dgm:cxn modelId="{CF0BABEE-284E-4023-8E67-B7CE94D3B406}" type="presParOf" srcId="{4A5C0FDB-06F9-450F-A057-5F3CBB0E8D11}" destId="{692C6DA1-3FB4-40C4-9494-6E7EC6C008E4}" srcOrd="7" destOrd="0" presId="urn:microsoft.com/office/officeart/2005/8/layout/cycle8"/>
    <dgm:cxn modelId="{5BB5CA9D-34DF-4F06-9D29-3F2ACD6E33AA}" type="presParOf" srcId="{4A5C0FDB-06F9-450F-A057-5F3CBB0E8D11}" destId="{F9310EE3-6E60-43FD-B085-D199849543E2}" srcOrd="8" destOrd="0" presId="urn:microsoft.com/office/officeart/2005/8/layout/cycle8"/>
    <dgm:cxn modelId="{10CCEAC4-7E8B-4513-AE3A-D3A0C1A1A317}" type="presParOf" srcId="{4A5C0FDB-06F9-450F-A057-5F3CBB0E8D11}" destId="{7A01071F-9713-4F11-B893-4FE4553169A4}" srcOrd="9" destOrd="0" presId="urn:microsoft.com/office/officeart/2005/8/layout/cycle8"/>
    <dgm:cxn modelId="{8EF020FE-6BA0-4B5E-968B-637DB3CEE334}" type="presParOf" srcId="{4A5C0FDB-06F9-450F-A057-5F3CBB0E8D11}" destId="{ACAE4933-5039-4DBD-B37D-5FDF819E8AD1}" srcOrd="10" destOrd="0" presId="urn:microsoft.com/office/officeart/2005/8/layout/cycle8"/>
    <dgm:cxn modelId="{22991C5D-70FF-4E81-BD71-5708AB7976DA}" type="presParOf" srcId="{4A5C0FDB-06F9-450F-A057-5F3CBB0E8D11}" destId="{B88E50D9-CD74-4B20-89E3-258E3A681012}" srcOrd="11" destOrd="0" presId="urn:microsoft.com/office/officeart/2005/8/layout/cycle8"/>
    <dgm:cxn modelId="{D9E71861-651D-4491-A2DB-8455B80791F0}" type="presParOf" srcId="{4A5C0FDB-06F9-450F-A057-5F3CBB0E8D11}" destId="{5BAF675D-BFBB-40BE-93D4-EE2F2ADDE856}" srcOrd="12" destOrd="0" presId="urn:microsoft.com/office/officeart/2005/8/layout/cycle8"/>
    <dgm:cxn modelId="{AE634AFF-AEB2-460D-A5BB-977AAF4DF2AB}" type="presParOf" srcId="{4A5C0FDB-06F9-450F-A057-5F3CBB0E8D11}" destId="{6E7F3776-1B53-46FA-ACCE-870C544FED27}" srcOrd="13" destOrd="0" presId="urn:microsoft.com/office/officeart/2005/8/layout/cycle8"/>
    <dgm:cxn modelId="{46D6B2FB-4CF9-4D9F-8978-D8975C52B768}" type="presParOf" srcId="{4A5C0FDB-06F9-450F-A057-5F3CBB0E8D11}" destId="{C3B1B9F9-6FB2-41EB-9704-69519C19EC3A}" srcOrd="14" destOrd="0" presId="urn:microsoft.com/office/officeart/2005/8/layout/cycle8"/>
    <dgm:cxn modelId="{E1BD2509-AF34-42D9-8DAF-A2250CCF4F86}" type="presParOf" srcId="{4A5C0FDB-06F9-450F-A057-5F3CBB0E8D11}" destId="{26F36DF2-87A7-444B-B3AD-5FB883F1896B}" srcOrd="15" destOrd="0" presId="urn:microsoft.com/office/officeart/2005/8/layout/cycle8"/>
    <dgm:cxn modelId="{246709D2-43C1-4D4F-8047-C3C5DB312D98}" type="presParOf" srcId="{4A5C0FDB-06F9-450F-A057-5F3CBB0E8D11}" destId="{4592D08F-8083-443F-A496-4460E42CF53F}" srcOrd="16" destOrd="0" presId="urn:microsoft.com/office/officeart/2005/8/layout/cycle8"/>
    <dgm:cxn modelId="{F36E2ACB-9E76-41E4-9CD1-4A633B097A9C}" type="presParOf" srcId="{4A5C0FDB-06F9-450F-A057-5F3CBB0E8D11}" destId="{42FAC51D-6402-4DC1-A745-D90535ADD383}" srcOrd="17" destOrd="0" presId="urn:microsoft.com/office/officeart/2005/8/layout/cycle8"/>
    <dgm:cxn modelId="{249D54C4-9310-44AD-A0BD-09A521718E4A}" type="presParOf" srcId="{4A5C0FDB-06F9-450F-A057-5F3CBB0E8D11}" destId="{34185A0B-C51B-4CD9-9F05-611BB9036BBC}" srcOrd="18" destOrd="0" presId="urn:microsoft.com/office/officeart/2005/8/layout/cycle8"/>
    <dgm:cxn modelId="{B93FF420-629E-439D-9A36-6AA08084C379}" type="presParOf" srcId="{4A5C0FDB-06F9-450F-A057-5F3CBB0E8D11}" destId="{27E72010-4DB7-42EE-8C1D-4F14CE03F7A4}" srcOrd="19" destOrd="0" presId="urn:microsoft.com/office/officeart/2005/8/layout/cycle8"/>
    <dgm:cxn modelId="{F96CF226-EB12-4B04-BA9B-8E5B652B02ED}" type="presParOf" srcId="{4A5C0FDB-06F9-450F-A057-5F3CBB0E8D11}" destId="{59903656-4CA2-4EEE-9CD3-D8E9C91ECD3A}" srcOrd="20" destOrd="0" presId="urn:microsoft.com/office/officeart/2005/8/layout/cycle8"/>
    <dgm:cxn modelId="{CA68A382-36C0-4322-B9C1-E7C6DBB78D46}" type="presParOf" srcId="{4A5C0FDB-06F9-450F-A057-5F3CBB0E8D11}" destId="{6B189086-C78E-408E-B8C1-BCF18BD057A5}" srcOrd="21" destOrd="0" presId="urn:microsoft.com/office/officeart/2005/8/layout/cycle8"/>
    <dgm:cxn modelId="{EF926AD3-5297-48B6-8AF4-5D1BAB6E42FC}" type="presParOf" srcId="{4A5C0FDB-06F9-450F-A057-5F3CBB0E8D11}" destId="{A1281810-A540-49CF-99E6-83F0BA00E6FA}" srcOrd="22" destOrd="0" presId="urn:microsoft.com/office/officeart/2005/8/layout/cycle8"/>
    <dgm:cxn modelId="{0D4217F7-1496-4CBD-BF09-C513DC7302E9}" type="presParOf" srcId="{4A5C0FDB-06F9-450F-A057-5F3CBB0E8D11}" destId="{91006772-614F-4FF6-BCE3-879D9247743F}" srcOrd="23" destOrd="0" presId="urn:microsoft.com/office/officeart/2005/8/layout/cycle8"/>
    <dgm:cxn modelId="{046EF9C1-B276-4F60-A6CF-161B43537F09}" type="presParOf" srcId="{4A5C0FDB-06F9-450F-A057-5F3CBB0E8D11}" destId="{4F38993D-4D2D-4257-9A4B-E3C21CF60B3D}" srcOrd="24" destOrd="0" presId="urn:microsoft.com/office/officeart/2005/8/layout/cycle8"/>
    <dgm:cxn modelId="{C13C612E-909C-42F6-A3DC-8A5A16582232}" type="presParOf" srcId="{4A5C0FDB-06F9-450F-A057-5F3CBB0E8D11}" destId="{60E5E7A1-80A3-4680-BDF0-96198630926F}" srcOrd="25" destOrd="0" presId="urn:microsoft.com/office/officeart/2005/8/layout/cycle8"/>
    <dgm:cxn modelId="{E23EDAC7-B200-42D5-87F9-595456539597}" type="presParOf" srcId="{4A5C0FDB-06F9-450F-A057-5F3CBB0E8D11}" destId="{D6423169-6CBE-4685-B535-BE3783F6CCB7}" srcOrd="26" destOrd="0" presId="urn:microsoft.com/office/officeart/2005/8/layout/cycle8"/>
    <dgm:cxn modelId="{B884845E-155D-485A-807B-38E85A95E1C2}" type="presParOf" srcId="{4A5C0FDB-06F9-450F-A057-5F3CBB0E8D11}" destId="{9FB5FED2-85A6-427A-B6A2-E3696097564E}" srcOrd="27" destOrd="0" presId="urn:microsoft.com/office/officeart/2005/8/layout/cycle8"/>
    <dgm:cxn modelId="{E74634B8-1148-4197-A5EC-73DDCA32FCDD}" type="presParOf" srcId="{4A5C0FDB-06F9-450F-A057-5F3CBB0E8D11}" destId="{A0ED7299-ED94-48D7-B895-EF2E02B8BD76}" srcOrd="28" destOrd="0" presId="urn:microsoft.com/office/officeart/2005/8/layout/cycle8"/>
    <dgm:cxn modelId="{77B6895B-5B53-4B95-A435-683E4B5713EF}" type="presParOf" srcId="{4A5C0FDB-06F9-450F-A057-5F3CBB0E8D11}" destId="{0E8D2289-B81B-45CD-952E-ECDA638BF9C2}" srcOrd="29" destOrd="0" presId="urn:microsoft.com/office/officeart/2005/8/layout/cycle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3037840" cy="469900"/>
          </a:xfrm>
          <a:prstGeom prst="rect">
            <a:avLst/>
          </a:prstGeom>
        </p:spPr>
        <p:txBody>
          <a:bodyPr vert="horz" lIns="93177" tIns="46589" rIns="93177" bIns="46589" rtlCol="0"/>
          <a:lstStyle>
            <a:lvl1pPr algn="l">
              <a:defRPr sz="1200"/>
            </a:lvl1pPr>
          </a:lstStyle>
          <a:p>
            <a:endParaRPr lang="es-ES" dirty="0"/>
          </a:p>
        </p:txBody>
      </p:sp>
      <p:sp>
        <p:nvSpPr>
          <p:cNvPr id="3" name="Marcador de fecha 2"/>
          <p:cNvSpPr>
            <a:spLocks noGrp="1"/>
          </p:cNvSpPr>
          <p:nvPr>
            <p:ph type="dt" idx="1"/>
          </p:nvPr>
        </p:nvSpPr>
        <p:spPr>
          <a:xfrm>
            <a:off x="3970938" y="0"/>
            <a:ext cx="3037840" cy="469900"/>
          </a:xfrm>
          <a:prstGeom prst="rect">
            <a:avLst/>
          </a:prstGeom>
        </p:spPr>
        <p:txBody>
          <a:bodyPr vert="horz" lIns="93177" tIns="46589" rIns="93177" bIns="46589" rtlCol="0"/>
          <a:lstStyle>
            <a:lvl1pPr algn="r">
              <a:defRPr sz="1200"/>
            </a:lvl1pPr>
          </a:lstStyle>
          <a:p>
            <a:fld id="{4B07E33C-6C9E-4341-B438-B3D5A4680E78}" type="datetimeFigureOut">
              <a:rPr lang="es-ES" smtClean="0"/>
              <a:t>27/07/2026</a:t>
            </a:fld>
            <a:endParaRPr lang="es-ES" dirty="0"/>
          </a:p>
        </p:txBody>
      </p:sp>
      <p:sp>
        <p:nvSpPr>
          <p:cNvPr id="4" name="Marcador de imagen de diapositiva 3"/>
          <p:cNvSpPr>
            <a:spLocks noGrp="1" noRot="1" noChangeAspect="1"/>
          </p:cNvSpPr>
          <p:nvPr>
            <p:ph type="sldImg" idx="2"/>
          </p:nvPr>
        </p:nvSpPr>
        <p:spPr>
          <a:xfrm>
            <a:off x="373063" y="704850"/>
            <a:ext cx="6264275" cy="3524250"/>
          </a:xfrm>
          <a:prstGeom prst="rect">
            <a:avLst/>
          </a:prstGeom>
          <a:noFill/>
          <a:ln w="12700">
            <a:solidFill>
              <a:prstClr val="black"/>
            </a:solidFill>
          </a:ln>
        </p:spPr>
        <p:txBody>
          <a:bodyPr vert="horz" lIns="93177" tIns="46589" rIns="93177" bIns="46589" rtlCol="0" anchor="ctr"/>
          <a:lstStyle/>
          <a:p>
            <a:endParaRPr lang="es-ES" dirty="0"/>
          </a:p>
        </p:txBody>
      </p:sp>
      <p:sp>
        <p:nvSpPr>
          <p:cNvPr id="5" name="Marcador de notas 4"/>
          <p:cNvSpPr>
            <a:spLocks noGrp="1"/>
          </p:cNvSpPr>
          <p:nvPr>
            <p:ph type="body" sz="quarter" idx="3"/>
          </p:nvPr>
        </p:nvSpPr>
        <p:spPr>
          <a:xfrm>
            <a:off x="701041" y="4464050"/>
            <a:ext cx="5608320" cy="4229100"/>
          </a:xfrm>
          <a:prstGeom prst="rect">
            <a:avLst/>
          </a:prstGeom>
        </p:spPr>
        <p:txBody>
          <a:bodyPr vert="horz" lIns="93177" tIns="46589" rIns="93177" bIns="46589" rtlCol="0"/>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6" name="Marcador de pie de página 5"/>
          <p:cNvSpPr>
            <a:spLocks noGrp="1"/>
          </p:cNvSpPr>
          <p:nvPr>
            <p:ph type="ftr" sz="quarter" idx="4"/>
          </p:nvPr>
        </p:nvSpPr>
        <p:spPr>
          <a:xfrm>
            <a:off x="0" y="8926470"/>
            <a:ext cx="3037840" cy="469900"/>
          </a:xfrm>
          <a:prstGeom prst="rect">
            <a:avLst/>
          </a:prstGeom>
        </p:spPr>
        <p:txBody>
          <a:bodyPr vert="horz" lIns="93177" tIns="46589" rIns="93177" bIns="46589" rtlCol="0" anchor="b"/>
          <a:lstStyle>
            <a:lvl1pPr algn="l">
              <a:defRPr sz="1200"/>
            </a:lvl1pPr>
          </a:lstStyle>
          <a:p>
            <a:endParaRPr lang="es-ES" dirty="0"/>
          </a:p>
        </p:txBody>
      </p:sp>
      <p:sp>
        <p:nvSpPr>
          <p:cNvPr id="7" name="Marcador de número de diapositiva 6"/>
          <p:cNvSpPr>
            <a:spLocks noGrp="1"/>
          </p:cNvSpPr>
          <p:nvPr>
            <p:ph type="sldNum" sz="quarter" idx="5"/>
          </p:nvPr>
        </p:nvSpPr>
        <p:spPr>
          <a:xfrm>
            <a:off x="3970938" y="8926470"/>
            <a:ext cx="3037840" cy="469900"/>
          </a:xfrm>
          <a:prstGeom prst="rect">
            <a:avLst/>
          </a:prstGeom>
        </p:spPr>
        <p:txBody>
          <a:bodyPr vert="horz" lIns="93177" tIns="46589" rIns="93177" bIns="46589" rtlCol="0" anchor="b"/>
          <a:lstStyle>
            <a:lvl1pPr algn="r">
              <a:defRPr sz="1200"/>
            </a:lvl1pPr>
          </a:lstStyle>
          <a:p>
            <a:fld id="{6E947520-7E81-D74F-98BC-90BAD165B97A}" type="slidenum">
              <a:rPr lang="es-ES" smtClean="0"/>
              <a:t>‹Nº›</a:t>
            </a:fld>
            <a:endParaRPr lang="es-ES" dirty="0"/>
          </a:p>
        </p:txBody>
      </p:sp>
    </p:spTree>
    <p:extLst>
      <p:ext uri="{BB962C8B-B14F-4D97-AF65-F5344CB8AC3E}">
        <p14:creationId xmlns:p14="http://schemas.microsoft.com/office/powerpoint/2010/main" val="60039317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0178" name="Google Shape;96;g3c5ada25ca5_1_45:notes"/>
          <p:cNvSpPr>
            <a:spLocks noGrp="1" noRot="1" noChangeAspect="1" noTextEdit="1"/>
          </p:cNvSpPr>
          <p:nvPr>
            <p:ph type="sldImg" idx="2"/>
          </p:nvPr>
        </p:nvSpPr>
        <p:spPr bwMode="auto">
          <a:xfrm>
            <a:off x="407988" y="696913"/>
            <a:ext cx="6194425" cy="3486150"/>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w="9525" cap="flat">
            <a:solidFill>
              <a:srgbClr val="000000"/>
            </a:solidFill>
            <a:round/>
            <a:headEnd type="none" w="sm" len="sm"/>
            <a:tailEnd type="none" w="sm" len="sm"/>
          </a:ln>
          <a:extLst>
            <a:ext uri="{909E8E84-426E-40DD-AFC4-6F175D3DCCD1}">
              <a14:hiddenFill xmlns:a14="http://schemas.microsoft.com/office/drawing/2010/main">
                <a:solidFill>
                  <a:srgbClr val="FFFFFF"/>
                </a:solidFill>
              </a14:hiddenFill>
            </a:ext>
          </a:extLst>
        </p:spPr>
      </p:sp>
      <p:sp>
        <p:nvSpPr>
          <p:cNvPr id="50179" name="Google Shape;97;g3c5ada25ca5_1_45:notes"/>
          <p:cNvSpPr>
            <a:spLocks noGrp="1"/>
          </p:cNvSpPr>
          <p:nvPr>
            <p:ph type="body" idx="1"/>
          </p:nvPr>
        </p:nvSpPr>
        <p:spPr bwMode="auto">
          <a:xfrm>
            <a:off x="701675" y="4416425"/>
            <a:ext cx="5607050" cy="41830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62" tIns="93162" rIns="93162" bIns="93162"/>
          <a:lstStyle/>
          <a:p>
            <a:endParaRPr lang="es-CL" altLang="es-CL" smtClean="0"/>
          </a:p>
        </p:txBody>
      </p:sp>
    </p:spTree>
    <p:extLst>
      <p:ext uri="{BB962C8B-B14F-4D97-AF65-F5344CB8AC3E}">
        <p14:creationId xmlns:p14="http://schemas.microsoft.com/office/powerpoint/2010/main" val="20727838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2973388" y="482600"/>
            <a:ext cx="4289425" cy="2413000"/>
          </a:xfrm>
        </p:spPr>
      </p:sp>
      <p:sp>
        <p:nvSpPr>
          <p:cNvPr id="3" name="Marcador de notas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kern="1200" dirty="0" smtClean="0">
                <a:solidFill>
                  <a:schemeClr val="bg1">
                    <a:lumMod val="95000"/>
                  </a:schemeClr>
                </a:solidFill>
              </a:rPr>
              <a:t>(Logo </a:t>
            </a:r>
            <a:r>
              <a:rPr lang="en-US" dirty="0" smtClean="0">
                <a:solidFill>
                  <a:schemeClr val="bg1">
                    <a:lumMod val="95000"/>
                  </a:schemeClr>
                </a:solidFill>
              </a:rPr>
              <a:t>BLANCO </a:t>
            </a:r>
            <a:r>
              <a:rPr lang="en-US" kern="1200" dirty="0" smtClean="0">
                <a:solidFill>
                  <a:schemeClr val="bg1">
                    <a:lumMod val="95000"/>
                  </a:schemeClr>
                </a:solidFill>
              </a:rPr>
              <a:t>por Ministerio</a:t>
            </a:r>
            <a:r>
              <a:rPr lang="en-US" dirty="0" smtClean="0">
                <a:solidFill>
                  <a:schemeClr val="bg1">
                    <a:lumMod val="95000"/>
                  </a:schemeClr>
                </a:solidFill>
              </a:rPr>
              <a:t> dependiendo de cada presentación </a:t>
            </a:r>
            <a:r>
              <a:rPr lang="en-US" kern="1200" dirty="0" smtClean="0">
                <a:solidFill>
                  <a:schemeClr val="bg1">
                    <a:lumMod val="95000"/>
                  </a:schemeClr>
                </a:solidFill>
              </a:rPr>
              <a:t>Centrado, .PNG)</a:t>
            </a:r>
          </a:p>
          <a:p>
            <a:endParaRPr lang="es-ES" dirty="0"/>
          </a:p>
        </p:txBody>
      </p:sp>
      <p:sp>
        <p:nvSpPr>
          <p:cNvPr id="4" name="Marcador de número de diapositiva 3"/>
          <p:cNvSpPr>
            <a:spLocks noGrp="1"/>
          </p:cNvSpPr>
          <p:nvPr>
            <p:ph type="sldNum" sz="quarter" idx="10"/>
          </p:nvPr>
        </p:nvSpPr>
        <p:spPr/>
        <p:txBody>
          <a:bodyPr/>
          <a:lstStyle/>
          <a:p>
            <a:fld id="{6E947520-7E81-D74F-98BC-90BAD165B97A}" type="slidenum">
              <a:rPr lang="es-ES" smtClean="0"/>
              <a:t>23</a:t>
            </a:fld>
            <a:endParaRPr lang="es-ES" dirty="0"/>
          </a:p>
        </p:txBody>
      </p:sp>
    </p:spTree>
    <p:extLst>
      <p:ext uri="{BB962C8B-B14F-4D97-AF65-F5344CB8AC3E}">
        <p14:creationId xmlns:p14="http://schemas.microsoft.com/office/powerpoint/2010/main" val="41312338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94562" name="Google Shape;152;g3c5ada25ca5_1_95:notes"/>
          <p:cNvSpPr>
            <a:spLocks noGrp="1" noRot="1" noChangeAspect="1" noTextEdit="1"/>
          </p:cNvSpPr>
          <p:nvPr>
            <p:ph type="sldImg" idx="2"/>
          </p:nvPr>
        </p:nvSpPr>
        <p:spPr bwMode="auto">
          <a:xfrm>
            <a:off x="407988" y="696913"/>
            <a:ext cx="6194425" cy="3486150"/>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w="9525" cap="flat">
            <a:solidFill>
              <a:srgbClr val="000000"/>
            </a:solidFill>
            <a:round/>
            <a:headEnd type="none" w="sm" len="sm"/>
            <a:tailEnd type="none" w="sm" len="sm"/>
          </a:ln>
          <a:extLst>
            <a:ext uri="{909E8E84-426E-40DD-AFC4-6F175D3DCCD1}">
              <a14:hiddenFill xmlns:a14="http://schemas.microsoft.com/office/drawing/2010/main">
                <a:solidFill>
                  <a:srgbClr val="FFFFFF"/>
                </a:solidFill>
              </a14:hiddenFill>
            </a:ext>
          </a:extLst>
        </p:spPr>
      </p:sp>
      <p:sp>
        <p:nvSpPr>
          <p:cNvPr id="194563" name="Google Shape;153;g3c5ada25ca5_1_95:notes"/>
          <p:cNvSpPr>
            <a:spLocks noGrp="1"/>
          </p:cNvSpPr>
          <p:nvPr>
            <p:ph type="body" idx="1"/>
          </p:nvPr>
        </p:nvSpPr>
        <p:spPr bwMode="auto">
          <a:xfrm>
            <a:off x="701675" y="4416425"/>
            <a:ext cx="5607050" cy="41830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62" tIns="93162" rIns="93162" bIns="93162"/>
          <a:lstStyle/>
          <a:p>
            <a:endParaRPr lang="es-CL" altLang="es-CL" smtClean="0"/>
          </a:p>
        </p:txBody>
      </p:sp>
    </p:spTree>
    <p:extLst>
      <p:ext uri="{BB962C8B-B14F-4D97-AF65-F5344CB8AC3E}">
        <p14:creationId xmlns:p14="http://schemas.microsoft.com/office/powerpoint/2010/main" val="5243531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L" dirty="0"/>
          </a:p>
        </p:txBody>
      </p:sp>
      <p:sp>
        <p:nvSpPr>
          <p:cNvPr id="4" name="Marcador de número de diapositiva 3"/>
          <p:cNvSpPr>
            <a:spLocks noGrp="1"/>
          </p:cNvSpPr>
          <p:nvPr>
            <p:ph type="sldNum" sz="quarter" idx="10"/>
          </p:nvPr>
        </p:nvSpPr>
        <p:spPr/>
        <p:txBody>
          <a:bodyPr/>
          <a:lstStyle/>
          <a:p>
            <a:fld id="{6E947520-7E81-D74F-98BC-90BAD165B97A}" type="slidenum">
              <a:rPr lang="es-ES" smtClean="0"/>
              <a:t>4</a:t>
            </a:fld>
            <a:endParaRPr lang="es-ES" dirty="0"/>
          </a:p>
        </p:txBody>
      </p:sp>
    </p:spTree>
    <p:extLst>
      <p:ext uri="{BB962C8B-B14F-4D97-AF65-F5344CB8AC3E}">
        <p14:creationId xmlns:p14="http://schemas.microsoft.com/office/powerpoint/2010/main" val="34747202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2635250" y="496888"/>
            <a:ext cx="4422775" cy="2489200"/>
          </a:xfrm>
        </p:spPr>
      </p:sp>
      <p:sp>
        <p:nvSpPr>
          <p:cNvPr id="3" name="Marcador de notas 2"/>
          <p:cNvSpPr>
            <a:spLocks noGrp="1"/>
          </p:cNvSpPr>
          <p:nvPr>
            <p:ph type="body" idx="1"/>
          </p:nvPr>
        </p:nvSpPr>
        <p:spPr/>
        <p:txBody>
          <a:bodyPr/>
          <a:lstStyle/>
          <a:p>
            <a:endParaRPr lang="es-CL" dirty="0"/>
          </a:p>
        </p:txBody>
      </p:sp>
      <p:sp>
        <p:nvSpPr>
          <p:cNvPr id="4" name="Marcador de número de diapositiva 3"/>
          <p:cNvSpPr>
            <a:spLocks noGrp="1"/>
          </p:cNvSpPr>
          <p:nvPr>
            <p:ph type="sldNum" sz="quarter" idx="10"/>
          </p:nvPr>
        </p:nvSpPr>
        <p:spPr/>
        <p:txBody>
          <a:bodyPr/>
          <a:lstStyle/>
          <a:p>
            <a:fld id="{6E947520-7E81-D74F-98BC-90BAD165B97A}" type="slidenum">
              <a:rPr lang="es-ES" smtClean="0"/>
              <a:t>5</a:t>
            </a:fld>
            <a:endParaRPr lang="es-ES" dirty="0"/>
          </a:p>
        </p:txBody>
      </p:sp>
    </p:spTree>
    <p:extLst>
      <p:ext uri="{BB962C8B-B14F-4D97-AF65-F5344CB8AC3E}">
        <p14:creationId xmlns:p14="http://schemas.microsoft.com/office/powerpoint/2010/main" val="38049121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L" dirty="0"/>
          </a:p>
        </p:txBody>
      </p:sp>
      <p:sp>
        <p:nvSpPr>
          <p:cNvPr id="4" name="3 Marcador de número de diapositiva"/>
          <p:cNvSpPr>
            <a:spLocks noGrp="1"/>
          </p:cNvSpPr>
          <p:nvPr>
            <p:ph type="sldNum" sz="quarter" idx="10"/>
          </p:nvPr>
        </p:nvSpPr>
        <p:spPr/>
        <p:txBody>
          <a:bodyPr/>
          <a:lstStyle/>
          <a:p>
            <a:fld id="{6E947520-7E81-D74F-98BC-90BAD165B97A}" type="slidenum">
              <a:rPr lang="es-ES" smtClean="0"/>
              <a:t>7</a:t>
            </a:fld>
            <a:endParaRPr lang="es-ES" dirty="0"/>
          </a:p>
        </p:txBody>
      </p:sp>
    </p:spTree>
    <p:extLst>
      <p:ext uri="{BB962C8B-B14F-4D97-AF65-F5344CB8AC3E}">
        <p14:creationId xmlns:p14="http://schemas.microsoft.com/office/powerpoint/2010/main" val="40822789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30096AC8-DC7A-400E-B54E-9BD51BB08390}" type="slidenum">
              <a:rPr lang="es-ES" smtClean="0"/>
              <a:pPr/>
              <a:t>9</a:t>
            </a:fld>
            <a:endParaRPr lang="es-ES"/>
          </a:p>
        </p:txBody>
      </p:sp>
    </p:spTree>
    <p:extLst>
      <p:ext uri="{BB962C8B-B14F-4D97-AF65-F5344CB8AC3E}">
        <p14:creationId xmlns:p14="http://schemas.microsoft.com/office/powerpoint/2010/main" val="29724316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L" dirty="0"/>
          </a:p>
        </p:txBody>
      </p:sp>
      <p:sp>
        <p:nvSpPr>
          <p:cNvPr id="4" name="Marcador de número de diapositiva 3"/>
          <p:cNvSpPr>
            <a:spLocks noGrp="1"/>
          </p:cNvSpPr>
          <p:nvPr>
            <p:ph type="sldNum" sz="quarter" idx="10"/>
          </p:nvPr>
        </p:nvSpPr>
        <p:spPr/>
        <p:txBody>
          <a:bodyPr/>
          <a:lstStyle/>
          <a:p>
            <a:fld id="{6E947520-7E81-D74F-98BC-90BAD165B97A}" type="slidenum">
              <a:rPr lang="es-ES" smtClean="0"/>
              <a:t>10</a:t>
            </a:fld>
            <a:endParaRPr lang="es-ES" dirty="0"/>
          </a:p>
        </p:txBody>
      </p:sp>
    </p:spTree>
    <p:extLst>
      <p:ext uri="{BB962C8B-B14F-4D97-AF65-F5344CB8AC3E}">
        <p14:creationId xmlns:p14="http://schemas.microsoft.com/office/powerpoint/2010/main" val="33949203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2635250" y="496888"/>
            <a:ext cx="4422775" cy="2489200"/>
          </a:xfrm>
        </p:spPr>
      </p:sp>
      <p:sp>
        <p:nvSpPr>
          <p:cNvPr id="3" name="Marcador de notas 2"/>
          <p:cNvSpPr>
            <a:spLocks noGrp="1"/>
          </p:cNvSpPr>
          <p:nvPr>
            <p:ph type="body" idx="1"/>
          </p:nvPr>
        </p:nvSpPr>
        <p:spPr/>
        <p:txBody>
          <a:bodyPr/>
          <a:lstStyle/>
          <a:p>
            <a:endParaRPr lang="es-CL" dirty="0"/>
          </a:p>
        </p:txBody>
      </p:sp>
      <p:sp>
        <p:nvSpPr>
          <p:cNvPr id="4" name="Marcador de número de diapositiva 3"/>
          <p:cNvSpPr>
            <a:spLocks noGrp="1"/>
          </p:cNvSpPr>
          <p:nvPr>
            <p:ph type="sldNum" sz="quarter" idx="10"/>
          </p:nvPr>
        </p:nvSpPr>
        <p:spPr/>
        <p:txBody>
          <a:bodyPr/>
          <a:lstStyle/>
          <a:p>
            <a:fld id="{6E947520-7E81-D74F-98BC-90BAD165B97A}" type="slidenum">
              <a:rPr lang="es-ES" smtClean="0"/>
              <a:t>11</a:t>
            </a:fld>
            <a:endParaRPr lang="es-ES" dirty="0"/>
          </a:p>
        </p:txBody>
      </p:sp>
    </p:spTree>
    <p:extLst>
      <p:ext uri="{BB962C8B-B14F-4D97-AF65-F5344CB8AC3E}">
        <p14:creationId xmlns:p14="http://schemas.microsoft.com/office/powerpoint/2010/main" val="15354392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2635250" y="496888"/>
            <a:ext cx="4422775" cy="2489200"/>
          </a:xfrm>
        </p:spPr>
      </p:sp>
      <p:sp>
        <p:nvSpPr>
          <p:cNvPr id="3" name="Marcador de notas 2"/>
          <p:cNvSpPr>
            <a:spLocks noGrp="1"/>
          </p:cNvSpPr>
          <p:nvPr>
            <p:ph type="body" idx="1"/>
          </p:nvPr>
        </p:nvSpPr>
        <p:spPr/>
        <p:txBody>
          <a:bodyPr/>
          <a:lstStyle/>
          <a:p>
            <a:endParaRPr lang="es-CL" dirty="0"/>
          </a:p>
        </p:txBody>
      </p:sp>
      <p:sp>
        <p:nvSpPr>
          <p:cNvPr id="4" name="Marcador de número de diapositiva 3"/>
          <p:cNvSpPr>
            <a:spLocks noGrp="1"/>
          </p:cNvSpPr>
          <p:nvPr>
            <p:ph type="sldNum" sz="quarter" idx="10"/>
          </p:nvPr>
        </p:nvSpPr>
        <p:spPr/>
        <p:txBody>
          <a:bodyPr/>
          <a:lstStyle/>
          <a:p>
            <a:fld id="{6E947520-7E81-D74F-98BC-90BAD165B97A}" type="slidenum">
              <a:rPr lang="es-ES" smtClean="0"/>
              <a:t>12</a:t>
            </a:fld>
            <a:endParaRPr lang="es-ES" dirty="0"/>
          </a:p>
        </p:txBody>
      </p:sp>
    </p:spTree>
    <p:extLst>
      <p:ext uri="{BB962C8B-B14F-4D97-AF65-F5344CB8AC3E}">
        <p14:creationId xmlns:p14="http://schemas.microsoft.com/office/powerpoint/2010/main" val="41143329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2635250" y="496888"/>
            <a:ext cx="4422775" cy="2489200"/>
          </a:xfrm>
        </p:spPr>
      </p:sp>
      <p:sp>
        <p:nvSpPr>
          <p:cNvPr id="3" name="Marcador de notas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kern="1200" dirty="0" smtClean="0">
                <a:solidFill>
                  <a:schemeClr val="bg1">
                    <a:lumMod val="95000"/>
                  </a:schemeClr>
                </a:solidFill>
              </a:rPr>
              <a:t>(Logo </a:t>
            </a:r>
            <a:r>
              <a:rPr lang="en-US" dirty="0" smtClean="0">
                <a:solidFill>
                  <a:schemeClr val="bg1">
                    <a:lumMod val="95000"/>
                  </a:schemeClr>
                </a:solidFill>
              </a:rPr>
              <a:t>BLANCO </a:t>
            </a:r>
            <a:r>
              <a:rPr lang="en-US" kern="1200" dirty="0" smtClean="0">
                <a:solidFill>
                  <a:schemeClr val="bg1">
                    <a:lumMod val="95000"/>
                  </a:schemeClr>
                </a:solidFill>
              </a:rPr>
              <a:t>por Ministerio</a:t>
            </a:r>
            <a:r>
              <a:rPr lang="en-US" dirty="0" smtClean="0">
                <a:solidFill>
                  <a:schemeClr val="bg1">
                    <a:lumMod val="95000"/>
                  </a:schemeClr>
                </a:solidFill>
              </a:rPr>
              <a:t> dependiendo de cada presentación </a:t>
            </a:r>
            <a:r>
              <a:rPr lang="en-US" kern="1200" dirty="0" smtClean="0">
                <a:solidFill>
                  <a:schemeClr val="bg1">
                    <a:lumMod val="95000"/>
                  </a:schemeClr>
                </a:solidFill>
              </a:rPr>
              <a:t>Centrado, .PNG)</a:t>
            </a:r>
          </a:p>
          <a:p>
            <a:endParaRPr lang="es-ES" dirty="0"/>
          </a:p>
        </p:txBody>
      </p:sp>
      <p:sp>
        <p:nvSpPr>
          <p:cNvPr id="4" name="Marcador de número de diapositiva 3"/>
          <p:cNvSpPr>
            <a:spLocks noGrp="1"/>
          </p:cNvSpPr>
          <p:nvPr>
            <p:ph type="sldNum" sz="quarter" idx="10"/>
          </p:nvPr>
        </p:nvSpPr>
        <p:spPr/>
        <p:txBody>
          <a:bodyPr/>
          <a:lstStyle/>
          <a:p>
            <a:fld id="{6E947520-7E81-D74F-98BC-90BAD165B97A}" type="slidenum">
              <a:rPr lang="es-ES" smtClean="0"/>
              <a:t>22</a:t>
            </a:fld>
            <a:endParaRPr lang="es-ES" dirty="0"/>
          </a:p>
        </p:txBody>
      </p:sp>
    </p:spTree>
    <p:extLst>
      <p:ext uri="{BB962C8B-B14F-4D97-AF65-F5344CB8AC3E}">
        <p14:creationId xmlns:p14="http://schemas.microsoft.com/office/powerpoint/2010/main" val="25480366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914163" y="2130427"/>
            <a:ext cx="10360501" cy="1470025"/>
          </a:xfrm>
        </p:spPr>
        <p:txBody>
          <a:bodyPr/>
          <a:lstStyle/>
          <a:p>
            <a:r>
              <a:rPr lang="es-ES_tradnl" smtClean="0"/>
              <a:t>Clic para editar título</a:t>
            </a:r>
            <a:endParaRPr lang="es-ES"/>
          </a:p>
        </p:txBody>
      </p:sp>
      <p:sp>
        <p:nvSpPr>
          <p:cNvPr id="3" name="Subtítulo 2"/>
          <p:cNvSpPr>
            <a:spLocks noGrp="1"/>
          </p:cNvSpPr>
          <p:nvPr>
            <p:ph type="subTitle" idx="1"/>
          </p:nvPr>
        </p:nvSpPr>
        <p:spPr>
          <a:xfrm>
            <a:off x="1828324" y="3886200"/>
            <a:ext cx="8532178" cy="1752600"/>
          </a:xfrm>
        </p:spPr>
        <p:txBody>
          <a:bodyPr/>
          <a:lstStyle>
            <a:lvl1pPr marL="0" indent="0" algn="ctr">
              <a:buNone/>
              <a:defRPr>
                <a:solidFill>
                  <a:schemeClr val="tx1">
                    <a:tint val="75000"/>
                  </a:schemeClr>
                </a:solidFill>
              </a:defRPr>
            </a:lvl1pPr>
            <a:lvl2pPr marL="614751" indent="0" algn="ctr">
              <a:buNone/>
              <a:defRPr>
                <a:solidFill>
                  <a:schemeClr val="tx1">
                    <a:tint val="75000"/>
                  </a:schemeClr>
                </a:solidFill>
              </a:defRPr>
            </a:lvl2pPr>
            <a:lvl3pPr marL="1229502" indent="0" algn="ctr">
              <a:buNone/>
              <a:defRPr>
                <a:solidFill>
                  <a:schemeClr val="tx1">
                    <a:tint val="75000"/>
                  </a:schemeClr>
                </a:solidFill>
              </a:defRPr>
            </a:lvl3pPr>
            <a:lvl4pPr marL="1844253" indent="0" algn="ctr">
              <a:buNone/>
              <a:defRPr>
                <a:solidFill>
                  <a:schemeClr val="tx1">
                    <a:tint val="75000"/>
                  </a:schemeClr>
                </a:solidFill>
              </a:defRPr>
            </a:lvl4pPr>
            <a:lvl5pPr marL="2459004" indent="0" algn="ctr">
              <a:buNone/>
              <a:defRPr>
                <a:solidFill>
                  <a:schemeClr val="tx1">
                    <a:tint val="75000"/>
                  </a:schemeClr>
                </a:solidFill>
              </a:defRPr>
            </a:lvl5pPr>
            <a:lvl6pPr marL="3073756" indent="0" algn="ctr">
              <a:buNone/>
              <a:defRPr>
                <a:solidFill>
                  <a:schemeClr val="tx1">
                    <a:tint val="75000"/>
                  </a:schemeClr>
                </a:solidFill>
              </a:defRPr>
            </a:lvl6pPr>
            <a:lvl7pPr marL="3688507" indent="0" algn="ctr">
              <a:buNone/>
              <a:defRPr>
                <a:solidFill>
                  <a:schemeClr val="tx1">
                    <a:tint val="75000"/>
                  </a:schemeClr>
                </a:solidFill>
              </a:defRPr>
            </a:lvl7pPr>
            <a:lvl8pPr marL="4303258" indent="0" algn="ctr">
              <a:buNone/>
              <a:defRPr>
                <a:solidFill>
                  <a:schemeClr val="tx1">
                    <a:tint val="75000"/>
                  </a:schemeClr>
                </a:solidFill>
              </a:defRPr>
            </a:lvl8pPr>
            <a:lvl9pPr marL="4918009" indent="0" algn="ctr">
              <a:buNone/>
              <a:defRPr>
                <a:solidFill>
                  <a:schemeClr val="tx1">
                    <a:tint val="75000"/>
                  </a:schemeClr>
                </a:solidFill>
              </a:defRPr>
            </a:lvl9pPr>
          </a:lstStyle>
          <a:p>
            <a:r>
              <a:rPr lang="es-ES_tradnl" smtClean="0"/>
              <a:t>Haga clic para modificar el estilo de subtítulo del patrón</a:t>
            </a:r>
            <a:endParaRPr lang="es-ES"/>
          </a:p>
        </p:txBody>
      </p:sp>
      <p:sp>
        <p:nvSpPr>
          <p:cNvPr id="4" name="Marcador de fecha 3"/>
          <p:cNvSpPr>
            <a:spLocks noGrp="1"/>
          </p:cNvSpPr>
          <p:nvPr>
            <p:ph type="dt" sz="half" idx="10"/>
          </p:nvPr>
        </p:nvSpPr>
        <p:spPr/>
        <p:txBody>
          <a:bodyPr/>
          <a:lstStyle/>
          <a:p>
            <a:fld id="{B7600B7B-EDF0-4C5E-8B89-147A74012DF1}" type="datetime1">
              <a:rPr lang="es-ES" smtClean="0"/>
              <a:t>27/07/2026</a:t>
            </a:fld>
            <a:endParaRPr lang="es-ES" dirty="0"/>
          </a:p>
        </p:txBody>
      </p:sp>
      <p:sp>
        <p:nvSpPr>
          <p:cNvPr id="5" name="Marcador de pie de página 4"/>
          <p:cNvSpPr>
            <a:spLocks noGrp="1"/>
          </p:cNvSpPr>
          <p:nvPr>
            <p:ph type="ftr" sz="quarter" idx="11"/>
          </p:nvPr>
        </p:nvSpPr>
        <p:spPr/>
        <p:txBody>
          <a:bodyPr/>
          <a:lstStyle/>
          <a:p>
            <a:endParaRPr lang="es-ES" dirty="0"/>
          </a:p>
        </p:txBody>
      </p:sp>
      <p:sp>
        <p:nvSpPr>
          <p:cNvPr id="6" name="Marcador de número de diapositiva 5"/>
          <p:cNvSpPr>
            <a:spLocks noGrp="1"/>
          </p:cNvSpPr>
          <p:nvPr>
            <p:ph type="sldNum" sz="quarter" idx="12"/>
          </p:nvPr>
        </p:nvSpPr>
        <p:spPr/>
        <p:txBody>
          <a:bodyPr/>
          <a:lstStyle/>
          <a:p>
            <a:fld id="{339DE33B-29C3-A64D-9297-00A5A1600F58}" type="slidenum">
              <a:rPr lang="es-ES" smtClean="0"/>
              <a:t>‹Nº›</a:t>
            </a:fld>
            <a:endParaRPr lang="es-ES" dirty="0"/>
          </a:p>
        </p:txBody>
      </p:sp>
    </p:spTree>
    <p:extLst>
      <p:ext uri="{BB962C8B-B14F-4D97-AF65-F5344CB8AC3E}">
        <p14:creationId xmlns:p14="http://schemas.microsoft.com/office/powerpoint/2010/main" val="10579465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texto vertical 2"/>
          <p:cNvSpPr>
            <a:spLocks noGrp="1"/>
          </p:cNvSpPr>
          <p:nvPr>
            <p:ph type="body" orient="vert" idx="1"/>
          </p:nvPr>
        </p:nvSpPr>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p:txBody>
          <a:bodyPr/>
          <a:lstStyle/>
          <a:p>
            <a:fld id="{4182F5DA-7123-4AE5-9636-A762915B03EB}" type="datetime1">
              <a:rPr lang="es-ES" smtClean="0"/>
              <a:t>27/07/2026</a:t>
            </a:fld>
            <a:endParaRPr lang="es-ES" dirty="0"/>
          </a:p>
        </p:txBody>
      </p:sp>
      <p:sp>
        <p:nvSpPr>
          <p:cNvPr id="5" name="Marcador de pie de página 4"/>
          <p:cNvSpPr>
            <a:spLocks noGrp="1"/>
          </p:cNvSpPr>
          <p:nvPr>
            <p:ph type="ftr" sz="quarter" idx="11"/>
          </p:nvPr>
        </p:nvSpPr>
        <p:spPr/>
        <p:txBody>
          <a:bodyPr/>
          <a:lstStyle/>
          <a:p>
            <a:endParaRPr lang="es-ES" dirty="0"/>
          </a:p>
        </p:txBody>
      </p:sp>
      <p:sp>
        <p:nvSpPr>
          <p:cNvPr id="6" name="Marcador de número de diapositiva 5"/>
          <p:cNvSpPr>
            <a:spLocks noGrp="1"/>
          </p:cNvSpPr>
          <p:nvPr>
            <p:ph type="sldNum" sz="quarter" idx="12"/>
          </p:nvPr>
        </p:nvSpPr>
        <p:spPr/>
        <p:txBody>
          <a:bodyPr/>
          <a:lstStyle/>
          <a:p>
            <a:fld id="{339DE33B-29C3-A64D-9297-00A5A1600F58}" type="slidenum">
              <a:rPr lang="es-ES" smtClean="0"/>
              <a:t>‹Nº›</a:t>
            </a:fld>
            <a:endParaRPr lang="es-ES" dirty="0"/>
          </a:p>
        </p:txBody>
      </p:sp>
    </p:spTree>
    <p:extLst>
      <p:ext uri="{BB962C8B-B14F-4D97-AF65-F5344CB8AC3E}">
        <p14:creationId xmlns:p14="http://schemas.microsoft.com/office/powerpoint/2010/main" val="38499250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836898" y="274640"/>
            <a:ext cx="2742486" cy="5851525"/>
          </a:xfrm>
        </p:spPr>
        <p:txBody>
          <a:bodyPr vert="eaVert"/>
          <a:lstStyle/>
          <a:p>
            <a:r>
              <a:rPr lang="es-ES_tradnl" smtClean="0"/>
              <a:t>Clic para editar título</a:t>
            </a:r>
            <a:endParaRPr lang="es-ES"/>
          </a:p>
        </p:txBody>
      </p:sp>
      <p:sp>
        <p:nvSpPr>
          <p:cNvPr id="3" name="Marcador de texto vertical 2"/>
          <p:cNvSpPr>
            <a:spLocks noGrp="1"/>
          </p:cNvSpPr>
          <p:nvPr>
            <p:ph type="body" orient="vert" idx="1"/>
          </p:nvPr>
        </p:nvSpPr>
        <p:spPr>
          <a:xfrm>
            <a:off x="609441" y="274640"/>
            <a:ext cx="8024310" cy="5851525"/>
          </a:xfrm>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p:txBody>
          <a:bodyPr/>
          <a:lstStyle/>
          <a:p>
            <a:fld id="{21F4D270-663E-49E5-B0BD-A1D5BBB4AB33}" type="datetime1">
              <a:rPr lang="es-ES" smtClean="0"/>
              <a:t>27/07/2026</a:t>
            </a:fld>
            <a:endParaRPr lang="es-ES" dirty="0"/>
          </a:p>
        </p:txBody>
      </p:sp>
      <p:sp>
        <p:nvSpPr>
          <p:cNvPr id="5" name="Marcador de pie de página 4"/>
          <p:cNvSpPr>
            <a:spLocks noGrp="1"/>
          </p:cNvSpPr>
          <p:nvPr>
            <p:ph type="ftr" sz="quarter" idx="11"/>
          </p:nvPr>
        </p:nvSpPr>
        <p:spPr/>
        <p:txBody>
          <a:bodyPr/>
          <a:lstStyle/>
          <a:p>
            <a:endParaRPr lang="es-ES" dirty="0"/>
          </a:p>
        </p:txBody>
      </p:sp>
      <p:sp>
        <p:nvSpPr>
          <p:cNvPr id="6" name="Marcador de número de diapositiva 5"/>
          <p:cNvSpPr>
            <a:spLocks noGrp="1"/>
          </p:cNvSpPr>
          <p:nvPr>
            <p:ph type="sldNum" sz="quarter" idx="12"/>
          </p:nvPr>
        </p:nvSpPr>
        <p:spPr/>
        <p:txBody>
          <a:bodyPr/>
          <a:lstStyle/>
          <a:p>
            <a:fld id="{339DE33B-29C3-A64D-9297-00A5A1600F58}" type="slidenum">
              <a:rPr lang="es-ES" smtClean="0"/>
              <a:t>‹Nº›</a:t>
            </a:fld>
            <a:endParaRPr lang="es-ES" dirty="0"/>
          </a:p>
        </p:txBody>
      </p:sp>
    </p:spTree>
    <p:extLst>
      <p:ext uri="{BB962C8B-B14F-4D97-AF65-F5344CB8AC3E}">
        <p14:creationId xmlns:p14="http://schemas.microsoft.com/office/powerpoint/2010/main" val="17768307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54"/>
        <p:cNvGrpSpPr/>
        <p:nvPr/>
      </p:nvGrpSpPr>
      <p:grpSpPr>
        <a:xfrm>
          <a:off x="0" y="0"/>
          <a:ext cx="0" cy="0"/>
          <a:chOff x="0" y="0"/>
          <a:chExt cx="0" cy="0"/>
        </a:xfrm>
      </p:grpSpPr>
      <p:sp>
        <p:nvSpPr>
          <p:cNvPr id="55" name="Google Shape;55;p14"/>
          <p:cNvSpPr txBox="1">
            <a:spLocks noGrp="1"/>
          </p:cNvSpPr>
          <p:nvPr>
            <p:ph type="ctrTitle"/>
          </p:nvPr>
        </p:nvSpPr>
        <p:spPr>
          <a:xfrm>
            <a:off x="415504" y="992767"/>
            <a:ext cx="11357841" cy="2736800"/>
          </a:xfrm>
          <a:prstGeom prst="rect">
            <a:avLst/>
          </a:prstGeom>
          <a:noFill/>
          <a:ln>
            <a:noFill/>
          </a:ln>
        </p:spPr>
        <p:txBody>
          <a:bodyPr spcFirstLastPara="1" anchor="b">
            <a:normAutofit/>
          </a:bodyPr>
          <a:lstStyle>
            <a:lvl1pPr lvl="0" algn="ctr">
              <a:lnSpc>
                <a:spcPct val="100000"/>
              </a:lnSpc>
              <a:spcBef>
                <a:spcPts val="0"/>
              </a:spcBef>
              <a:spcAft>
                <a:spcPts val="0"/>
              </a:spcAft>
              <a:buSzPts val="5200"/>
              <a:buNone/>
              <a:defRPr sz="3899"/>
            </a:lvl1pPr>
            <a:lvl2pPr lvl="1" algn="ctr">
              <a:lnSpc>
                <a:spcPct val="100000"/>
              </a:lnSpc>
              <a:spcBef>
                <a:spcPts val="0"/>
              </a:spcBef>
              <a:spcAft>
                <a:spcPts val="0"/>
              </a:spcAft>
              <a:buSzPts val="5200"/>
              <a:buNone/>
              <a:defRPr sz="3899"/>
            </a:lvl2pPr>
            <a:lvl3pPr lvl="2" algn="ctr">
              <a:lnSpc>
                <a:spcPct val="100000"/>
              </a:lnSpc>
              <a:spcBef>
                <a:spcPts val="0"/>
              </a:spcBef>
              <a:spcAft>
                <a:spcPts val="0"/>
              </a:spcAft>
              <a:buSzPts val="5200"/>
              <a:buNone/>
              <a:defRPr sz="3899"/>
            </a:lvl3pPr>
            <a:lvl4pPr lvl="3" algn="ctr">
              <a:lnSpc>
                <a:spcPct val="100000"/>
              </a:lnSpc>
              <a:spcBef>
                <a:spcPts val="0"/>
              </a:spcBef>
              <a:spcAft>
                <a:spcPts val="0"/>
              </a:spcAft>
              <a:buSzPts val="5200"/>
              <a:buNone/>
              <a:defRPr sz="3899"/>
            </a:lvl4pPr>
            <a:lvl5pPr lvl="4" algn="ctr">
              <a:lnSpc>
                <a:spcPct val="100000"/>
              </a:lnSpc>
              <a:spcBef>
                <a:spcPts val="0"/>
              </a:spcBef>
              <a:spcAft>
                <a:spcPts val="0"/>
              </a:spcAft>
              <a:buSzPts val="5200"/>
              <a:buNone/>
              <a:defRPr sz="3899"/>
            </a:lvl5pPr>
            <a:lvl6pPr lvl="5" algn="ctr">
              <a:lnSpc>
                <a:spcPct val="100000"/>
              </a:lnSpc>
              <a:spcBef>
                <a:spcPts val="0"/>
              </a:spcBef>
              <a:spcAft>
                <a:spcPts val="0"/>
              </a:spcAft>
              <a:buSzPts val="5200"/>
              <a:buNone/>
              <a:defRPr sz="3899"/>
            </a:lvl6pPr>
            <a:lvl7pPr lvl="6" algn="ctr">
              <a:lnSpc>
                <a:spcPct val="100000"/>
              </a:lnSpc>
              <a:spcBef>
                <a:spcPts val="0"/>
              </a:spcBef>
              <a:spcAft>
                <a:spcPts val="0"/>
              </a:spcAft>
              <a:buSzPts val="5200"/>
              <a:buNone/>
              <a:defRPr sz="3899"/>
            </a:lvl7pPr>
            <a:lvl8pPr lvl="7" algn="ctr">
              <a:lnSpc>
                <a:spcPct val="100000"/>
              </a:lnSpc>
              <a:spcBef>
                <a:spcPts val="0"/>
              </a:spcBef>
              <a:spcAft>
                <a:spcPts val="0"/>
              </a:spcAft>
              <a:buSzPts val="5200"/>
              <a:buNone/>
              <a:defRPr sz="3899"/>
            </a:lvl8pPr>
            <a:lvl9pPr lvl="8" algn="ctr">
              <a:lnSpc>
                <a:spcPct val="100000"/>
              </a:lnSpc>
              <a:spcBef>
                <a:spcPts val="0"/>
              </a:spcBef>
              <a:spcAft>
                <a:spcPts val="0"/>
              </a:spcAft>
              <a:buSzPts val="5200"/>
              <a:buNone/>
              <a:defRPr sz="3899"/>
            </a:lvl9pPr>
          </a:lstStyle>
          <a:p>
            <a:endParaRPr/>
          </a:p>
        </p:txBody>
      </p:sp>
      <p:sp>
        <p:nvSpPr>
          <p:cNvPr id="56" name="Google Shape;56;p14"/>
          <p:cNvSpPr txBox="1">
            <a:spLocks noGrp="1"/>
          </p:cNvSpPr>
          <p:nvPr>
            <p:ph type="subTitle" idx="1"/>
          </p:nvPr>
        </p:nvSpPr>
        <p:spPr>
          <a:xfrm>
            <a:off x="415492" y="3778833"/>
            <a:ext cx="11357841" cy="1056800"/>
          </a:xfrm>
          <a:prstGeom prst="rect">
            <a:avLst/>
          </a:prstGeom>
          <a:noFill/>
          <a:ln>
            <a:noFill/>
          </a:ln>
        </p:spPr>
        <p:txBody>
          <a:bodyPr spcFirstLastPara="1">
            <a:normAutofit/>
          </a:bodyPr>
          <a:lstStyle>
            <a:lvl1pPr lvl="0" algn="ctr">
              <a:lnSpc>
                <a:spcPct val="100000"/>
              </a:lnSpc>
              <a:spcBef>
                <a:spcPts val="0"/>
              </a:spcBef>
              <a:spcAft>
                <a:spcPts val="0"/>
              </a:spcAft>
              <a:buSzPts val="2800"/>
              <a:buNone/>
              <a:defRPr sz="2099"/>
            </a:lvl1pPr>
            <a:lvl2pPr lvl="1" algn="ctr">
              <a:lnSpc>
                <a:spcPct val="100000"/>
              </a:lnSpc>
              <a:spcBef>
                <a:spcPts val="0"/>
              </a:spcBef>
              <a:spcAft>
                <a:spcPts val="0"/>
              </a:spcAft>
              <a:buSzPts val="2800"/>
              <a:buNone/>
              <a:defRPr sz="2099"/>
            </a:lvl2pPr>
            <a:lvl3pPr lvl="2" algn="ctr">
              <a:lnSpc>
                <a:spcPct val="100000"/>
              </a:lnSpc>
              <a:spcBef>
                <a:spcPts val="0"/>
              </a:spcBef>
              <a:spcAft>
                <a:spcPts val="0"/>
              </a:spcAft>
              <a:buSzPts val="2800"/>
              <a:buNone/>
              <a:defRPr sz="2099"/>
            </a:lvl3pPr>
            <a:lvl4pPr lvl="3" algn="ctr">
              <a:lnSpc>
                <a:spcPct val="100000"/>
              </a:lnSpc>
              <a:spcBef>
                <a:spcPts val="0"/>
              </a:spcBef>
              <a:spcAft>
                <a:spcPts val="0"/>
              </a:spcAft>
              <a:buSzPts val="2800"/>
              <a:buNone/>
              <a:defRPr sz="2099"/>
            </a:lvl4pPr>
            <a:lvl5pPr lvl="4" algn="ctr">
              <a:lnSpc>
                <a:spcPct val="100000"/>
              </a:lnSpc>
              <a:spcBef>
                <a:spcPts val="0"/>
              </a:spcBef>
              <a:spcAft>
                <a:spcPts val="0"/>
              </a:spcAft>
              <a:buSzPts val="2800"/>
              <a:buNone/>
              <a:defRPr sz="2099"/>
            </a:lvl5pPr>
            <a:lvl6pPr lvl="5" algn="ctr">
              <a:lnSpc>
                <a:spcPct val="100000"/>
              </a:lnSpc>
              <a:spcBef>
                <a:spcPts val="0"/>
              </a:spcBef>
              <a:spcAft>
                <a:spcPts val="0"/>
              </a:spcAft>
              <a:buSzPts val="2800"/>
              <a:buNone/>
              <a:defRPr sz="2099"/>
            </a:lvl6pPr>
            <a:lvl7pPr lvl="6" algn="ctr">
              <a:lnSpc>
                <a:spcPct val="100000"/>
              </a:lnSpc>
              <a:spcBef>
                <a:spcPts val="0"/>
              </a:spcBef>
              <a:spcAft>
                <a:spcPts val="0"/>
              </a:spcAft>
              <a:buSzPts val="2800"/>
              <a:buNone/>
              <a:defRPr sz="2099"/>
            </a:lvl7pPr>
            <a:lvl8pPr lvl="7" algn="ctr">
              <a:lnSpc>
                <a:spcPct val="100000"/>
              </a:lnSpc>
              <a:spcBef>
                <a:spcPts val="0"/>
              </a:spcBef>
              <a:spcAft>
                <a:spcPts val="0"/>
              </a:spcAft>
              <a:buSzPts val="2800"/>
              <a:buNone/>
              <a:defRPr sz="2099"/>
            </a:lvl8pPr>
            <a:lvl9pPr lvl="8" algn="ctr">
              <a:lnSpc>
                <a:spcPct val="100000"/>
              </a:lnSpc>
              <a:spcBef>
                <a:spcPts val="0"/>
              </a:spcBef>
              <a:spcAft>
                <a:spcPts val="0"/>
              </a:spcAft>
              <a:buSzPts val="2800"/>
              <a:buNone/>
              <a:defRPr sz="2099"/>
            </a:lvl9pPr>
          </a:lstStyle>
          <a:p>
            <a:endParaRPr/>
          </a:p>
        </p:txBody>
      </p:sp>
      <p:sp>
        <p:nvSpPr>
          <p:cNvPr id="4" name="Google Shape;57;p14"/>
          <p:cNvSpPr txBox="1">
            <a:spLocks noGrp="1"/>
          </p:cNvSpPr>
          <p:nvPr>
            <p:ph type="sldNum" idx="10"/>
          </p:nvPr>
        </p:nvSpPr>
        <p:spPr/>
        <p:txBody>
          <a:bodyPr spcFirstLastPara="1">
            <a:normAutofit/>
          </a:bodyPr>
          <a:lstStyle>
            <a:lvl1pPr marL="0" marR="0" lvl="0" indent="0" algn="r" defTabSz="342797" eaLnBrk="0" hangingPunct="0">
              <a:lnSpc>
                <a:spcPct val="100000"/>
              </a:lnSpc>
              <a:spcBef>
                <a:spcPts val="0"/>
              </a:spcBef>
              <a:spcAft>
                <a:spcPts val="0"/>
              </a:spcAft>
              <a:buClr>
                <a:srgbClr val="000000"/>
              </a:buClr>
              <a:buSzPts val="1000"/>
              <a:buFont typeface="Arial"/>
              <a:buNone/>
              <a:defRPr sz="75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9pPr>
          </a:lstStyle>
          <a:p>
            <a:pPr>
              <a:defRPr/>
            </a:pPr>
            <a:fld id="{38AE5187-0EAE-4DE9-9D84-229058BA5F04}" type="slidenum">
              <a:rPr lang="es-419"/>
              <a:pPr>
                <a:defRPr/>
              </a:pPr>
              <a:t>‹Nº›</a:t>
            </a:fld>
            <a:endParaRPr dirty="0"/>
          </a:p>
        </p:txBody>
      </p:sp>
    </p:spTree>
    <p:extLst>
      <p:ext uri="{BB962C8B-B14F-4D97-AF65-F5344CB8AC3E}">
        <p14:creationId xmlns:p14="http://schemas.microsoft.com/office/powerpoint/2010/main" val="40434205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58"/>
        <p:cNvGrpSpPr/>
        <p:nvPr/>
      </p:nvGrpSpPr>
      <p:grpSpPr>
        <a:xfrm>
          <a:off x="0" y="0"/>
          <a:ext cx="0" cy="0"/>
          <a:chOff x="0" y="0"/>
          <a:chExt cx="0" cy="0"/>
        </a:xfrm>
      </p:grpSpPr>
      <p:sp>
        <p:nvSpPr>
          <p:cNvPr id="59" name="Google Shape;59;p15"/>
          <p:cNvSpPr txBox="1">
            <a:spLocks noGrp="1"/>
          </p:cNvSpPr>
          <p:nvPr>
            <p:ph type="title"/>
          </p:nvPr>
        </p:nvSpPr>
        <p:spPr>
          <a:xfrm>
            <a:off x="415492" y="593367"/>
            <a:ext cx="11357841" cy="763600"/>
          </a:xfrm>
          <a:prstGeom prst="rect">
            <a:avLst/>
          </a:prstGeom>
          <a:noFill/>
          <a:ln>
            <a:noFill/>
          </a:ln>
        </p:spPr>
        <p:txBody>
          <a:bodyPr spcFirstLastPara="1">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60" name="Google Shape;60;p15"/>
          <p:cNvSpPr txBox="1">
            <a:spLocks noGrp="1"/>
          </p:cNvSpPr>
          <p:nvPr>
            <p:ph type="body" idx="1"/>
          </p:nvPr>
        </p:nvSpPr>
        <p:spPr>
          <a:xfrm>
            <a:off x="415492" y="1536633"/>
            <a:ext cx="11357841" cy="4555200"/>
          </a:xfrm>
          <a:prstGeom prst="rect">
            <a:avLst/>
          </a:prstGeom>
          <a:noFill/>
          <a:ln>
            <a:noFill/>
          </a:ln>
        </p:spPr>
        <p:txBody>
          <a:bodyPr spcFirstLastPara="1">
            <a:normAutofit/>
          </a:bodyPr>
          <a:lstStyle>
            <a:lvl1pPr marL="342803" lvl="0" indent="-257103" algn="l">
              <a:lnSpc>
                <a:spcPct val="115000"/>
              </a:lnSpc>
              <a:spcBef>
                <a:spcPts val="0"/>
              </a:spcBef>
              <a:spcAft>
                <a:spcPts val="0"/>
              </a:spcAft>
              <a:buSzPts val="1800"/>
              <a:buChar char="●"/>
              <a:defRPr/>
            </a:lvl1pPr>
            <a:lvl2pPr marL="685605" lvl="1" indent="-238059" algn="l">
              <a:lnSpc>
                <a:spcPct val="115000"/>
              </a:lnSpc>
              <a:spcBef>
                <a:spcPts val="0"/>
              </a:spcBef>
              <a:spcAft>
                <a:spcPts val="0"/>
              </a:spcAft>
              <a:buSzPts val="1400"/>
              <a:buChar char="○"/>
              <a:defRPr/>
            </a:lvl2pPr>
            <a:lvl3pPr marL="1028408" lvl="2" indent="-238059" algn="l">
              <a:lnSpc>
                <a:spcPct val="115000"/>
              </a:lnSpc>
              <a:spcBef>
                <a:spcPts val="0"/>
              </a:spcBef>
              <a:spcAft>
                <a:spcPts val="0"/>
              </a:spcAft>
              <a:buSzPts val="1400"/>
              <a:buChar char="■"/>
              <a:defRPr/>
            </a:lvl3pPr>
            <a:lvl4pPr marL="1371212" lvl="3" indent="-238059" algn="l">
              <a:lnSpc>
                <a:spcPct val="115000"/>
              </a:lnSpc>
              <a:spcBef>
                <a:spcPts val="0"/>
              </a:spcBef>
              <a:spcAft>
                <a:spcPts val="0"/>
              </a:spcAft>
              <a:buSzPts val="1400"/>
              <a:buChar char="●"/>
              <a:defRPr/>
            </a:lvl4pPr>
            <a:lvl5pPr marL="1714015" lvl="4" indent="-238059" algn="l">
              <a:lnSpc>
                <a:spcPct val="115000"/>
              </a:lnSpc>
              <a:spcBef>
                <a:spcPts val="0"/>
              </a:spcBef>
              <a:spcAft>
                <a:spcPts val="0"/>
              </a:spcAft>
              <a:buSzPts val="1400"/>
              <a:buChar char="○"/>
              <a:defRPr/>
            </a:lvl5pPr>
            <a:lvl6pPr marL="2056818" lvl="5" indent="-238059" algn="l">
              <a:lnSpc>
                <a:spcPct val="115000"/>
              </a:lnSpc>
              <a:spcBef>
                <a:spcPts val="0"/>
              </a:spcBef>
              <a:spcAft>
                <a:spcPts val="0"/>
              </a:spcAft>
              <a:buSzPts val="1400"/>
              <a:buChar char="■"/>
              <a:defRPr/>
            </a:lvl6pPr>
            <a:lvl7pPr marL="2399620" lvl="6" indent="-238059" algn="l">
              <a:lnSpc>
                <a:spcPct val="115000"/>
              </a:lnSpc>
              <a:spcBef>
                <a:spcPts val="0"/>
              </a:spcBef>
              <a:spcAft>
                <a:spcPts val="0"/>
              </a:spcAft>
              <a:buSzPts val="1400"/>
              <a:buChar char="●"/>
              <a:defRPr/>
            </a:lvl7pPr>
            <a:lvl8pPr marL="2742423" lvl="7" indent="-238059" algn="l">
              <a:lnSpc>
                <a:spcPct val="115000"/>
              </a:lnSpc>
              <a:spcBef>
                <a:spcPts val="0"/>
              </a:spcBef>
              <a:spcAft>
                <a:spcPts val="0"/>
              </a:spcAft>
              <a:buSzPts val="1400"/>
              <a:buChar char="○"/>
              <a:defRPr/>
            </a:lvl8pPr>
            <a:lvl9pPr marL="3085225" lvl="8" indent="-238059" algn="l">
              <a:lnSpc>
                <a:spcPct val="115000"/>
              </a:lnSpc>
              <a:spcBef>
                <a:spcPts val="0"/>
              </a:spcBef>
              <a:spcAft>
                <a:spcPts val="0"/>
              </a:spcAft>
              <a:buSzPts val="1400"/>
              <a:buChar char="■"/>
              <a:defRPr/>
            </a:lvl9pPr>
          </a:lstStyle>
          <a:p>
            <a:endParaRPr/>
          </a:p>
        </p:txBody>
      </p:sp>
      <p:sp>
        <p:nvSpPr>
          <p:cNvPr id="4" name="Google Shape;61;p15"/>
          <p:cNvSpPr txBox="1">
            <a:spLocks noGrp="1"/>
          </p:cNvSpPr>
          <p:nvPr>
            <p:ph type="sldNum" idx="10"/>
          </p:nvPr>
        </p:nvSpPr>
        <p:spPr/>
        <p:txBody>
          <a:bodyPr spcFirstLastPara="1">
            <a:normAutofit/>
          </a:bodyPr>
          <a:lstStyle>
            <a:lvl1pPr marL="0" marR="0" lvl="0" indent="0" algn="r" defTabSz="342797" eaLnBrk="0" hangingPunct="0">
              <a:lnSpc>
                <a:spcPct val="100000"/>
              </a:lnSpc>
              <a:spcBef>
                <a:spcPts val="0"/>
              </a:spcBef>
              <a:spcAft>
                <a:spcPts val="0"/>
              </a:spcAft>
              <a:buClr>
                <a:srgbClr val="000000"/>
              </a:buClr>
              <a:buSzPts val="1000"/>
              <a:buFont typeface="Arial"/>
              <a:buNone/>
              <a:defRPr sz="75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9pPr>
          </a:lstStyle>
          <a:p>
            <a:pPr>
              <a:defRPr/>
            </a:pPr>
            <a:fld id="{AD8D5132-0DC8-4F65-928D-654CC7CFE5EE}" type="slidenum">
              <a:rPr lang="es-419"/>
              <a:pPr>
                <a:defRPr/>
              </a:pPr>
              <a:t>‹Nº›</a:t>
            </a:fld>
            <a:endParaRPr dirty="0"/>
          </a:p>
        </p:txBody>
      </p:sp>
    </p:spTree>
    <p:extLst>
      <p:ext uri="{BB962C8B-B14F-4D97-AF65-F5344CB8AC3E}">
        <p14:creationId xmlns:p14="http://schemas.microsoft.com/office/powerpoint/2010/main" val="19356586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62"/>
        <p:cNvGrpSpPr/>
        <p:nvPr/>
      </p:nvGrpSpPr>
      <p:grpSpPr>
        <a:xfrm>
          <a:off x="0" y="0"/>
          <a:ext cx="0" cy="0"/>
          <a:chOff x="0" y="0"/>
          <a:chExt cx="0" cy="0"/>
        </a:xfrm>
      </p:grpSpPr>
      <p:sp>
        <p:nvSpPr>
          <p:cNvPr id="63" name="Google Shape;63;p16"/>
          <p:cNvSpPr txBox="1">
            <a:spLocks noGrp="1"/>
          </p:cNvSpPr>
          <p:nvPr>
            <p:ph type="title"/>
          </p:nvPr>
        </p:nvSpPr>
        <p:spPr>
          <a:xfrm>
            <a:off x="415492" y="2867800"/>
            <a:ext cx="11357841" cy="1122400"/>
          </a:xfrm>
          <a:prstGeom prst="rect">
            <a:avLst/>
          </a:prstGeom>
          <a:noFill/>
          <a:ln>
            <a:noFill/>
          </a:ln>
        </p:spPr>
        <p:txBody>
          <a:bodyPr spcFirstLastPara="1" anchor="ctr">
            <a:normAutofit/>
          </a:bodyPr>
          <a:lstStyle>
            <a:lvl1pPr lvl="0" algn="ctr">
              <a:lnSpc>
                <a:spcPct val="100000"/>
              </a:lnSpc>
              <a:spcBef>
                <a:spcPts val="0"/>
              </a:spcBef>
              <a:spcAft>
                <a:spcPts val="0"/>
              </a:spcAft>
              <a:buSzPts val="3600"/>
              <a:buNone/>
              <a:defRPr sz="2699"/>
            </a:lvl1pPr>
            <a:lvl2pPr lvl="1" algn="ctr">
              <a:lnSpc>
                <a:spcPct val="100000"/>
              </a:lnSpc>
              <a:spcBef>
                <a:spcPts val="0"/>
              </a:spcBef>
              <a:spcAft>
                <a:spcPts val="0"/>
              </a:spcAft>
              <a:buSzPts val="3600"/>
              <a:buNone/>
              <a:defRPr sz="2699"/>
            </a:lvl2pPr>
            <a:lvl3pPr lvl="2" algn="ctr">
              <a:lnSpc>
                <a:spcPct val="100000"/>
              </a:lnSpc>
              <a:spcBef>
                <a:spcPts val="0"/>
              </a:spcBef>
              <a:spcAft>
                <a:spcPts val="0"/>
              </a:spcAft>
              <a:buSzPts val="3600"/>
              <a:buNone/>
              <a:defRPr sz="2699"/>
            </a:lvl3pPr>
            <a:lvl4pPr lvl="3" algn="ctr">
              <a:lnSpc>
                <a:spcPct val="100000"/>
              </a:lnSpc>
              <a:spcBef>
                <a:spcPts val="0"/>
              </a:spcBef>
              <a:spcAft>
                <a:spcPts val="0"/>
              </a:spcAft>
              <a:buSzPts val="3600"/>
              <a:buNone/>
              <a:defRPr sz="2699"/>
            </a:lvl4pPr>
            <a:lvl5pPr lvl="4" algn="ctr">
              <a:lnSpc>
                <a:spcPct val="100000"/>
              </a:lnSpc>
              <a:spcBef>
                <a:spcPts val="0"/>
              </a:spcBef>
              <a:spcAft>
                <a:spcPts val="0"/>
              </a:spcAft>
              <a:buSzPts val="3600"/>
              <a:buNone/>
              <a:defRPr sz="2699"/>
            </a:lvl5pPr>
            <a:lvl6pPr lvl="5" algn="ctr">
              <a:lnSpc>
                <a:spcPct val="100000"/>
              </a:lnSpc>
              <a:spcBef>
                <a:spcPts val="0"/>
              </a:spcBef>
              <a:spcAft>
                <a:spcPts val="0"/>
              </a:spcAft>
              <a:buSzPts val="3600"/>
              <a:buNone/>
              <a:defRPr sz="2699"/>
            </a:lvl6pPr>
            <a:lvl7pPr lvl="6" algn="ctr">
              <a:lnSpc>
                <a:spcPct val="100000"/>
              </a:lnSpc>
              <a:spcBef>
                <a:spcPts val="0"/>
              </a:spcBef>
              <a:spcAft>
                <a:spcPts val="0"/>
              </a:spcAft>
              <a:buSzPts val="3600"/>
              <a:buNone/>
              <a:defRPr sz="2699"/>
            </a:lvl7pPr>
            <a:lvl8pPr lvl="7" algn="ctr">
              <a:lnSpc>
                <a:spcPct val="100000"/>
              </a:lnSpc>
              <a:spcBef>
                <a:spcPts val="0"/>
              </a:spcBef>
              <a:spcAft>
                <a:spcPts val="0"/>
              </a:spcAft>
              <a:buSzPts val="3600"/>
              <a:buNone/>
              <a:defRPr sz="2699"/>
            </a:lvl8pPr>
            <a:lvl9pPr lvl="8" algn="ctr">
              <a:lnSpc>
                <a:spcPct val="100000"/>
              </a:lnSpc>
              <a:spcBef>
                <a:spcPts val="0"/>
              </a:spcBef>
              <a:spcAft>
                <a:spcPts val="0"/>
              </a:spcAft>
              <a:buSzPts val="3600"/>
              <a:buNone/>
              <a:defRPr sz="2699"/>
            </a:lvl9pPr>
          </a:lstStyle>
          <a:p>
            <a:endParaRPr/>
          </a:p>
        </p:txBody>
      </p:sp>
      <p:sp>
        <p:nvSpPr>
          <p:cNvPr id="3" name="Google Shape;64;p16"/>
          <p:cNvSpPr txBox="1">
            <a:spLocks noGrp="1"/>
          </p:cNvSpPr>
          <p:nvPr>
            <p:ph type="sldNum" idx="10"/>
          </p:nvPr>
        </p:nvSpPr>
        <p:spPr/>
        <p:txBody>
          <a:bodyPr spcFirstLastPara="1">
            <a:normAutofit/>
          </a:bodyPr>
          <a:lstStyle>
            <a:lvl1pPr marL="0" marR="0" lvl="0" indent="0" algn="r" defTabSz="342797" eaLnBrk="0" hangingPunct="0">
              <a:lnSpc>
                <a:spcPct val="100000"/>
              </a:lnSpc>
              <a:spcBef>
                <a:spcPts val="0"/>
              </a:spcBef>
              <a:spcAft>
                <a:spcPts val="0"/>
              </a:spcAft>
              <a:buClr>
                <a:srgbClr val="000000"/>
              </a:buClr>
              <a:buSzPts val="1000"/>
              <a:buFont typeface="Arial"/>
              <a:buNone/>
              <a:defRPr sz="75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9pPr>
          </a:lstStyle>
          <a:p>
            <a:pPr>
              <a:defRPr/>
            </a:pPr>
            <a:fld id="{2315CFB4-7B18-43EE-A730-49BF02076F41}" type="slidenum">
              <a:rPr lang="es-419"/>
              <a:pPr>
                <a:defRPr/>
              </a:pPr>
              <a:t>‹Nº›</a:t>
            </a:fld>
            <a:endParaRPr dirty="0"/>
          </a:p>
        </p:txBody>
      </p:sp>
    </p:spTree>
    <p:extLst>
      <p:ext uri="{BB962C8B-B14F-4D97-AF65-F5344CB8AC3E}">
        <p14:creationId xmlns:p14="http://schemas.microsoft.com/office/powerpoint/2010/main" val="41303095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65"/>
        <p:cNvGrpSpPr/>
        <p:nvPr/>
      </p:nvGrpSpPr>
      <p:grpSpPr>
        <a:xfrm>
          <a:off x="0" y="0"/>
          <a:ext cx="0" cy="0"/>
          <a:chOff x="0" y="0"/>
          <a:chExt cx="0" cy="0"/>
        </a:xfrm>
      </p:grpSpPr>
      <p:sp>
        <p:nvSpPr>
          <p:cNvPr id="66" name="Google Shape;66;p17"/>
          <p:cNvSpPr txBox="1">
            <a:spLocks noGrp="1"/>
          </p:cNvSpPr>
          <p:nvPr>
            <p:ph type="title"/>
          </p:nvPr>
        </p:nvSpPr>
        <p:spPr>
          <a:xfrm>
            <a:off x="415492" y="593367"/>
            <a:ext cx="11357841" cy="763600"/>
          </a:xfrm>
          <a:prstGeom prst="rect">
            <a:avLst/>
          </a:prstGeom>
          <a:noFill/>
          <a:ln>
            <a:noFill/>
          </a:ln>
        </p:spPr>
        <p:txBody>
          <a:bodyPr spcFirstLastPara="1">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67" name="Google Shape;67;p17"/>
          <p:cNvSpPr txBox="1">
            <a:spLocks noGrp="1"/>
          </p:cNvSpPr>
          <p:nvPr>
            <p:ph type="body" idx="1"/>
          </p:nvPr>
        </p:nvSpPr>
        <p:spPr>
          <a:xfrm>
            <a:off x="415492" y="1536633"/>
            <a:ext cx="5331811" cy="4555200"/>
          </a:xfrm>
          <a:prstGeom prst="rect">
            <a:avLst/>
          </a:prstGeom>
          <a:noFill/>
          <a:ln>
            <a:noFill/>
          </a:ln>
        </p:spPr>
        <p:txBody>
          <a:bodyPr spcFirstLastPara="1">
            <a:normAutofit/>
          </a:bodyPr>
          <a:lstStyle>
            <a:lvl1pPr marL="342803" lvl="0" indent="-238059" algn="l">
              <a:lnSpc>
                <a:spcPct val="115000"/>
              </a:lnSpc>
              <a:spcBef>
                <a:spcPts val="0"/>
              </a:spcBef>
              <a:spcAft>
                <a:spcPts val="0"/>
              </a:spcAft>
              <a:buSzPts val="1400"/>
              <a:buChar char="●"/>
              <a:defRPr sz="1050"/>
            </a:lvl1pPr>
            <a:lvl2pPr marL="685605" lvl="1" indent="-228535" algn="l">
              <a:lnSpc>
                <a:spcPct val="115000"/>
              </a:lnSpc>
              <a:spcBef>
                <a:spcPts val="0"/>
              </a:spcBef>
              <a:spcAft>
                <a:spcPts val="0"/>
              </a:spcAft>
              <a:buSzPts val="1200"/>
              <a:buChar char="○"/>
              <a:defRPr sz="900"/>
            </a:lvl2pPr>
            <a:lvl3pPr marL="1028408" lvl="2" indent="-228535" algn="l">
              <a:lnSpc>
                <a:spcPct val="115000"/>
              </a:lnSpc>
              <a:spcBef>
                <a:spcPts val="0"/>
              </a:spcBef>
              <a:spcAft>
                <a:spcPts val="0"/>
              </a:spcAft>
              <a:buSzPts val="1200"/>
              <a:buChar char="■"/>
              <a:defRPr sz="900"/>
            </a:lvl3pPr>
            <a:lvl4pPr marL="1371212" lvl="3" indent="-228535" algn="l">
              <a:lnSpc>
                <a:spcPct val="115000"/>
              </a:lnSpc>
              <a:spcBef>
                <a:spcPts val="0"/>
              </a:spcBef>
              <a:spcAft>
                <a:spcPts val="0"/>
              </a:spcAft>
              <a:buSzPts val="1200"/>
              <a:buChar char="●"/>
              <a:defRPr sz="900"/>
            </a:lvl4pPr>
            <a:lvl5pPr marL="1714015" lvl="4" indent="-228535" algn="l">
              <a:lnSpc>
                <a:spcPct val="115000"/>
              </a:lnSpc>
              <a:spcBef>
                <a:spcPts val="0"/>
              </a:spcBef>
              <a:spcAft>
                <a:spcPts val="0"/>
              </a:spcAft>
              <a:buSzPts val="1200"/>
              <a:buChar char="○"/>
              <a:defRPr sz="900"/>
            </a:lvl5pPr>
            <a:lvl6pPr marL="2056818" lvl="5" indent="-228535" algn="l">
              <a:lnSpc>
                <a:spcPct val="115000"/>
              </a:lnSpc>
              <a:spcBef>
                <a:spcPts val="0"/>
              </a:spcBef>
              <a:spcAft>
                <a:spcPts val="0"/>
              </a:spcAft>
              <a:buSzPts val="1200"/>
              <a:buChar char="■"/>
              <a:defRPr sz="900"/>
            </a:lvl6pPr>
            <a:lvl7pPr marL="2399620" lvl="6" indent="-228535" algn="l">
              <a:lnSpc>
                <a:spcPct val="115000"/>
              </a:lnSpc>
              <a:spcBef>
                <a:spcPts val="0"/>
              </a:spcBef>
              <a:spcAft>
                <a:spcPts val="0"/>
              </a:spcAft>
              <a:buSzPts val="1200"/>
              <a:buChar char="●"/>
              <a:defRPr sz="900"/>
            </a:lvl7pPr>
            <a:lvl8pPr marL="2742423" lvl="7" indent="-228535" algn="l">
              <a:lnSpc>
                <a:spcPct val="115000"/>
              </a:lnSpc>
              <a:spcBef>
                <a:spcPts val="0"/>
              </a:spcBef>
              <a:spcAft>
                <a:spcPts val="0"/>
              </a:spcAft>
              <a:buSzPts val="1200"/>
              <a:buChar char="○"/>
              <a:defRPr sz="900"/>
            </a:lvl8pPr>
            <a:lvl9pPr marL="3085225" lvl="8" indent="-228535" algn="l">
              <a:lnSpc>
                <a:spcPct val="115000"/>
              </a:lnSpc>
              <a:spcBef>
                <a:spcPts val="0"/>
              </a:spcBef>
              <a:spcAft>
                <a:spcPts val="0"/>
              </a:spcAft>
              <a:buSzPts val="1200"/>
              <a:buChar char="■"/>
              <a:defRPr sz="900"/>
            </a:lvl9pPr>
          </a:lstStyle>
          <a:p>
            <a:endParaRPr/>
          </a:p>
        </p:txBody>
      </p:sp>
      <p:sp>
        <p:nvSpPr>
          <p:cNvPr id="68" name="Google Shape;68;p17"/>
          <p:cNvSpPr txBox="1">
            <a:spLocks noGrp="1"/>
          </p:cNvSpPr>
          <p:nvPr>
            <p:ph type="body" idx="2"/>
          </p:nvPr>
        </p:nvSpPr>
        <p:spPr>
          <a:xfrm>
            <a:off x="6441522" y="1536633"/>
            <a:ext cx="5331811" cy="4555200"/>
          </a:xfrm>
          <a:prstGeom prst="rect">
            <a:avLst/>
          </a:prstGeom>
          <a:noFill/>
          <a:ln>
            <a:noFill/>
          </a:ln>
        </p:spPr>
        <p:txBody>
          <a:bodyPr spcFirstLastPara="1">
            <a:normAutofit/>
          </a:bodyPr>
          <a:lstStyle>
            <a:lvl1pPr marL="342803" lvl="0" indent="-238059" algn="l">
              <a:lnSpc>
                <a:spcPct val="115000"/>
              </a:lnSpc>
              <a:spcBef>
                <a:spcPts val="0"/>
              </a:spcBef>
              <a:spcAft>
                <a:spcPts val="0"/>
              </a:spcAft>
              <a:buSzPts val="1400"/>
              <a:buChar char="●"/>
              <a:defRPr sz="1050"/>
            </a:lvl1pPr>
            <a:lvl2pPr marL="685605" lvl="1" indent="-228535" algn="l">
              <a:lnSpc>
                <a:spcPct val="115000"/>
              </a:lnSpc>
              <a:spcBef>
                <a:spcPts val="0"/>
              </a:spcBef>
              <a:spcAft>
                <a:spcPts val="0"/>
              </a:spcAft>
              <a:buSzPts val="1200"/>
              <a:buChar char="○"/>
              <a:defRPr sz="900"/>
            </a:lvl2pPr>
            <a:lvl3pPr marL="1028408" lvl="2" indent="-228535" algn="l">
              <a:lnSpc>
                <a:spcPct val="115000"/>
              </a:lnSpc>
              <a:spcBef>
                <a:spcPts val="0"/>
              </a:spcBef>
              <a:spcAft>
                <a:spcPts val="0"/>
              </a:spcAft>
              <a:buSzPts val="1200"/>
              <a:buChar char="■"/>
              <a:defRPr sz="900"/>
            </a:lvl3pPr>
            <a:lvl4pPr marL="1371212" lvl="3" indent="-228535" algn="l">
              <a:lnSpc>
                <a:spcPct val="115000"/>
              </a:lnSpc>
              <a:spcBef>
                <a:spcPts val="0"/>
              </a:spcBef>
              <a:spcAft>
                <a:spcPts val="0"/>
              </a:spcAft>
              <a:buSzPts val="1200"/>
              <a:buChar char="●"/>
              <a:defRPr sz="900"/>
            </a:lvl4pPr>
            <a:lvl5pPr marL="1714015" lvl="4" indent="-228535" algn="l">
              <a:lnSpc>
                <a:spcPct val="115000"/>
              </a:lnSpc>
              <a:spcBef>
                <a:spcPts val="0"/>
              </a:spcBef>
              <a:spcAft>
                <a:spcPts val="0"/>
              </a:spcAft>
              <a:buSzPts val="1200"/>
              <a:buChar char="○"/>
              <a:defRPr sz="900"/>
            </a:lvl5pPr>
            <a:lvl6pPr marL="2056818" lvl="5" indent="-228535" algn="l">
              <a:lnSpc>
                <a:spcPct val="115000"/>
              </a:lnSpc>
              <a:spcBef>
                <a:spcPts val="0"/>
              </a:spcBef>
              <a:spcAft>
                <a:spcPts val="0"/>
              </a:spcAft>
              <a:buSzPts val="1200"/>
              <a:buChar char="■"/>
              <a:defRPr sz="900"/>
            </a:lvl6pPr>
            <a:lvl7pPr marL="2399620" lvl="6" indent="-228535" algn="l">
              <a:lnSpc>
                <a:spcPct val="115000"/>
              </a:lnSpc>
              <a:spcBef>
                <a:spcPts val="0"/>
              </a:spcBef>
              <a:spcAft>
                <a:spcPts val="0"/>
              </a:spcAft>
              <a:buSzPts val="1200"/>
              <a:buChar char="●"/>
              <a:defRPr sz="900"/>
            </a:lvl7pPr>
            <a:lvl8pPr marL="2742423" lvl="7" indent="-228535" algn="l">
              <a:lnSpc>
                <a:spcPct val="115000"/>
              </a:lnSpc>
              <a:spcBef>
                <a:spcPts val="0"/>
              </a:spcBef>
              <a:spcAft>
                <a:spcPts val="0"/>
              </a:spcAft>
              <a:buSzPts val="1200"/>
              <a:buChar char="○"/>
              <a:defRPr sz="900"/>
            </a:lvl8pPr>
            <a:lvl9pPr marL="3085225" lvl="8" indent="-228535" algn="l">
              <a:lnSpc>
                <a:spcPct val="115000"/>
              </a:lnSpc>
              <a:spcBef>
                <a:spcPts val="0"/>
              </a:spcBef>
              <a:spcAft>
                <a:spcPts val="0"/>
              </a:spcAft>
              <a:buSzPts val="1200"/>
              <a:buChar char="■"/>
              <a:defRPr sz="900"/>
            </a:lvl9pPr>
          </a:lstStyle>
          <a:p>
            <a:endParaRPr/>
          </a:p>
        </p:txBody>
      </p:sp>
      <p:sp>
        <p:nvSpPr>
          <p:cNvPr id="5" name="Google Shape;69;p17"/>
          <p:cNvSpPr txBox="1">
            <a:spLocks noGrp="1"/>
          </p:cNvSpPr>
          <p:nvPr>
            <p:ph type="sldNum" idx="10"/>
          </p:nvPr>
        </p:nvSpPr>
        <p:spPr/>
        <p:txBody>
          <a:bodyPr spcFirstLastPara="1">
            <a:normAutofit/>
          </a:bodyPr>
          <a:lstStyle>
            <a:lvl1pPr marL="0" marR="0" lvl="0" indent="0" algn="r" defTabSz="342797" eaLnBrk="0" hangingPunct="0">
              <a:lnSpc>
                <a:spcPct val="100000"/>
              </a:lnSpc>
              <a:spcBef>
                <a:spcPts val="0"/>
              </a:spcBef>
              <a:spcAft>
                <a:spcPts val="0"/>
              </a:spcAft>
              <a:buClr>
                <a:srgbClr val="000000"/>
              </a:buClr>
              <a:buSzPts val="1000"/>
              <a:buFont typeface="Arial"/>
              <a:buNone/>
              <a:defRPr sz="75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9pPr>
          </a:lstStyle>
          <a:p>
            <a:pPr>
              <a:defRPr/>
            </a:pPr>
            <a:fld id="{CD6F7E71-4B84-4B50-98A7-C19AD2FCCADE}" type="slidenum">
              <a:rPr lang="es-419"/>
              <a:pPr>
                <a:defRPr/>
              </a:pPr>
              <a:t>‹Nº›</a:t>
            </a:fld>
            <a:endParaRPr dirty="0"/>
          </a:p>
        </p:txBody>
      </p:sp>
    </p:spTree>
    <p:extLst>
      <p:ext uri="{BB962C8B-B14F-4D97-AF65-F5344CB8AC3E}">
        <p14:creationId xmlns:p14="http://schemas.microsoft.com/office/powerpoint/2010/main" val="20035746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70"/>
        <p:cNvGrpSpPr/>
        <p:nvPr/>
      </p:nvGrpSpPr>
      <p:grpSpPr>
        <a:xfrm>
          <a:off x="0" y="0"/>
          <a:ext cx="0" cy="0"/>
          <a:chOff x="0" y="0"/>
          <a:chExt cx="0" cy="0"/>
        </a:xfrm>
      </p:grpSpPr>
      <p:sp>
        <p:nvSpPr>
          <p:cNvPr id="71" name="Google Shape;71;p18"/>
          <p:cNvSpPr txBox="1">
            <a:spLocks noGrp="1"/>
          </p:cNvSpPr>
          <p:nvPr>
            <p:ph type="title"/>
          </p:nvPr>
        </p:nvSpPr>
        <p:spPr>
          <a:xfrm>
            <a:off x="415492" y="593367"/>
            <a:ext cx="11357841" cy="763600"/>
          </a:xfrm>
          <a:prstGeom prst="rect">
            <a:avLst/>
          </a:prstGeom>
          <a:noFill/>
          <a:ln>
            <a:noFill/>
          </a:ln>
        </p:spPr>
        <p:txBody>
          <a:bodyPr spcFirstLastPara="1">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 name="Google Shape;72;p18"/>
          <p:cNvSpPr txBox="1">
            <a:spLocks noGrp="1"/>
          </p:cNvSpPr>
          <p:nvPr>
            <p:ph type="sldNum" idx="10"/>
          </p:nvPr>
        </p:nvSpPr>
        <p:spPr/>
        <p:txBody>
          <a:bodyPr spcFirstLastPara="1">
            <a:normAutofit/>
          </a:bodyPr>
          <a:lstStyle>
            <a:lvl1pPr marL="0" marR="0" lvl="0" indent="0" algn="r" defTabSz="342797" eaLnBrk="0" hangingPunct="0">
              <a:lnSpc>
                <a:spcPct val="100000"/>
              </a:lnSpc>
              <a:spcBef>
                <a:spcPts val="0"/>
              </a:spcBef>
              <a:spcAft>
                <a:spcPts val="0"/>
              </a:spcAft>
              <a:buClr>
                <a:srgbClr val="000000"/>
              </a:buClr>
              <a:buSzPts val="1000"/>
              <a:buFont typeface="Arial"/>
              <a:buNone/>
              <a:defRPr sz="75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9pPr>
          </a:lstStyle>
          <a:p>
            <a:pPr>
              <a:defRPr/>
            </a:pPr>
            <a:fld id="{1F660014-8918-48D7-A230-12B4413AC70E}" type="slidenum">
              <a:rPr lang="es-419"/>
              <a:pPr>
                <a:defRPr/>
              </a:pPr>
              <a:t>‹Nº›</a:t>
            </a:fld>
            <a:endParaRPr dirty="0"/>
          </a:p>
        </p:txBody>
      </p:sp>
    </p:spTree>
    <p:extLst>
      <p:ext uri="{BB962C8B-B14F-4D97-AF65-F5344CB8AC3E}">
        <p14:creationId xmlns:p14="http://schemas.microsoft.com/office/powerpoint/2010/main" val="7361287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73"/>
        <p:cNvGrpSpPr/>
        <p:nvPr/>
      </p:nvGrpSpPr>
      <p:grpSpPr>
        <a:xfrm>
          <a:off x="0" y="0"/>
          <a:ext cx="0" cy="0"/>
          <a:chOff x="0" y="0"/>
          <a:chExt cx="0" cy="0"/>
        </a:xfrm>
      </p:grpSpPr>
      <p:sp>
        <p:nvSpPr>
          <p:cNvPr id="74" name="Google Shape;74;p19"/>
          <p:cNvSpPr txBox="1">
            <a:spLocks noGrp="1"/>
          </p:cNvSpPr>
          <p:nvPr>
            <p:ph type="title"/>
          </p:nvPr>
        </p:nvSpPr>
        <p:spPr>
          <a:xfrm>
            <a:off x="415493" y="740800"/>
            <a:ext cx="3743025" cy="1007600"/>
          </a:xfrm>
          <a:prstGeom prst="rect">
            <a:avLst/>
          </a:prstGeom>
          <a:noFill/>
          <a:ln>
            <a:noFill/>
          </a:ln>
        </p:spPr>
        <p:txBody>
          <a:bodyPr spcFirstLastPara="1" anchor="b">
            <a:normAutofit/>
          </a:bodyPr>
          <a:lstStyle>
            <a:lvl1pPr lvl="0" algn="l">
              <a:lnSpc>
                <a:spcPct val="100000"/>
              </a:lnSpc>
              <a:spcBef>
                <a:spcPts val="0"/>
              </a:spcBef>
              <a:spcAft>
                <a:spcPts val="0"/>
              </a:spcAft>
              <a:buSzPts val="2400"/>
              <a:buNone/>
              <a:defRPr sz="1799"/>
            </a:lvl1pPr>
            <a:lvl2pPr lvl="1" algn="l">
              <a:lnSpc>
                <a:spcPct val="100000"/>
              </a:lnSpc>
              <a:spcBef>
                <a:spcPts val="0"/>
              </a:spcBef>
              <a:spcAft>
                <a:spcPts val="0"/>
              </a:spcAft>
              <a:buSzPts val="2400"/>
              <a:buNone/>
              <a:defRPr sz="1799"/>
            </a:lvl2pPr>
            <a:lvl3pPr lvl="2" algn="l">
              <a:lnSpc>
                <a:spcPct val="100000"/>
              </a:lnSpc>
              <a:spcBef>
                <a:spcPts val="0"/>
              </a:spcBef>
              <a:spcAft>
                <a:spcPts val="0"/>
              </a:spcAft>
              <a:buSzPts val="2400"/>
              <a:buNone/>
              <a:defRPr sz="1799"/>
            </a:lvl3pPr>
            <a:lvl4pPr lvl="3" algn="l">
              <a:lnSpc>
                <a:spcPct val="100000"/>
              </a:lnSpc>
              <a:spcBef>
                <a:spcPts val="0"/>
              </a:spcBef>
              <a:spcAft>
                <a:spcPts val="0"/>
              </a:spcAft>
              <a:buSzPts val="2400"/>
              <a:buNone/>
              <a:defRPr sz="1799"/>
            </a:lvl4pPr>
            <a:lvl5pPr lvl="4" algn="l">
              <a:lnSpc>
                <a:spcPct val="100000"/>
              </a:lnSpc>
              <a:spcBef>
                <a:spcPts val="0"/>
              </a:spcBef>
              <a:spcAft>
                <a:spcPts val="0"/>
              </a:spcAft>
              <a:buSzPts val="2400"/>
              <a:buNone/>
              <a:defRPr sz="1799"/>
            </a:lvl5pPr>
            <a:lvl6pPr lvl="5" algn="l">
              <a:lnSpc>
                <a:spcPct val="100000"/>
              </a:lnSpc>
              <a:spcBef>
                <a:spcPts val="0"/>
              </a:spcBef>
              <a:spcAft>
                <a:spcPts val="0"/>
              </a:spcAft>
              <a:buSzPts val="2400"/>
              <a:buNone/>
              <a:defRPr sz="1799"/>
            </a:lvl6pPr>
            <a:lvl7pPr lvl="6" algn="l">
              <a:lnSpc>
                <a:spcPct val="100000"/>
              </a:lnSpc>
              <a:spcBef>
                <a:spcPts val="0"/>
              </a:spcBef>
              <a:spcAft>
                <a:spcPts val="0"/>
              </a:spcAft>
              <a:buSzPts val="2400"/>
              <a:buNone/>
              <a:defRPr sz="1799"/>
            </a:lvl7pPr>
            <a:lvl8pPr lvl="7" algn="l">
              <a:lnSpc>
                <a:spcPct val="100000"/>
              </a:lnSpc>
              <a:spcBef>
                <a:spcPts val="0"/>
              </a:spcBef>
              <a:spcAft>
                <a:spcPts val="0"/>
              </a:spcAft>
              <a:buSzPts val="2400"/>
              <a:buNone/>
              <a:defRPr sz="1799"/>
            </a:lvl8pPr>
            <a:lvl9pPr lvl="8" algn="l">
              <a:lnSpc>
                <a:spcPct val="100000"/>
              </a:lnSpc>
              <a:spcBef>
                <a:spcPts val="0"/>
              </a:spcBef>
              <a:spcAft>
                <a:spcPts val="0"/>
              </a:spcAft>
              <a:buSzPts val="2400"/>
              <a:buNone/>
              <a:defRPr sz="1799"/>
            </a:lvl9pPr>
          </a:lstStyle>
          <a:p>
            <a:endParaRPr/>
          </a:p>
        </p:txBody>
      </p:sp>
      <p:sp>
        <p:nvSpPr>
          <p:cNvPr id="75" name="Google Shape;75;p19"/>
          <p:cNvSpPr txBox="1">
            <a:spLocks noGrp="1"/>
          </p:cNvSpPr>
          <p:nvPr>
            <p:ph type="body" idx="1"/>
          </p:nvPr>
        </p:nvSpPr>
        <p:spPr>
          <a:xfrm>
            <a:off x="415493" y="1852800"/>
            <a:ext cx="3743025" cy="4239200"/>
          </a:xfrm>
          <a:prstGeom prst="rect">
            <a:avLst/>
          </a:prstGeom>
          <a:noFill/>
          <a:ln>
            <a:noFill/>
          </a:ln>
        </p:spPr>
        <p:txBody>
          <a:bodyPr spcFirstLastPara="1">
            <a:normAutofit/>
          </a:bodyPr>
          <a:lstStyle>
            <a:lvl1pPr marL="342803" lvl="0" indent="-228535" algn="l">
              <a:lnSpc>
                <a:spcPct val="115000"/>
              </a:lnSpc>
              <a:spcBef>
                <a:spcPts val="0"/>
              </a:spcBef>
              <a:spcAft>
                <a:spcPts val="0"/>
              </a:spcAft>
              <a:buSzPts val="1200"/>
              <a:buChar char="●"/>
              <a:defRPr sz="900"/>
            </a:lvl1pPr>
            <a:lvl2pPr marL="685605" lvl="1" indent="-228535" algn="l">
              <a:lnSpc>
                <a:spcPct val="115000"/>
              </a:lnSpc>
              <a:spcBef>
                <a:spcPts val="0"/>
              </a:spcBef>
              <a:spcAft>
                <a:spcPts val="0"/>
              </a:spcAft>
              <a:buSzPts val="1200"/>
              <a:buChar char="○"/>
              <a:defRPr sz="900"/>
            </a:lvl2pPr>
            <a:lvl3pPr marL="1028408" lvl="2" indent="-228535" algn="l">
              <a:lnSpc>
                <a:spcPct val="115000"/>
              </a:lnSpc>
              <a:spcBef>
                <a:spcPts val="0"/>
              </a:spcBef>
              <a:spcAft>
                <a:spcPts val="0"/>
              </a:spcAft>
              <a:buSzPts val="1200"/>
              <a:buChar char="■"/>
              <a:defRPr sz="900"/>
            </a:lvl3pPr>
            <a:lvl4pPr marL="1371212" lvl="3" indent="-228535" algn="l">
              <a:lnSpc>
                <a:spcPct val="115000"/>
              </a:lnSpc>
              <a:spcBef>
                <a:spcPts val="0"/>
              </a:spcBef>
              <a:spcAft>
                <a:spcPts val="0"/>
              </a:spcAft>
              <a:buSzPts val="1200"/>
              <a:buChar char="●"/>
              <a:defRPr sz="900"/>
            </a:lvl4pPr>
            <a:lvl5pPr marL="1714015" lvl="4" indent="-228535" algn="l">
              <a:lnSpc>
                <a:spcPct val="115000"/>
              </a:lnSpc>
              <a:spcBef>
                <a:spcPts val="0"/>
              </a:spcBef>
              <a:spcAft>
                <a:spcPts val="0"/>
              </a:spcAft>
              <a:buSzPts val="1200"/>
              <a:buChar char="○"/>
              <a:defRPr sz="900"/>
            </a:lvl5pPr>
            <a:lvl6pPr marL="2056818" lvl="5" indent="-228535" algn="l">
              <a:lnSpc>
                <a:spcPct val="115000"/>
              </a:lnSpc>
              <a:spcBef>
                <a:spcPts val="0"/>
              </a:spcBef>
              <a:spcAft>
                <a:spcPts val="0"/>
              </a:spcAft>
              <a:buSzPts val="1200"/>
              <a:buChar char="■"/>
              <a:defRPr sz="900"/>
            </a:lvl6pPr>
            <a:lvl7pPr marL="2399620" lvl="6" indent="-228535" algn="l">
              <a:lnSpc>
                <a:spcPct val="115000"/>
              </a:lnSpc>
              <a:spcBef>
                <a:spcPts val="0"/>
              </a:spcBef>
              <a:spcAft>
                <a:spcPts val="0"/>
              </a:spcAft>
              <a:buSzPts val="1200"/>
              <a:buChar char="●"/>
              <a:defRPr sz="900"/>
            </a:lvl7pPr>
            <a:lvl8pPr marL="2742423" lvl="7" indent="-228535" algn="l">
              <a:lnSpc>
                <a:spcPct val="115000"/>
              </a:lnSpc>
              <a:spcBef>
                <a:spcPts val="0"/>
              </a:spcBef>
              <a:spcAft>
                <a:spcPts val="0"/>
              </a:spcAft>
              <a:buSzPts val="1200"/>
              <a:buChar char="○"/>
              <a:defRPr sz="900"/>
            </a:lvl8pPr>
            <a:lvl9pPr marL="3085225" lvl="8" indent="-228535" algn="l">
              <a:lnSpc>
                <a:spcPct val="115000"/>
              </a:lnSpc>
              <a:spcBef>
                <a:spcPts val="0"/>
              </a:spcBef>
              <a:spcAft>
                <a:spcPts val="0"/>
              </a:spcAft>
              <a:buSzPts val="1200"/>
              <a:buChar char="■"/>
              <a:defRPr sz="900"/>
            </a:lvl9pPr>
          </a:lstStyle>
          <a:p>
            <a:endParaRPr/>
          </a:p>
        </p:txBody>
      </p:sp>
      <p:sp>
        <p:nvSpPr>
          <p:cNvPr id="4" name="Google Shape;76;p19"/>
          <p:cNvSpPr txBox="1">
            <a:spLocks noGrp="1"/>
          </p:cNvSpPr>
          <p:nvPr>
            <p:ph type="sldNum" idx="10"/>
          </p:nvPr>
        </p:nvSpPr>
        <p:spPr/>
        <p:txBody>
          <a:bodyPr spcFirstLastPara="1">
            <a:normAutofit/>
          </a:bodyPr>
          <a:lstStyle>
            <a:lvl1pPr marL="0" marR="0" lvl="0" indent="0" algn="r" defTabSz="342797" eaLnBrk="0" hangingPunct="0">
              <a:lnSpc>
                <a:spcPct val="100000"/>
              </a:lnSpc>
              <a:spcBef>
                <a:spcPts val="0"/>
              </a:spcBef>
              <a:spcAft>
                <a:spcPts val="0"/>
              </a:spcAft>
              <a:buClr>
                <a:srgbClr val="000000"/>
              </a:buClr>
              <a:buSzPts val="1000"/>
              <a:buFont typeface="Arial"/>
              <a:buNone/>
              <a:defRPr sz="75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9pPr>
          </a:lstStyle>
          <a:p>
            <a:pPr>
              <a:defRPr/>
            </a:pPr>
            <a:fld id="{D84DA975-9CD6-452D-AD01-4A4BAAA58CA6}" type="slidenum">
              <a:rPr lang="es-419"/>
              <a:pPr>
                <a:defRPr/>
              </a:pPr>
              <a:t>‹Nº›</a:t>
            </a:fld>
            <a:endParaRPr dirty="0"/>
          </a:p>
        </p:txBody>
      </p:sp>
    </p:spTree>
    <p:extLst>
      <p:ext uri="{BB962C8B-B14F-4D97-AF65-F5344CB8AC3E}">
        <p14:creationId xmlns:p14="http://schemas.microsoft.com/office/powerpoint/2010/main" val="37804775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77"/>
        <p:cNvGrpSpPr/>
        <p:nvPr/>
      </p:nvGrpSpPr>
      <p:grpSpPr>
        <a:xfrm>
          <a:off x="0" y="0"/>
          <a:ext cx="0" cy="0"/>
          <a:chOff x="0" y="0"/>
          <a:chExt cx="0" cy="0"/>
        </a:xfrm>
      </p:grpSpPr>
      <p:sp>
        <p:nvSpPr>
          <p:cNvPr id="78" name="Google Shape;78;p20"/>
          <p:cNvSpPr txBox="1">
            <a:spLocks noGrp="1"/>
          </p:cNvSpPr>
          <p:nvPr>
            <p:ph type="title"/>
          </p:nvPr>
        </p:nvSpPr>
        <p:spPr>
          <a:xfrm>
            <a:off x="653497" y="600200"/>
            <a:ext cx="8488189" cy="5454400"/>
          </a:xfrm>
          <a:prstGeom prst="rect">
            <a:avLst/>
          </a:prstGeom>
          <a:noFill/>
          <a:ln>
            <a:noFill/>
          </a:ln>
        </p:spPr>
        <p:txBody>
          <a:bodyPr spcFirstLastPara="1" anchor="ctr">
            <a:normAutofit/>
          </a:bodyPr>
          <a:lstStyle>
            <a:lvl1pPr lvl="0" algn="l">
              <a:lnSpc>
                <a:spcPct val="100000"/>
              </a:lnSpc>
              <a:spcBef>
                <a:spcPts val="0"/>
              </a:spcBef>
              <a:spcAft>
                <a:spcPts val="0"/>
              </a:spcAft>
              <a:buSzPts val="4800"/>
              <a:buNone/>
              <a:defRPr sz="3599"/>
            </a:lvl1pPr>
            <a:lvl2pPr lvl="1" algn="l">
              <a:lnSpc>
                <a:spcPct val="100000"/>
              </a:lnSpc>
              <a:spcBef>
                <a:spcPts val="0"/>
              </a:spcBef>
              <a:spcAft>
                <a:spcPts val="0"/>
              </a:spcAft>
              <a:buSzPts val="4800"/>
              <a:buNone/>
              <a:defRPr sz="3599"/>
            </a:lvl2pPr>
            <a:lvl3pPr lvl="2" algn="l">
              <a:lnSpc>
                <a:spcPct val="100000"/>
              </a:lnSpc>
              <a:spcBef>
                <a:spcPts val="0"/>
              </a:spcBef>
              <a:spcAft>
                <a:spcPts val="0"/>
              </a:spcAft>
              <a:buSzPts val="4800"/>
              <a:buNone/>
              <a:defRPr sz="3599"/>
            </a:lvl3pPr>
            <a:lvl4pPr lvl="3" algn="l">
              <a:lnSpc>
                <a:spcPct val="100000"/>
              </a:lnSpc>
              <a:spcBef>
                <a:spcPts val="0"/>
              </a:spcBef>
              <a:spcAft>
                <a:spcPts val="0"/>
              </a:spcAft>
              <a:buSzPts val="4800"/>
              <a:buNone/>
              <a:defRPr sz="3599"/>
            </a:lvl4pPr>
            <a:lvl5pPr lvl="4" algn="l">
              <a:lnSpc>
                <a:spcPct val="100000"/>
              </a:lnSpc>
              <a:spcBef>
                <a:spcPts val="0"/>
              </a:spcBef>
              <a:spcAft>
                <a:spcPts val="0"/>
              </a:spcAft>
              <a:buSzPts val="4800"/>
              <a:buNone/>
              <a:defRPr sz="3599"/>
            </a:lvl5pPr>
            <a:lvl6pPr lvl="5" algn="l">
              <a:lnSpc>
                <a:spcPct val="100000"/>
              </a:lnSpc>
              <a:spcBef>
                <a:spcPts val="0"/>
              </a:spcBef>
              <a:spcAft>
                <a:spcPts val="0"/>
              </a:spcAft>
              <a:buSzPts val="4800"/>
              <a:buNone/>
              <a:defRPr sz="3599"/>
            </a:lvl6pPr>
            <a:lvl7pPr lvl="6" algn="l">
              <a:lnSpc>
                <a:spcPct val="100000"/>
              </a:lnSpc>
              <a:spcBef>
                <a:spcPts val="0"/>
              </a:spcBef>
              <a:spcAft>
                <a:spcPts val="0"/>
              </a:spcAft>
              <a:buSzPts val="4800"/>
              <a:buNone/>
              <a:defRPr sz="3599"/>
            </a:lvl7pPr>
            <a:lvl8pPr lvl="7" algn="l">
              <a:lnSpc>
                <a:spcPct val="100000"/>
              </a:lnSpc>
              <a:spcBef>
                <a:spcPts val="0"/>
              </a:spcBef>
              <a:spcAft>
                <a:spcPts val="0"/>
              </a:spcAft>
              <a:buSzPts val="4800"/>
              <a:buNone/>
              <a:defRPr sz="3599"/>
            </a:lvl8pPr>
            <a:lvl9pPr lvl="8" algn="l">
              <a:lnSpc>
                <a:spcPct val="100000"/>
              </a:lnSpc>
              <a:spcBef>
                <a:spcPts val="0"/>
              </a:spcBef>
              <a:spcAft>
                <a:spcPts val="0"/>
              </a:spcAft>
              <a:buSzPts val="4800"/>
              <a:buNone/>
              <a:defRPr sz="3599"/>
            </a:lvl9pPr>
          </a:lstStyle>
          <a:p>
            <a:endParaRPr/>
          </a:p>
        </p:txBody>
      </p:sp>
      <p:sp>
        <p:nvSpPr>
          <p:cNvPr id="3" name="Google Shape;79;p20"/>
          <p:cNvSpPr txBox="1">
            <a:spLocks noGrp="1"/>
          </p:cNvSpPr>
          <p:nvPr>
            <p:ph type="sldNum" idx="10"/>
          </p:nvPr>
        </p:nvSpPr>
        <p:spPr/>
        <p:txBody>
          <a:bodyPr spcFirstLastPara="1">
            <a:normAutofit/>
          </a:bodyPr>
          <a:lstStyle>
            <a:lvl1pPr marL="0" marR="0" lvl="0" indent="0" algn="r" defTabSz="342797" eaLnBrk="0" hangingPunct="0">
              <a:lnSpc>
                <a:spcPct val="100000"/>
              </a:lnSpc>
              <a:spcBef>
                <a:spcPts val="0"/>
              </a:spcBef>
              <a:spcAft>
                <a:spcPts val="0"/>
              </a:spcAft>
              <a:buClr>
                <a:srgbClr val="000000"/>
              </a:buClr>
              <a:buSzPts val="1000"/>
              <a:buFont typeface="Arial"/>
              <a:buNone/>
              <a:defRPr sz="75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9pPr>
          </a:lstStyle>
          <a:p>
            <a:pPr>
              <a:defRPr/>
            </a:pPr>
            <a:fld id="{255E2166-8C3A-4C38-A420-43723F24BF49}" type="slidenum">
              <a:rPr lang="es-419"/>
              <a:pPr>
                <a:defRPr/>
              </a:pPr>
              <a:t>‹Nº›</a:t>
            </a:fld>
            <a:endParaRPr dirty="0"/>
          </a:p>
        </p:txBody>
      </p:sp>
    </p:spTree>
    <p:extLst>
      <p:ext uri="{BB962C8B-B14F-4D97-AF65-F5344CB8AC3E}">
        <p14:creationId xmlns:p14="http://schemas.microsoft.com/office/powerpoint/2010/main" val="30770423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80"/>
        <p:cNvGrpSpPr/>
        <p:nvPr/>
      </p:nvGrpSpPr>
      <p:grpSpPr>
        <a:xfrm>
          <a:off x="0" y="0"/>
          <a:ext cx="0" cy="0"/>
          <a:chOff x="0" y="0"/>
          <a:chExt cx="0" cy="0"/>
        </a:xfrm>
      </p:grpSpPr>
      <p:sp>
        <p:nvSpPr>
          <p:cNvPr id="5" name="Google Shape;81;p21"/>
          <p:cNvSpPr>
            <a:spLocks noChangeArrowheads="1"/>
          </p:cNvSpPr>
          <p:nvPr/>
        </p:nvSpPr>
        <p:spPr bwMode="auto">
          <a:xfrm>
            <a:off x="6094412" y="0"/>
            <a:ext cx="6094413" cy="6858000"/>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51" tIns="68551" rIns="68551" bIns="68551" anchor="ctr"/>
          <a:lstStyle>
            <a:lvl1pPr>
              <a:defRPr>
                <a:solidFill>
                  <a:schemeClr val="tx1"/>
                </a:solidFill>
                <a:latin typeface="Arial" panose="020B0604020202020204" pitchFamily="34" charset="0"/>
                <a:ea typeface="ヒラギノ角ゴ Pro W3" charset="-128"/>
              </a:defRPr>
            </a:lvl1pPr>
            <a:lvl2pPr marL="742950" indent="-285750">
              <a:defRPr>
                <a:solidFill>
                  <a:schemeClr val="tx1"/>
                </a:solidFill>
                <a:latin typeface="Arial" panose="020B0604020202020204" pitchFamily="34" charset="0"/>
                <a:ea typeface="ヒラギノ角ゴ Pro W3" charset="-128"/>
              </a:defRPr>
            </a:lvl2pPr>
            <a:lvl3pPr marL="1143000" indent="-228600">
              <a:defRPr>
                <a:solidFill>
                  <a:schemeClr val="tx1"/>
                </a:solidFill>
                <a:latin typeface="Arial" panose="020B0604020202020204" pitchFamily="34" charset="0"/>
                <a:ea typeface="ヒラギノ角ゴ Pro W3" charset="-128"/>
              </a:defRPr>
            </a:lvl3pPr>
            <a:lvl4pPr marL="1600200" indent="-228600">
              <a:defRPr>
                <a:solidFill>
                  <a:schemeClr val="tx1"/>
                </a:solidFill>
                <a:latin typeface="Arial" panose="020B0604020202020204" pitchFamily="34" charset="0"/>
                <a:ea typeface="ヒラギノ角ゴ Pro W3" charset="-128"/>
              </a:defRPr>
            </a:lvl4pPr>
            <a:lvl5pPr marL="2057400" indent="-228600">
              <a:defRPr>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ヒラギノ角ゴ Pro W3" charset="-128"/>
              </a:defRPr>
            </a:lvl9pPr>
          </a:lstStyle>
          <a:p>
            <a:pPr defTabSz="914126" fontAlgn="base">
              <a:spcBef>
                <a:spcPct val="0"/>
              </a:spcBef>
              <a:spcAft>
                <a:spcPct val="0"/>
              </a:spcAft>
              <a:buClr>
                <a:srgbClr val="000000"/>
              </a:buClr>
              <a:buSzPts val="1400"/>
              <a:buFont typeface="Arial" panose="020B0604020202020204" pitchFamily="34" charset="0"/>
              <a:buNone/>
              <a:defRPr/>
            </a:pPr>
            <a:endParaRPr lang="es-CL" altLang="es-CL" sz="1050" smtClean="0">
              <a:solidFill>
                <a:srgbClr val="000000"/>
              </a:solidFill>
              <a:cs typeface="Arial" panose="020B0604020202020204" pitchFamily="34" charset="0"/>
              <a:sym typeface="Arial" panose="020B0604020202020204" pitchFamily="34" charset="0"/>
            </a:endParaRPr>
          </a:p>
        </p:txBody>
      </p:sp>
      <p:sp>
        <p:nvSpPr>
          <p:cNvPr id="82" name="Google Shape;82;p21"/>
          <p:cNvSpPr txBox="1">
            <a:spLocks noGrp="1"/>
          </p:cNvSpPr>
          <p:nvPr>
            <p:ph type="title"/>
          </p:nvPr>
        </p:nvSpPr>
        <p:spPr>
          <a:xfrm>
            <a:off x="353908" y="1644233"/>
            <a:ext cx="5392195" cy="1976400"/>
          </a:xfrm>
          <a:prstGeom prst="rect">
            <a:avLst/>
          </a:prstGeom>
          <a:noFill/>
          <a:ln>
            <a:noFill/>
          </a:ln>
        </p:spPr>
        <p:txBody>
          <a:bodyPr spcFirstLastPara="1" anchor="b">
            <a:normAutofit/>
          </a:bodyPr>
          <a:lstStyle>
            <a:lvl1pPr lvl="0" algn="ctr">
              <a:lnSpc>
                <a:spcPct val="100000"/>
              </a:lnSpc>
              <a:spcBef>
                <a:spcPts val="0"/>
              </a:spcBef>
              <a:spcAft>
                <a:spcPts val="0"/>
              </a:spcAft>
              <a:buSzPts val="4200"/>
              <a:buNone/>
              <a:defRPr sz="3149"/>
            </a:lvl1pPr>
            <a:lvl2pPr lvl="1" algn="ctr">
              <a:lnSpc>
                <a:spcPct val="100000"/>
              </a:lnSpc>
              <a:spcBef>
                <a:spcPts val="0"/>
              </a:spcBef>
              <a:spcAft>
                <a:spcPts val="0"/>
              </a:spcAft>
              <a:buSzPts val="4200"/>
              <a:buNone/>
              <a:defRPr sz="3149"/>
            </a:lvl2pPr>
            <a:lvl3pPr lvl="2" algn="ctr">
              <a:lnSpc>
                <a:spcPct val="100000"/>
              </a:lnSpc>
              <a:spcBef>
                <a:spcPts val="0"/>
              </a:spcBef>
              <a:spcAft>
                <a:spcPts val="0"/>
              </a:spcAft>
              <a:buSzPts val="4200"/>
              <a:buNone/>
              <a:defRPr sz="3149"/>
            </a:lvl3pPr>
            <a:lvl4pPr lvl="3" algn="ctr">
              <a:lnSpc>
                <a:spcPct val="100000"/>
              </a:lnSpc>
              <a:spcBef>
                <a:spcPts val="0"/>
              </a:spcBef>
              <a:spcAft>
                <a:spcPts val="0"/>
              </a:spcAft>
              <a:buSzPts val="4200"/>
              <a:buNone/>
              <a:defRPr sz="3149"/>
            </a:lvl4pPr>
            <a:lvl5pPr lvl="4" algn="ctr">
              <a:lnSpc>
                <a:spcPct val="100000"/>
              </a:lnSpc>
              <a:spcBef>
                <a:spcPts val="0"/>
              </a:spcBef>
              <a:spcAft>
                <a:spcPts val="0"/>
              </a:spcAft>
              <a:buSzPts val="4200"/>
              <a:buNone/>
              <a:defRPr sz="3149"/>
            </a:lvl5pPr>
            <a:lvl6pPr lvl="5" algn="ctr">
              <a:lnSpc>
                <a:spcPct val="100000"/>
              </a:lnSpc>
              <a:spcBef>
                <a:spcPts val="0"/>
              </a:spcBef>
              <a:spcAft>
                <a:spcPts val="0"/>
              </a:spcAft>
              <a:buSzPts val="4200"/>
              <a:buNone/>
              <a:defRPr sz="3149"/>
            </a:lvl6pPr>
            <a:lvl7pPr lvl="6" algn="ctr">
              <a:lnSpc>
                <a:spcPct val="100000"/>
              </a:lnSpc>
              <a:spcBef>
                <a:spcPts val="0"/>
              </a:spcBef>
              <a:spcAft>
                <a:spcPts val="0"/>
              </a:spcAft>
              <a:buSzPts val="4200"/>
              <a:buNone/>
              <a:defRPr sz="3149"/>
            </a:lvl7pPr>
            <a:lvl8pPr lvl="7" algn="ctr">
              <a:lnSpc>
                <a:spcPct val="100000"/>
              </a:lnSpc>
              <a:spcBef>
                <a:spcPts val="0"/>
              </a:spcBef>
              <a:spcAft>
                <a:spcPts val="0"/>
              </a:spcAft>
              <a:buSzPts val="4200"/>
              <a:buNone/>
              <a:defRPr sz="3149"/>
            </a:lvl8pPr>
            <a:lvl9pPr lvl="8" algn="ctr">
              <a:lnSpc>
                <a:spcPct val="100000"/>
              </a:lnSpc>
              <a:spcBef>
                <a:spcPts val="0"/>
              </a:spcBef>
              <a:spcAft>
                <a:spcPts val="0"/>
              </a:spcAft>
              <a:buSzPts val="4200"/>
              <a:buNone/>
              <a:defRPr sz="3149"/>
            </a:lvl9pPr>
          </a:lstStyle>
          <a:p>
            <a:endParaRPr/>
          </a:p>
        </p:txBody>
      </p:sp>
      <p:sp>
        <p:nvSpPr>
          <p:cNvPr id="83" name="Google Shape;83;p21"/>
          <p:cNvSpPr txBox="1">
            <a:spLocks noGrp="1"/>
          </p:cNvSpPr>
          <p:nvPr>
            <p:ph type="subTitle" idx="1"/>
          </p:nvPr>
        </p:nvSpPr>
        <p:spPr>
          <a:xfrm>
            <a:off x="353908" y="3737433"/>
            <a:ext cx="5392195" cy="1646800"/>
          </a:xfrm>
          <a:prstGeom prst="rect">
            <a:avLst/>
          </a:prstGeom>
          <a:noFill/>
          <a:ln>
            <a:noFill/>
          </a:ln>
        </p:spPr>
        <p:txBody>
          <a:bodyPr spcFirstLastPara="1">
            <a:normAutofit/>
          </a:bodyPr>
          <a:lstStyle>
            <a:lvl1pPr lvl="0" algn="ctr">
              <a:lnSpc>
                <a:spcPct val="100000"/>
              </a:lnSpc>
              <a:spcBef>
                <a:spcPts val="0"/>
              </a:spcBef>
              <a:spcAft>
                <a:spcPts val="0"/>
              </a:spcAft>
              <a:buSzPts val="2100"/>
              <a:buNone/>
              <a:defRPr sz="1575"/>
            </a:lvl1pPr>
            <a:lvl2pPr lvl="1" algn="ctr">
              <a:lnSpc>
                <a:spcPct val="100000"/>
              </a:lnSpc>
              <a:spcBef>
                <a:spcPts val="0"/>
              </a:spcBef>
              <a:spcAft>
                <a:spcPts val="0"/>
              </a:spcAft>
              <a:buSzPts val="2100"/>
              <a:buNone/>
              <a:defRPr sz="1575"/>
            </a:lvl2pPr>
            <a:lvl3pPr lvl="2" algn="ctr">
              <a:lnSpc>
                <a:spcPct val="100000"/>
              </a:lnSpc>
              <a:spcBef>
                <a:spcPts val="0"/>
              </a:spcBef>
              <a:spcAft>
                <a:spcPts val="0"/>
              </a:spcAft>
              <a:buSzPts val="2100"/>
              <a:buNone/>
              <a:defRPr sz="1575"/>
            </a:lvl3pPr>
            <a:lvl4pPr lvl="3" algn="ctr">
              <a:lnSpc>
                <a:spcPct val="100000"/>
              </a:lnSpc>
              <a:spcBef>
                <a:spcPts val="0"/>
              </a:spcBef>
              <a:spcAft>
                <a:spcPts val="0"/>
              </a:spcAft>
              <a:buSzPts val="2100"/>
              <a:buNone/>
              <a:defRPr sz="1575"/>
            </a:lvl4pPr>
            <a:lvl5pPr lvl="4" algn="ctr">
              <a:lnSpc>
                <a:spcPct val="100000"/>
              </a:lnSpc>
              <a:spcBef>
                <a:spcPts val="0"/>
              </a:spcBef>
              <a:spcAft>
                <a:spcPts val="0"/>
              </a:spcAft>
              <a:buSzPts val="2100"/>
              <a:buNone/>
              <a:defRPr sz="1575"/>
            </a:lvl5pPr>
            <a:lvl6pPr lvl="5" algn="ctr">
              <a:lnSpc>
                <a:spcPct val="100000"/>
              </a:lnSpc>
              <a:spcBef>
                <a:spcPts val="0"/>
              </a:spcBef>
              <a:spcAft>
                <a:spcPts val="0"/>
              </a:spcAft>
              <a:buSzPts val="2100"/>
              <a:buNone/>
              <a:defRPr sz="1575"/>
            </a:lvl6pPr>
            <a:lvl7pPr lvl="6" algn="ctr">
              <a:lnSpc>
                <a:spcPct val="100000"/>
              </a:lnSpc>
              <a:spcBef>
                <a:spcPts val="0"/>
              </a:spcBef>
              <a:spcAft>
                <a:spcPts val="0"/>
              </a:spcAft>
              <a:buSzPts val="2100"/>
              <a:buNone/>
              <a:defRPr sz="1575"/>
            </a:lvl7pPr>
            <a:lvl8pPr lvl="7" algn="ctr">
              <a:lnSpc>
                <a:spcPct val="100000"/>
              </a:lnSpc>
              <a:spcBef>
                <a:spcPts val="0"/>
              </a:spcBef>
              <a:spcAft>
                <a:spcPts val="0"/>
              </a:spcAft>
              <a:buSzPts val="2100"/>
              <a:buNone/>
              <a:defRPr sz="1575"/>
            </a:lvl8pPr>
            <a:lvl9pPr lvl="8" algn="ctr">
              <a:lnSpc>
                <a:spcPct val="100000"/>
              </a:lnSpc>
              <a:spcBef>
                <a:spcPts val="0"/>
              </a:spcBef>
              <a:spcAft>
                <a:spcPts val="0"/>
              </a:spcAft>
              <a:buSzPts val="2100"/>
              <a:buNone/>
              <a:defRPr sz="1575"/>
            </a:lvl9pPr>
          </a:lstStyle>
          <a:p>
            <a:endParaRPr/>
          </a:p>
        </p:txBody>
      </p:sp>
      <p:sp>
        <p:nvSpPr>
          <p:cNvPr id="84" name="Google Shape;84;p21"/>
          <p:cNvSpPr txBox="1">
            <a:spLocks noGrp="1"/>
          </p:cNvSpPr>
          <p:nvPr>
            <p:ph type="body" idx="2"/>
          </p:nvPr>
        </p:nvSpPr>
        <p:spPr>
          <a:xfrm>
            <a:off x="6584285" y="965433"/>
            <a:ext cx="5114668" cy="4926800"/>
          </a:xfrm>
          <a:prstGeom prst="rect">
            <a:avLst/>
          </a:prstGeom>
          <a:noFill/>
          <a:ln>
            <a:noFill/>
          </a:ln>
        </p:spPr>
        <p:txBody>
          <a:bodyPr spcFirstLastPara="1" anchor="ctr">
            <a:normAutofit/>
          </a:bodyPr>
          <a:lstStyle>
            <a:lvl1pPr marL="342803" lvl="0" indent="-257103" algn="l">
              <a:lnSpc>
                <a:spcPct val="115000"/>
              </a:lnSpc>
              <a:spcBef>
                <a:spcPts val="0"/>
              </a:spcBef>
              <a:spcAft>
                <a:spcPts val="0"/>
              </a:spcAft>
              <a:buSzPts val="1800"/>
              <a:buChar char="●"/>
              <a:defRPr/>
            </a:lvl1pPr>
            <a:lvl2pPr marL="685605" lvl="1" indent="-238059" algn="l">
              <a:lnSpc>
                <a:spcPct val="115000"/>
              </a:lnSpc>
              <a:spcBef>
                <a:spcPts val="0"/>
              </a:spcBef>
              <a:spcAft>
                <a:spcPts val="0"/>
              </a:spcAft>
              <a:buSzPts val="1400"/>
              <a:buChar char="○"/>
              <a:defRPr/>
            </a:lvl2pPr>
            <a:lvl3pPr marL="1028408" lvl="2" indent="-238059" algn="l">
              <a:lnSpc>
                <a:spcPct val="115000"/>
              </a:lnSpc>
              <a:spcBef>
                <a:spcPts val="0"/>
              </a:spcBef>
              <a:spcAft>
                <a:spcPts val="0"/>
              </a:spcAft>
              <a:buSzPts val="1400"/>
              <a:buChar char="■"/>
              <a:defRPr/>
            </a:lvl3pPr>
            <a:lvl4pPr marL="1371212" lvl="3" indent="-238059" algn="l">
              <a:lnSpc>
                <a:spcPct val="115000"/>
              </a:lnSpc>
              <a:spcBef>
                <a:spcPts val="0"/>
              </a:spcBef>
              <a:spcAft>
                <a:spcPts val="0"/>
              </a:spcAft>
              <a:buSzPts val="1400"/>
              <a:buChar char="●"/>
              <a:defRPr/>
            </a:lvl4pPr>
            <a:lvl5pPr marL="1714015" lvl="4" indent="-238059" algn="l">
              <a:lnSpc>
                <a:spcPct val="115000"/>
              </a:lnSpc>
              <a:spcBef>
                <a:spcPts val="0"/>
              </a:spcBef>
              <a:spcAft>
                <a:spcPts val="0"/>
              </a:spcAft>
              <a:buSzPts val="1400"/>
              <a:buChar char="○"/>
              <a:defRPr/>
            </a:lvl5pPr>
            <a:lvl6pPr marL="2056818" lvl="5" indent="-238059" algn="l">
              <a:lnSpc>
                <a:spcPct val="115000"/>
              </a:lnSpc>
              <a:spcBef>
                <a:spcPts val="0"/>
              </a:spcBef>
              <a:spcAft>
                <a:spcPts val="0"/>
              </a:spcAft>
              <a:buSzPts val="1400"/>
              <a:buChar char="■"/>
              <a:defRPr/>
            </a:lvl6pPr>
            <a:lvl7pPr marL="2399620" lvl="6" indent="-238059" algn="l">
              <a:lnSpc>
                <a:spcPct val="115000"/>
              </a:lnSpc>
              <a:spcBef>
                <a:spcPts val="0"/>
              </a:spcBef>
              <a:spcAft>
                <a:spcPts val="0"/>
              </a:spcAft>
              <a:buSzPts val="1400"/>
              <a:buChar char="●"/>
              <a:defRPr/>
            </a:lvl7pPr>
            <a:lvl8pPr marL="2742423" lvl="7" indent="-238059" algn="l">
              <a:lnSpc>
                <a:spcPct val="115000"/>
              </a:lnSpc>
              <a:spcBef>
                <a:spcPts val="0"/>
              </a:spcBef>
              <a:spcAft>
                <a:spcPts val="0"/>
              </a:spcAft>
              <a:buSzPts val="1400"/>
              <a:buChar char="○"/>
              <a:defRPr/>
            </a:lvl8pPr>
            <a:lvl9pPr marL="3085225" lvl="8" indent="-238059" algn="l">
              <a:lnSpc>
                <a:spcPct val="115000"/>
              </a:lnSpc>
              <a:spcBef>
                <a:spcPts val="0"/>
              </a:spcBef>
              <a:spcAft>
                <a:spcPts val="0"/>
              </a:spcAft>
              <a:buSzPts val="1400"/>
              <a:buChar char="■"/>
              <a:defRPr/>
            </a:lvl9pPr>
          </a:lstStyle>
          <a:p>
            <a:endParaRPr/>
          </a:p>
        </p:txBody>
      </p:sp>
      <p:sp>
        <p:nvSpPr>
          <p:cNvPr id="6" name="Google Shape;85;p21"/>
          <p:cNvSpPr txBox="1">
            <a:spLocks noGrp="1"/>
          </p:cNvSpPr>
          <p:nvPr>
            <p:ph type="sldNum" idx="10"/>
          </p:nvPr>
        </p:nvSpPr>
        <p:spPr/>
        <p:txBody>
          <a:bodyPr spcFirstLastPara="1">
            <a:normAutofit/>
          </a:bodyPr>
          <a:lstStyle>
            <a:lvl1pPr marL="0" marR="0" lvl="0" indent="0" algn="r" defTabSz="342797" eaLnBrk="0" hangingPunct="0">
              <a:lnSpc>
                <a:spcPct val="100000"/>
              </a:lnSpc>
              <a:spcBef>
                <a:spcPts val="0"/>
              </a:spcBef>
              <a:spcAft>
                <a:spcPts val="0"/>
              </a:spcAft>
              <a:buClr>
                <a:srgbClr val="000000"/>
              </a:buClr>
              <a:buSzPts val="1000"/>
              <a:buFont typeface="Arial"/>
              <a:buNone/>
              <a:defRPr sz="75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9pPr>
          </a:lstStyle>
          <a:p>
            <a:pPr>
              <a:defRPr/>
            </a:pPr>
            <a:fld id="{395E93AA-BF0B-46C9-95CE-FD06A67B3232}" type="slidenum">
              <a:rPr lang="es-419"/>
              <a:pPr>
                <a:defRPr/>
              </a:pPr>
              <a:t>‹Nº›</a:t>
            </a:fld>
            <a:endParaRPr dirty="0"/>
          </a:p>
        </p:txBody>
      </p:sp>
    </p:spTree>
    <p:extLst>
      <p:ext uri="{BB962C8B-B14F-4D97-AF65-F5344CB8AC3E}">
        <p14:creationId xmlns:p14="http://schemas.microsoft.com/office/powerpoint/2010/main" val="13507497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contenido 2"/>
          <p:cNvSpPr>
            <a:spLocks noGrp="1"/>
          </p:cNvSpPr>
          <p:nvPr>
            <p:ph idx="1"/>
          </p:nvPr>
        </p:nvSpPr>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p:txBody>
          <a:bodyPr/>
          <a:lstStyle/>
          <a:p>
            <a:fld id="{41A1C678-C65A-4AA3-AB12-DDDD7183BAAD}" type="datetime1">
              <a:rPr lang="es-ES" smtClean="0"/>
              <a:t>27/07/2026</a:t>
            </a:fld>
            <a:endParaRPr lang="es-ES" dirty="0"/>
          </a:p>
        </p:txBody>
      </p:sp>
      <p:sp>
        <p:nvSpPr>
          <p:cNvPr id="5" name="Marcador de pie de página 4"/>
          <p:cNvSpPr>
            <a:spLocks noGrp="1"/>
          </p:cNvSpPr>
          <p:nvPr>
            <p:ph type="ftr" sz="quarter" idx="11"/>
          </p:nvPr>
        </p:nvSpPr>
        <p:spPr/>
        <p:txBody>
          <a:bodyPr/>
          <a:lstStyle/>
          <a:p>
            <a:endParaRPr lang="es-ES" dirty="0"/>
          </a:p>
        </p:txBody>
      </p:sp>
      <p:sp>
        <p:nvSpPr>
          <p:cNvPr id="6" name="Marcador de número de diapositiva 5"/>
          <p:cNvSpPr>
            <a:spLocks noGrp="1"/>
          </p:cNvSpPr>
          <p:nvPr>
            <p:ph type="sldNum" sz="quarter" idx="12"/>
          </p:nvPr>
        </p:nvSpPr>
        <p:spPr/>
        <p:txBody>
          <a:bodyPr/>
          <a:lstStyle/>
          <a:p>
            <a:fld id="{339DE33B-29C3-A64D-9297-00A5A1600F58}" type="slidenum">
              <a:rPr lang="es-ES" smtClean="0"/>
              <a:t>‹Nº›</a:t>
            </a:fld>
            <a:endParaRPr lang="es-ES" dirty="0"/>
          </a:p>
        </p:txBody>
      </p:sp>
    </p:spTree>
    <p:extLst>
      <p:ext uri="{BB962C8B-B14F-4D97-AF65-F5344CB8AC3E}">
        <p14:creationId xmlns:p14="http://schemas.microsoft.com/office/powerpoint/2010/main" val="303903214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86"/>
        <p:cNvGrpSpPr/>
        <p:nvPr/>
      </p:nvGrpSpPr>
      <p:grpSpPr>
        <a:xfrm>
          <a:off x="0" y="0"/>
          <a:ext cx="0" cy="0"/>
          <a:chOff x="0" y="0"/>
          <a:chExt cx="0" cy="0"/>
        </a:xfrm>
      </p:grpSpPr>
      <p:sp>
        <p:nvSpPr>
          <p:cNvPr id="87" name="Google Shape;87;p22"/>
          <p:cNvSpPr txBox="1">
            <a:spLocks noGrp="1"/>
          </p:cNvSpPr>
          <p:nvPr>
            <p:ph type="body" idx="1"/>
          </p:nvPr>
        </p:nvSpPr>
        <p:spPr>
          <a:xfrm>
            <a:off x="415493" y="5640767"/>
            <a:ext cx="7996317" cy="806800"/>
          </a:xfrm>
          <a:prstGeom prst="rect">
            <a:avLst/>
          </a:prstGeom>
          <a:noFill/>
          <a:ln>
            <a:noFill/>
          </a:ln>
        </p:spPr>
        <p:txBody>
          <a:bodyPr spcFirstLastPara="1" anchor="ctr">
            <a:normAutofit/>
          </a:bodyPr>
          <a:lstStyle>
            <a:lvl1pPr marL="342803" lvl="0" indent="-171402" algn="l">
              <a:lnSpc>
                <a:spcPct val="100000"/>
              </a:lnSpc>
              <a:spcBef>
                <a:spcPts val="0"/>
              </a:spcBef>
              <a:spcAft>
                <a:spcPts val="0"/>
              </a:spcAft>
              <a:buSzPts val="1800"/>
              <a:buNone/>
              <a:defRPr/>
            </a:lvl1pPr>
          </a:lstStyle>
          <a:p>
            <a:endParaRPr/>
          </a:p>
        </p:txBody>
      </p:sp>
      <p:sp>
        <p:nvSpPr>
          <p:cNvPr id="3" name="Google Shape;88;p22"/>
          <p:cNvSpPr txBox="1">
            <a:spLocks noGrp="1"/>
          </p:cNvSpPr>
          <p:nvPr>
            <p:ph type="sldNum" idx="10"/>
          </p:nvPr>
        </p:nvSpPr>
        <p:spPr/>
        <p:txBody>
          <a:bodyPr spcFirstLastPara="1">
            <a:normAutofit/>
          </a:bodyPr>
          <a:lstStyle>
            <a:lvl1pPr marL="0" marR="0" lvl="0" indent="0" algn="r" defTabSz="342797" eaLnBrk="0" hangingPunct="0">
              <a:lnSpc>
                <a:spcPct val="100000"/>
              </a:lnSpc>
              <a:spcBef>
                <a:spcPts val="0"/>
              </a:spcBef>
              <a:spcAft>
                <a:spcPts val="0"/>
              </a:spcAft>
              <a:buClr>
                <a:srgbClr val="000000"/>
              </a:buClr>
              <a:buSzPts val="1000"/>
              <a:buFont typeface="Arial"/>
              <a:buNone/>
              <a:defRPr sz="75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9pPr>
          </a:lstStyle>
          <a:p>
            <a:pPr>
              <a:defRPr/>
            </a:pPr>
            <a:fld id="{CF603C15-6A7F-4597-ACEF-1646676C2F93}" type="slidenum">
              <a:rPr lang="es-419"/>
              <a:pPr>
                <a:defRPr/>
              </a:pPr>
              <a:t>‹Nº›</a:t>
            </a:fld>
            <a:endParaRPr dirty="0"/>
          </a:p>
        </p:txBody>
      </p:sp>
    </p:spTree>
    <p:extLst>
      <p:ext uri="{BB962C8B-B14F-4D97-AF65-F5344CB8AC3E}">
        <p14:creationId xmlns:p14="http://schemas.microsoft.com/office/powerpoint/2010/main" val="23480491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89"/>
        <p:cNvGrpSpPr/>
        <p:nvPr/>
      </p:nvGrpSpPr>
      <p:grpSpPr>
        <a:xfrm>
          <a:off x="0" y="0"/>
          <a:ext cx="0" cy="0"/>
          <a:chOff x="0" y="0"/>
          <a:chExt cx="0" cy="0"/>
        </a:xfrm>
      </p:grpSpPr>
      <p:sp>
        <p:nvSpPr>
          <p:cNvPr id="90" name="Google Shape;90;p23"/>
          <p:cNvSpPr txBox="1">
            <a:spLocks noGrp="1"/>
          </p:cNvSpPr>
          <p:nvPr>
            <p:ph type="title"/>
          </p:nvPr>
        </p:nvSpPr>
        <p:spPr>
          <a:xfrm>
            <a:off x="415492" y="1474833"/>
            <a:ext cx="11357841" cy="2618000"/>
          </a:xfrm>
          <a:prstGeom prst="rect">
            <a:avLst/>
          </a:prstGeom>
          <a:noFill/>
          <a:ln>
            <a:noFill/>
          </a:ln>
        </p:spPr>
        <p:txBody>
          <a:bodyPr spcFirstLastPara="1" anchor="b">
            <a:normAutofit/>
          </a:bodyPr>
          <a:lstStyle>
            <a:lvl1pPr lvl="0" algn="ctr">
              <a:lnSpc>
                <a:spcPct val="100000"/>
              </a:lnSpc>
              <a:spcBef>
                <a:spcPts val="0"/>
              </a:spcBef>
              <a:spcAft>
                <a:spcPts val="0"/>
              </a:spcAft>
              <a:buSzPts val="12000"/>
              <a:buNone/>
              <a:defRPr sz="8997"/>
            </a:lvl1pPr>
            <a:lvl2pPr lvl="1" algn="ctr">
              <a:lnSpc>
                <a:spcPct val="100000"/>
              </a:lnSpc>
              <a:spcBef>
                <a:spcPts val="0"/>
              </a:spcBef>
              <a:spcAft>
                <a:spcPts val="0"/>
              </a:spcAft>
              <a:buSzPts val="12000"/>
              <a:buNone/>
              <a:defRPr sz="8997"/>
            </a:lvl2pPr>
            <a:lvl3pPr lvl="2" algn="ctr">
              <a:lnSpc>
                <a:spcPct val="100000"/>
              </a:lnSpc>
              <a:spcBef>
                <a:spcPts val="0"/>
              </a:spcBef>
              <a:spcAft>
                <a:spcPts val="0"/>
              </a:spcAft>
              <a:buSzPts val="12000"/>
              <a:buNone/>
              <a:defRPr sz="8997"/>
            </a:lvl3pPr>
            <a:lvl4pPr lvl="3" algn="ctr">
              <a:lnSpc>
                <a:spcPct val="100000"/>
              </a:lnSpc>
              <a:spcBef>
                <a:spcPts val="0"/>
              </a:spcBef>
              <a:spcAft>
                <a:spcPts val="0"/>
              </a:spcAft>
              <a:buSzPts val="12000"/>
              <a:buNone/>
              <a:defRPr sz="8997"/>
            </a:lvl4pPr>
            <a:lvl5pPr lvl="4" algn="ctr">
              <a:lnSpc>
                <a:spcPct val="100000"/>
              </a:lnSpc>
              <a:spcBef>
                <a:spcPts val="0"/>
              </a:spcBef>
              <a:spcAft>
                <a:spcPts val="0"/>
              </a:spcAft>
              <a:buSzPts val="12000"/>
              <a:buNone/>
              <a:defRPr sz="8997"/>
            </a:lvl5pPr>
            <a:lvl6pPr lvl="5" algn="ctr">
              <a:lnSpc>
                <a:spcPct val="100000"/>
              </a:lnSpc>
              <a:spcBef>
                <a:spcPts val="0"/>
              </a:spcBef>
              <a:spcAft>
                <a:spcPts val="0"/>
              </a:spcAft>
              <a:buSzPts val="12000"/>
              <a:buNone/>
              <a:defRPr sz="8997"/>
            </a:lvl6pPr>
            <a:lvl7pPr lvl="6" algn="ctr">
              <a:lnSpc>
                <a:spcPct val="100000"/>
              </a:lnSpc>
              <a:spcBef>
                <a:spcPts val="0"/>
              </a:spcBef>
              <a:spcAft>
                <a:spcPts val="0"/>
              </a:spcAft>
              <a:buSzPts val="12000"/>
              <a:buNone/>
              <a:defRPr sz="8997"/>
            </a:lvl7pPr>
            <a:lvl8pPr lvl="7" algn="ctr">
              <a:lnSpc>
                <a:spcPct val="100000"/>
              </a:lnSpc>
              <a:spcBef>
                <a:spcPts val="0"/>
              </a:spcBef>
              <a:spcAft>
                <a:spcPts val="0"/>
              </a:spcAft>
              <a:buSzPts val="12000"/>
              <a:buNone/>
              <a:defRPr sz="8997"/>
            </a:lvl8pPr>
            <a:lvl9pPr lvl="8" algn="ctr">
              <a:lnSpc>
                <a:spcPct val="100000"/>
              </a:lnSpc>
              <a:spcBef>
                <a:spcPts val="0"/>
              </a:spcBef>
              <a:spcAft>
                <a:spcPts val="0"/>
              </a:spcAft>
              <a:buSzPts val="12000"/>
              <a:buNone/>
              <a:defRPr sz="8997"/>
            </a:lvl9pPr>
          </a:lstStyle>
          <a:p>
            <a:r>
              <a:rPr lang="es-ES" smtClean="0"/>
              <a:t>Haga clic para modificar el estilo de título del patrón</a:t>
            </a:r>
            <a:endParaRPr/>
          </a:p>
        </p:txBody>
      </p:sp>
      <p:sp>
        <p:nvSpPr>
          <p:cNvPr id="91" name="Google Shape;91;p23"/>
          <p:cNvSpPr txBox="1">
            <a:spLocks noGrp="1"/>
          </p:cNvSpPr>
          <p:nvPr>
            <p:ph type="body" idx="1"/>
          </p:nvPr>
        </p:nvSpPr>
        <p:spPr>
          <a:xfrm>
            <a:off x="415492" y="4202967"/>
            <a:ext cx="11357841" cy="1734400"/>
          </a:xfrm>
          <a:prstGeom prst="rect">
            <a:avLst/>
          </a:prstGeom>
          <a:noFill/>
          <a:ln>
            <a:noFill/>
          </a:ln>
        </p:spPr>
        <p:txBody>
          <a:bodyPr spcFirstLastPara="1">
            <a:normAutofit/>
          </a:bodyPr>
          <a:lstStyle>
            <a:lvl1pPr marL="342803" lvl="0" indent="-257103" algn="ctr">
              <a:lnSpc>
                <a:spcPct val="115000"/>
              </a:lnSpc>
              <a:spcBef>
                <a:spcPts val="0"/>
              </a:spcBef>
              <a:spcAft>
                <a:spcPts val="0"/>
              </a:spcAft>
              <a:buSzPts val="1800"/>
              <a:buChar char="●"/>
              <a:defRPr/>
            </a:lvl1pPr>
            <a:lvl2pPr marL="685605" lvl="1" indent="-238059" algn="ctr">
              <a:lnSpc>
                <a:spcPct val="115000"/>
              </a:lnSpc>
              <a:spcBef>
                <a:spcPts val="0"/>
              </a:spcBef>
              <a:spcAft>
                <a:spcPts val="0"/>
              </a:spcAft>
              <a:buSzPts val="1400"/>
              <a:buChar char="○"/>
              <a:defRPr/>
            </a:lvl2pPr>
            <a:lvl3pPr marL="1028408" lvl="2" indent="-238059" algn="ctr">
              <a:lnSpc>
                <a:spcPct val="115000"/>
              </a:lnSpc>
              <a:spcBef>
                <a:spcPts val="0"/>
              </a:spcBef>
              <a:spcAft>
                <a:spcPts val="0"/>
              </a:spcAft>
              <a:buSzPts val="1400"/>
              <a:buChar char="■"/>
              <a:defRPr/>
            </a:lvl3pPr>
            <a:lvl4pPr marL="1371212" lvl="3" indent="-238059" algn="ctr">
              <a:lnSpc>
                <a:spcPct val="115000"/>
              </a:lnSpc>
              <a:spcBef>
                <a:spcPts val="0"/>
              </a:spcBef>
              <a:spcAft>
                <a:spcPts val="0"/>
              </a:spcAft>
              <a:buSzPts val="1400"/>
              <a:buChar char="●"/>
              <a:defRPr/>
            </a:lvl4pPr>
            <a:lvl5pPr marL="1714015" lvl="4" indent="-238059" algn="ctr">
              <a:lnSpc>
                <a:spcPct val="115000"/>
              </a:lnSpc>
              <a:spcBef>
                <a:spcPts val="0"/>
              </a:spcBef>
              <a:spcAft>
                <a:spcPts val="0"/>
              </a:spcAft>
              <a:buSzPts val="1400"/>
              <a:buChar char="○"/>
              <a:defRPr/>
            </a:lvl5pPr>
            <a:lvl6pPr marL="2056818" lvl="5" indent="-238059" algn="ctr">
              <a:lnSpc>
                <a:spcPct val="115000"/>
              </a:lnSpc>
              <a:spcBef>
                <a:spcPts val="0"/>
              </a:spcBef>
              <a:spcAft>
                <a:spcPts val="0"/>
              </a:spcAft>
              <a:buSzPts val="1400"/>
              <a:buChar char="■"/>
              <a:defRPr/>
            </a:lvl6pPr>
            <a:lvl7pPr marL="2399620" lvl="6" indent="-238059" algn="ctr">
              <a:lnSpc>
                <a:spcPct val="115000"/>
              </a:lnSpc>
              <a:spcBef>
                <a:spcPts val="0"/>
              </a:spcBef>
              <a:spcAft>
                <a:spcPts val="0"/>
              </a:spcAft>
              <a:buSzPts val="1400"/>
              <a:buChar char="●"/>
              <a:defRPr/>
            </a:lvl7pPr>
            <a:lvl8pPr marL="2742423" lvl="7" indent="-238059" algn="ctr">
              <a:lnSpc>
                <a:spcPct val="115000"/>
              </a:lnSpc>
              <a:spcBef>
                <a:spcPts val="0"/>
              </a:spcBef>
              <a:spcAft>
                <a:spcPts val="0"/>
              </a:spcAft>
              <a:buSzPts val="1400"/>
              <a:buChar char="○"/>
              <a:defRPr/>
            </a:lvl8pPr>
            <a:lvl9pPr marL="3085225" lvl="8" indent="-238059" algn="ctr">
              <a:lnSpc>
                <a:spcPct val="115000"/>
              </a:lnSpc>
              <a:spcBef>
                <a:spcPts val="0"/>
              </a:spcBef>
              <a:spcAft>
                <a:spcPts val="0"/>
              </a:spcAft>
              <a:buSzPts val="1400"/>
              <a:buChar char="■"/>
              <a:defRPr/>
            </a:lvl9pPr>
          </a:lstStyle>
          <a:p>
            <a:endParaRPr/>
          </a:p>
        </p:txBody>
      </p:sp>
      <p:sp>
        <p:nvSpPr>
          <p:cNvPr id="4" name="Google Shape;92;p23"/>
          <p:cNvSpPr txBox="1">
            <a:spLocks noGrp="1"/>
          </p:cNvSpPr>
          <p:nvPr>
            <p:ph type="sldNum" idx="10"/>
          </p:nvPr>
        </p:nvSpPr>
        <p:spPr/>
        <p:txBody>
          <a:bodyPr spcFirstLastPara="1">
            <a:normAutofit/>
          </a:bodyPr>
          <a:lstStyle>
            <a:lvl1pPr marL="0" marR="0" lvl="0" indent="0" algn="r" defTabSz="342797" eaLnBrk="0" hangingPunct="0">
              <a:lnSpc>
                <a:spcPct val="100000"/>
              </a:lnSpc>
              <a:spcBef>
                <a:spcPts val="0"/>
              </a:spcBef>
              <a:spcAft>
                <a:spcPts val="0"/>
              </a:spcAft>
              <a:buClr>
                <a:srgbClr val="000000"/>
              </a:buClr>
              <a:buSzPts val="1000"/>
              <a:buFont typeface="Arial"/>
              <a:buNone/>
              <a:defRPr sz="75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9pPr>
          </a:lstStyle>
          <a:p>
            <a:pPr>
              <a:defRPr/>
            </a:pPr>
            <a:fld id="{B1CAEA98-C5F1-4531-9B81-EC548A16AEC8}" type="slidenum">
              <a:rPr lang="es-419"/>
              <a:pPr>
                <a:defRPr/>
              </a:pPr>
              <a:t>‹Nº›</a:t>
            </a:fld>
            <a:endParaRPr dirty="0"/>
          </a:p>
        </p:txBody>
      </p:sp>
    </p:spTree>
    <p:extLst>
      <p:ext uri="{BB962C8B-B14F-4D97-AF65-F5344CB8AC3E}">
        <p14:creationId xmlns:p14="http://schemas.microsoft.com/office/powerpoint/2010/main" val="226149198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3"/>
        <p:cNvGrpSpPr/>
        <p:nvPr/>
      </p:nvGrpSpPr>
      <p:grpSpPr>
        <a:xfrm>
          <a:off x="0" y="0"/>
          <a:ext cx="0" cy="0"/>
          <a:chOff x="0" y="0"/>
          <a:chExt cx="0" cy="0"/>
        </a:xfrm>
      </p:grpSpPr>
      <p:sp>
        <p:nvSpPr>
          <p:cNvPr id="2" name="Google Shape;94;p24"/>
          <p:cNvSpPr txBox="1">
            <a:spLocks noGrp="1"/>
          </p:cNvSpPr>
          <p:nvPr>
            <p:ph type="sldNum" idx="10"/>
          </p:nvPr>
        </p:nvSpPr>
        <p:spPr/>
        <p:txBody>
          <a:bodyPr spcFirstLastPara="1">
            <a:normAutofit/>
          </a:bodyPr>
          <a:lstStyle>
            <a:lvl1pPr marL="0" marR="0" lvl="0" indent="0" algn="r" defTabSz="342797" eaLnBrk="0" hangingPunct="0">
              <a:lnSpc>
                <a:spcPct val="100000"/>
              </a:lnSpc>
              <a:spcBef>
                <a:spcPts val="0"/>
              </a:spcBef>
              <a:spcAft>
                <a:spcPts val="0"/>
              </a:spcAft>
              <a:buClr>
                <a:srgbClr val="000000"/>
              </a:buClr>
              <a:buSzPts val="1000"/>
              <a:buFont typeface="Arial"/>
              <a:buNone/>
              <a:defRPr sz="75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9pPr>
          </a:lstStyle>
          <a:p>
            <a:pPr>
              <a:defRPr/>
            </a:pPr>
            <a:fld id="{15444983-ECFD-406E-8C7D-3773EA2A6F2B}" type="slidenum">
              <a:rPr lang="es-419"/>
              <a:pPr>
                <a:defRPr/>
              </a:pPr>
              <a:t>‹Nº›</a:t>
            </a:fld>
            <a:endParaRPr dirty="0"/>
          </a:p>
        </p:txBody>
      </p:sp>
    </p:spTree>
    <p:extLst>
      <p:ext uri="{BB962C8B-B14F-4D97-AF65-F5344CB8AC3E}">
        <p14:creationId xmlns:p14="http://schemas.microsoft.com/office/powerpoint/2010/main" val="336407919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54"/>
        <p:cNvGrpSpPr/>
        <p:nvPr/>
      </p:nvGrpSpPr>
      <p:grpSpPr>
        <a:xfrm>
          <a:off x="0" y="0"/>
          <a:ext cx="0" cy="0"/>
          <a:chOff x="0" y="0"/>
          <a:chExt cx="0" cy="0"/>
        </a:xfrm>
      </p:grpSpPr>
      <p:sp>
        <p:nvSpPr>
          <p:cNvPr id="55" name="Google Shape;55;p14"/>
          <p:cNvSpPr txBox="1">
            <a:spLocks noGrp="1"/>
          </p:cNvSpPr>
          <p:nvPr>
            <p:ph type="ctrTitle"/>
          </p:nvPr>
        </p:nvSpPr>
        <p:spPr>
          <a:xfrm>
            <a:off x="415504" y="992767"/>
            <a:ext cx="11357841" cy="2736800"/>
          </a:xfrm>
          <a:prstGeom prst="rect">
            <a:avLst/>
          </a:prstGeom>
          <a:noFill/>
          <a:ln>
            <a:noFill/>
          </a:ln>
        </p:spPr>
        <p:txBody>
          <a:bodyPr spcFirstLastPara="1" anchor="b">
            <a:normAutofit/>
          </a:bodyPr>
          <a:lstStyle>
            <a:lvl1pPr lvl="0" algn="ctr">
              <a:lnSpc>
                <a:spcPct val="100000"/>
              </a:lnSpc>
              <a:spcBef>
                <a:spcPts val="0"/>
              </a:spcBef>
              <a:spcAft>
                <a:spcPts val="0"/>
              </a:spcAft>
              <a:buSzPts val="5200"/>
              <a:buNone/>
              <a:defRPr sz="5198"/>
            </a:lvl1pPr>
            <a:lvl2pPr lvl="1" algn="ctr">
              <a:lnSpc>
                <a:spcPct val="100000"/>
              </a:lnSpc>
              <a:spcBef>
                <a:spcPts val="0"/>
              </a:spcBef>
              <a:spcAft>
                <a:spcPts val="0"/>
              </a:spcAft>
              <a:buSzPts val="5200"/>
              <a:buNone/>
              <a:defRPr sz="5198"/>
            </a:lvl2pPr>
            <a:lvl3pPr lvl="2" algn="ctr">
              <a:lnSpc>
                <a:spcPct val="100000"/>
              </a:lnSpc>
              <a:spcBef>
                <a:spcPts val="0"/>
              </a:spcBef>
              <a:spcAft>
                <a:spcPts val="0"/>
              </a:spcAft>
              <a:buSzPts val="5200"/>
              <a:buNone/>
              <a:defRPr sz="5198"/>
            </a:lvl3pPr>
            <a:lvl4pPr lvl="3" algn="ctr">
              <a:lnSpc>
                <a:spcPct val="100000"/>
              </a:lnSpc>
              <a:spcBef>
                <a:spcPts val="0"/>
              </a:spcBef>
              <a:spcAft>
                <a:spcPts val="0"/>
              </a:spcAft>
              <a:buSzPts val="5200"/>
              <a:buNone/>
              <a:defRPr sz="5198"/>
            </a:lvl4pPr>
            <a:lvl5pPr lvl="4" algn="ctr">
              <a:lnSpc>
                <a:spcPct val="100000"/>
              </a:lnSpc>
              <a:spcBef>
                <a:spcPts val="0"/>
              </a:spcBef>
              <a:spcAft>
                <a:spcPts val="0"/>
              </a:spcAft>
              <a:buSzPts val="5200"/>
              <a:buNone/>
              <a:defRPr sz="5198"/>
            </a:lvl5pPr>
            <a:lvl6pPr lvl="5" algn="ctr">
              <a:lnSpc>
                <a:spcPct val="100000"/>
              </a:lnSpc>
              <a:spcBef>
                <a:spcPts val="0"/>
              </a:spcBef>
              <a:spcAft>
                <a:spcPts val="0"/>
              </a:spcAft>
              <a:buSzPts val="5200"/>
              <a:buNone/>
              <a:defRPr sz="5198"/>
            </a:lvl6pPr>
            <a:lvl7pPr lvl="6" algn="ctr">
              <a:lnSpc>
                <a:spcPct val="100000"/>
              </a:lnSpc>
              <a:spcBef>
                <a:spcPts val="0"/>
              </a:spcBef>
              <a:spcAft>
                <a:spcPts val="0"/>
              </a:spcAft>
              <a:buSzPts val="5200"/>
              <a:buNone/>
              <a:defRPr sz="5198"/>
            </a:lvl7pPr>
            <a:lvl8pPr lvl="7" algn="ctr">
              <a:lnSpc>
                <a:spcPct val="100000"/>
              </a:lnSpc>
              <a:spcBef>
                <a:spcPts val="0"/>
              </a:spcBef>
              <a:spcAft>
                <a:spcPts val="0"/>
              </a:spcAft>
              <a:buSzPts val="5200"/>
              <a:buNone/>
              <a:defRPr sz="5198"/>
            </a:lvl8pPr>
            <a:lvl9pPr lvl="8" algn="ctr">
              <a:lnSpc>
                <a:spcPct val="100000"/>
              </a:lnSpc>
              <a:spcBef>
                <a:spcPts val="0"/>
              </a:spcBef>
              <a:spcAft>
                <a:spcPts val="0"/>
              </a:spcAft>
              <a:buSzPts val="5200"/>
              <a:buNone/>
              <a:defRPr sz="5198"/>
            </a:lvl9pPr>
          </a:lstStyle>
          <a:p>
            <a:endParaRPr/>
          </a:p>
        </p:txBody>
      </p:sp>
      <p:sp>
        <p:nvSpPr>
          <p:cNvPr id="56" name="Google Shape;56;p14"/>
          <p:cNvSpPr txBox="1">
            <a:spLocks noGrp="1"/>
          </p:cNvSpPr>
          <p:nvPr>
            <p:ph type="subTitle" idx="1"/>
          </p:nvPr>
        </p:nvSpPr>
        <p:spPr>
          <a:xfrm>
            <a:off x="415492" y="3778833"/>
            <a:ext cx="11357841" cy="1056800"/>
          </a:xfrm>
          <a:prstGeom prst="rect">
            <a:avLst/>
          </a:prstGeom>
          <a:noFill/>
          <a:ln>
            <a:noFill/>
          </a:ln>
        </p:spPr>
        <p:txBody>
          <a:bodyPr spcFirstLastPara="1">
            <a:normAutofit/>
          </a:bodyPr>
          <a:lstStyle>
            <a:lvl1pPr lvl="0" algn="ctr">
              <a:lnSpc>
                <a:spcPct val="100000"/>
              </a:lnSpc>
              <a:spcBef>
                <a:spcPts val="0"/>
              </a:spcBef>
              <a:spcAft>
                <a:spcPts val="0"/>
              </a:spcAft>
              <a:buSzPts val="2800"/>
              <a:buNone/>
              <a:defRPr sz="2799"/>
            </a:lvl1pPr>
            <a:lvl2pPr lvl="1" algn="ctr">
              <a:lnSpc>
                <a:spcPct val="100000"/>
              </a:lnSpc>
              <a:spcBef>
                <a:spcPts val="0"/>
              </a:spcBef>
              <a:spcAft>
                <a:spcPts val="0"/>
              </a:spcAft>
              <a:buSzPts val="2800"/>
              <a:buNone/>
              <a:defRPr sz="2799"/>
            </a:lvl2pPr>
            <a:lvl3pPr lvl="2" algn="ctr">
              <a:lnSpc>
                <a:spcPct val="100000"/>
              </a:lnSpc>
              <a:spcBef>
                <a:spcPts val="0"/>
              </a:spcBef>
              <a:spcAft>
                <a:spcPts val="0"/>
              </a:spcAft>
              <a:buSzPts val="2800"/>
              <a:buNone/>
              <a:defRPr sz="2799"/>
            </a:lvl3pPr>
            <a:lvl4pPr lvl="3" algn="ctr">
              <a:lnSpc>
                <a:spcPct val="100000"/>
              </a:lnSpc>
              <a:spcBef>
                <a:spcPts val="0"/>
              </a:spcBef>
              <a:spcAft>
                <a:spcPts val="0"/>
              </a:spcAft>
              <a:buSzPts val="2800"/>
              <a:buNone/>
              <a:defRPr sz="2799"/>
            </a:lvl4pPr>
            <a:lvl5pPr lvl="4" algn="ctr">
              <a:lnSpc>
                <a:spcPct val="100000"/>
              </a:lnSpc>
              <a:spcBef>
                <a:spcPts val="0"/>
              </a:spcBef>
              <a:spcAft>
                <a:spcPts val="0"/>
              </a:spcAft>
              <a:buSzPts val="2800"/>
              <a:buNone/>
              <a:defRPr sz="2799"/>
            </a:lvl5pPr>
            <a:lvl6pPr lvl="5" algn="ctr">
              <a:lnSpc>
                <a:spcPct val="100000"/>
              </a:lnSpc>
              <a:spcBef>
                <a:spcPts val="0"/>
              </a:spcBef>
              <a:spcAft>
                <a:spcPts val="0"/>
              </a:spcAft>
              <a:buSzPts val="2800"/>
              <a:buNone/>
              <a:defRPr sz="2799"/>
            </a:lvl6pPr>
            <a:lvl7pPr lvl="6" algn="ctr">
              <a:lnSpc>
                <a:spcPct val="100000"/>
              </a:lnSpc>
              <a:spcBef>
                <a:spcPts val="0"/>
              </a:spcBef>
              <a:spcAft>
                <a:spcPts val="0"/>
              </a:spcAft>
              <a:buSzPts val="2800"/>
              <a:buNone/>
              <a:defRPr sz="2799"/>
            </a:lvl7pPr>
            <a:lvl8pPr lvl="7" algn="ctr">
              <a:lnSpc>
                <a:spcPct val="100000"/>
              </a:lnSpc>
              <a:spcBef>
                <a:spcPts val="0"/>
              </a:spcBef>
              <a:spcAft>
                <a:spcPts val="0"/>
              </a:spcAft>
              <a:buSzPts val="2800"/>
              <a:buNone/>
              <a:defRPr sz="2799"/>
            </a:lvl8pPr>
            <a:lvl9pPr lvl="8" algn="ctr">
              <a:lnSpc>
                <a:spcPct val="100000"/>
              </a:lnSpc>
              <a:spcBef>
                <a:spcPts val="0"/>
              </a:spcBef>
              <a:spcAft>
                <a:spcPts val="0"/>
              </a:spcAft>
              <a:buSzPts val="2800"/>
              <a:buNone/>
              <a:defRPr sz="2799"/>
            </a:lvl9pPr>
          </a:lstStyle>
          <a:p>
            <a:endParaRPr/>
          </a:p>
        </p:txBody>
      </p:sp>
      <p:sp>
        <p:nvSpPr>
          <p:cNvPr id="4" name="Google Shape;57;p14"/>
          <p:cNvSpPr txBox="1">
            <a:spLocks noGrp="1"/>
          </p:cNvSpPr>
          <p:nvPr>
            <p:ph type="sldNum" idx="10"/>
          </p:nvPr>
        </p:nvSpPr>
        <p:spPr/>
        <p:txBody>
          <a:bodyPr spcFirstLastPara="1">
            <a:normAutofit/>
          </a:bodyPr>
          <a:lstStyle>
            <a:lvl1pPr marL="0" marR="0" lvl="0" indent="0" algn="r" defTabSz="457063" eaLnBrk="0" hangingPunct="0">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a:defRPr/>
            </a:pPr>
            <a:fld id="{38AE5187-0EAE-4DE9-9D84-229058BA5F04}" type="slidenum">
              <a:rPr lang="es-419"/>
              <a:pPr>
                <a:defRPr/>
              </a:pPr>
              <a:t>‹Nº›</a:t>
            </a:fld>
            <a:endParaRPr dirty="0"/>
          </a:p>
        </p:txBody>
      </p:sp>
    </p:spTree>
    <p:extLst>
      <p:ext uri="{BB962C8B-B14F-4D97-AF65-F5344CB8AC3E}">
        <p14:creationId xmlns:p14="http://schemas.microsoft.com/office/powerpoint/2010/main" val="225028462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58"/>
        <p:cNvGrpSpPr/>
        <p:nvPr/>
      </p:nvGrpSpPr>
      <p:grpSpPr>
        <a:xfrm>
          <a:off x="0" y="0"/>
          <a:ext cx="0" cy="0"/>
          <a:chOff x="0" y="0"/>
          <a:chExt cx="0" cy="0"/>
        </a:xfrm>
      </p:grpSpPr>
      <p:sp>
        <p:nvSpPr>
          <p:cNvPr id="59" name="Google Shape;59;p15"/>
          <p:cNvSpPr txBox="1">
            <a:spLocks noGrp="1"/>
          </p:cNvSpPr>
          <p:nvPr>
            <p:ph type="title"/>
          </p:nvPr>
        </p:nvSpPr>
        <p:spPr>
          <a:xfrm>
            <a:off x="415492" y="593367"/>
            <a:ext cx="11357841" cy="763600"/>
          </a:xfrm>
          <a:prstGeom prst="rect">
            <a:avLst/>
          </a:prstGeom>
          <a:noFill/>
          <a:ln>
            <a:noFill/>
          </a:ln>
        </p:spPr>
        <p:txBody>
          <a:bodyPr spcFirstLastPara="1">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60" name="Google Shape;60;p15"/>
          <p:cNvSpPr txBox="1">
            <a:spLocks noGrp="1"/>
          </p:cNvSpPr>
          <p:nvPr>
            <p:ph type="body" idx="1"/>
          </p:nvPr>
        </p:nvSpPr>
        <p:spPr>
          <a:xfrm>
            <a:off x="415492" y="1536633"/>
            <a:ext cx="11357841" cy="4555200"/>
          </a:xfrm>
          <a:prstGeom prst="rect">
            <a:avLst/>
          </a:prstGeom>
          <a:noFill/>
          <a:ln>
            <a:noFill/>
          </a:ln>
        </p:spPr>
        <p:txBody>
          <a:bodyPr spcFirstLastPara="1">
            <a:normAutofit/>
          </a:bodyPr>
          <a:lstStyle>
            <a:lvl1pPr marL="457071" lvl="0" indent="-342803" algn="l">
              <a:lnSpc>
                <a:spcPct val="115000"/>
              </a:lnSpc>
              <a:spcBef>
                <a:spcPts val="0"/>
              </a:spcBef>
              <a:spcAft>
                <a:spcPts val="0"/>
              </a:spcAft>
              <a:buSzPts val="1800"/>
              <a:buChar char="●"/>
              <a:defRPr/>
            </a:lvl1pPr>
            <a:lvl2pPr marL="914141" lvl="1" indent="-317411" algn="l">
              <a:lnSpc>
                <a:spcPct val="115000"/>
              </a:lnSpc>
              <a:spcBef>
                <a:spcPts val="0"/>
              </a:spcBef>
              <a:spcAft>
                <a:spcPts val="0"/>
              </a:spcAft>
              <a:buSzPts val="1400"/>
              <a:buChar char="○"/>
              <a:defRPr/>
            </a:lvl2pPr>
            <a:lvl3pPr marL="1371212" lvl="2" indent="-317411" algn="l">
              <a:lnSpc>
                <a:spcPct val="115000"/>
              </a:lnSpc>
              <a:spcBef>
                <a:spcPts val="0"/>
              </a:spcBef>
              <a:spcAft>
                <a:spcPts val="0"/>
              </a:spcAft>
              <a:buSzPts val="1400"/>
              <a:buChar char="■"/>
              <a:defRPr/>
            </a:lvl3pPr>
            <a:lvl4pPr marL="1828281" lvl="3" indent="-317411" algn="l">
              <a:lnSpc>
                <a:spcPct val="115000"/>
              </a:lnSpc>
              <a:spcBef>
                <a:spcPts val="0"/>
              </a:spcBef>
              <a:spcAft>
                <a:spcPts val="0"/>
              </a:spcAft>
              <a:buSzPts val="1400"/>
              <a:buChar char="●"/>
              <a:defRPr/>
            </a:lvl4pPr>
            <a:lvl5pPr marL="2285352" lvl="4" indent="-317411" algn="l">
              <a:lnSpc>
                <a:spcPct val="115000"/>
              </a:lnSpc>
              <a:spcBef>
                <a:spcPts val="0"/>
              </a:spcBef>
              <a:spcAft>
                <a:spcPts val="0"/>
              </a:spcAft>
              <a:buSzPts val="1400"/>
              <a:buChar char="○"/>
              <a:defRPr/>
            </a:lvl5pPr>
            <a:lvl6pPr marL="2742423" lvl="5" indent="-317411" algn="l">
              <a:lnSpc>
                <a:spcPct val="115000"/>
              </a:lnSpc>
              <a:spcBef>
                <a:spcPts val="0"/>
              </a:spcBef>
              <a:spcAft>
                <a:spcPts val="0"/>
              </a:spcAft>
              <a:buSzPts val="1400"/>
              <a:buChar char="■"/>
              <a:defRPr/>
            </a:lvl6pPr>
            <a:lvl7pPr marL="3199493" lvl="6" indent="-317411" algn="l">
              <a:lnSpc>
                <a:spcPct val="115000"/>
              </a:lnSpc>
              <a:spcBef>
                <a:spcPts val="0"/>
              </a:spcBef>
              <a:spcAft>
                <a:spcPts val="0"/>
              </a:spcAft>
              <a:buSzPts val="1400"/>
              <a:buChar char="●"/>
              <a:defRPr/>
            </a:lvl7pPr>
            <a:lvl8pPr marL="3656564" lvl="7" indent="-317411" algn="l">
              <a:lnSpc>
                <a:spcPct val="115000"/>
              </a:lnSpc>
              <a:spcBef>
                <a:spcPts val="0"/>
              </a:spcBef>
              <a:spcAft>
                <a:spcPts val="0"/>
              </a:spcAft>
              <a:buSzPts val="1400"/>
              <a:buChar char="○"/>
              <a:defRPr/>
            </a:lvl8pPr>
            <a:lvl9pPr marL="4113634" lvl="8" indent="-317411" algn="l">
              <a:lnSpc>
                <a:spcPct val="115000"/>
              </a:lnSpc>
              <a:spcBef>
                <a:spcPts val="0"/>
              </a:spcBef>
              <a:spcAft>
                <a:spcPts val="0"/>
              </a:spcAft>
              <a:buSzPts val="1400"/>
              <a:buChar char="■"/>
              <a:defRPr/>
            </a:lvl9pPr>
          </a:lstStyle>
          <a:p>
            <a:endParaRPr/>
          </a:p>
        </p:txBody>
      </p:sp>
      <p:sp>
        <p:nvSpPr>
          <p:cNvPr id="4" name="Google Shape;61;p15"/>
          <p:cNvSpPr txBox="1">
            <a:spLocks noGrp="1"/>
          </p:cNvSpPr>
          <p:nvPr>
            <p:ph type="sldNum" idx="10"/>
          </p:nvPr>
        </p:nvSpPr>
        <p:spPr/>
        <p:txBody>
          <a:bodyPr spcFirstLastPara="1">
            <a:normAutofit/>
          </a:bodyPr>
          <a:lstStyle>
            <a:lvl1pPr marL="0" marR="0" lvl="0" indent="0" algn="r" defTabSz="457063" eaLnBrk="0" hangingPunct="0">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a:defRPr/>
            </a:pPr>
            <a:fld id="{AD8D5132-0DC8-4F65-928D-654CC7CFE5EE}" type="slidenum">
              <a:rPr lang="es-419"/>
              <a:pPr>
                <a:defRPr/>
              </a:pPr>
              <a:t>‹Nº›</a:t>
            </a:fld>
            <a:endParaRPr dirty="0"/>
          </a:p>
        </p:txBody>
      </p:sp>
    </p:spTree>
    <p:extLst>
      <p:ext uri="{BB962C8B-B14F-4D97-AF65-F5344CB8AC3E}">
        <p14:creationId xmlns:p14="http://schemas.microsoft.com/office/powerpoint/2010/main" val="138104393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62"/>
        <p:cNvGrpSpPr/>
        <p:nvPr/>
      </p:nvGrpSpPr>
      <p:grpSpPr>
        <a:xfrm>
          <a:off x="0" y="0"/>
          <a:ext cx="0" cy="0"/>
          <a:chOff x="0" y="0"/>
          <a:chExt cx="0" cy="0"/>
        </a:xfrm>
      </p:grpSpPr>
      <p:sp>
        <p:nvSpPr>
          <p:cNvPr id="63" name="Google Shape;63;p16"/>
          <p:cNvSpPr txBox="1">
            <a:spLocks noGrp="1"/>
          </p:cNvSpPr>
          <p:nvPr>
            <p:ph type="title"/>
          </p:nvPr>
        </p:nvSpPr>
        <p:spPr>
          <a:xfrm>
            <a:off x="415492" y="2867800"/>
            <a:ext cx="11357841" cy="1122400"/>
          </a:xfrm>
          <a:prstGeom prst="rect">
            <a:avLst/>
          </a:prstGeom>
          <a:noFill/>
          <a:ln>
            <a:noFill/>
          </a:ln>
        </p:spPr>
        <p:txBody>
          <a:bodyPr spcFirstLastPara="1" anchor="ctr">
            <a:normAutofit/>
          </a:bodyPr>
          <a:lstStyle>
            <a:lvl1pPr lvl="0" algn="ctr">
              <a:lnSpc>
                <a:spcPct val="100000"/>
              </a:lnSpc>
              <a:spcBef>
                <a:spcPts val="0"/>
              </a:spcBef>
              <a:spcAft>
                <a:spcPts val="0"/>
              </a:spcAft>
              <a:buSzPts val="3600"/>
              <a:buNone/>
              <a:defRPr sz="3599"/>
            </a:lvl1pPr>
            <a:lvl2pPr lvl="1" algn="ctr">
              <a:lnSpc>
                <a:spcPct val="100000"/>
              </a:lnSpc>
              <a:spcBef>
                <a:spcPts val="0"/>
              </a:spcBef>
              <a:spcAft>
                <a:spcPts val="0"/>
              </a:spcAft>
              <a:buSzPts val="3600"/>
              <a:buNone/>
              <a:defRPr sz="3599"/>
            </a:lvl2pPr>
            <a:lvl3pPr lvl="2" algn="ctr">
              <a:lnSpc>
                <a:spcPct val="100000"/>
              </a:lnSpc>
              <a:spcBef>
                <a:spcPts val="0"/>
              </a:spcBef>
              <a:spcAft>
                <a:spcPts val="0"/>
              </a:spcAft>
              <a:buSzPts val="3600"/>
              <a:buNone/>
              <a:defRPr sz="3599"/>
            </a:lvl3pPr>
            <a:lvl4pPr lvl="3" algn="ctr">
              <a:lnSpc>
                <a:spcPct val="100000"/>
              </a:lnSpc>
              <a:spcBef>
                <a:spcPts val="0"/>
              </a:spcBef>
              <a:spcAft>
                <a:spcPts val="0"/>
              </a:spcAft>
              <a:buSzPts val="3600"/>
              <a:buNone/>
              <a:defRPr sz="3599"/>
            </a:lvl4pPr>
            <a:lvl5pPr lvl="4" algn="ctr">
              <a:lnSpc>
                <a:spcPct val="100000"/>
              </a:lnSpc>
              <a:spcBef>
                <a:spcPts val="0"/>
              </a:spcBef>
              <a:spcAft>
                <a:spcPts val="0"/>
              </a:spcAft>
              <a:buSzPts val="3600"/>
              <a:buNone/>
              <a:defRPr sz="3599"/>
            </a:lvl5pPr>
            <a:lvl6pPr lvl="5" algn="ctr">
              <a:lnSpc>
                <a:spcPct val="100000"/>
              </a:lnSpc>
              <a:spcBef>
                <a:spcPts val="0"/>
              </a:spcBef>
              <a:spcAft>
                <a:spcPts val="0"/>
              </a:spcAft>
              <a:buSzPts val="3600"/>
              <a:buNone/>
              <a:defRPr sz="3599"/>
            </a:lvl6pPr>
            <a:lvl7pPr lvl="6" algn="ctr">
              <a:lnSpc>
                <a:spcPct val="100000"/>
              </a:lnSpc>
              <a:spcBef>
                <a:spcPts val="0"/>
              </a:spcBef>
              <a:spcAft>
                <a:spcPts val="0"/>
              </a:spcAft>
              <a:buSzPts val="3600"/>
              <a:buNone/>
              <a:defRPr sz="3599"/>
            </a:lvl7pPr>
            <a:lvl8pPr lvl="7" algn="ctr">
              <a:lnSpc>
                <a:spcPct val="100000"/>
              </a:lnSpc>
              <a:spcBef>
                <a:spcPts val="0"/>
              </a:spcBef>
              <a:spcAft>
                <a:spcPts val="0"/>
              </a:spcAft>
              <a:buSzPts val="3600"/>
              <a:buNone/>
              <a:defRPr sz="3599"/>
            </a:lvl8pPr>
            <a:lvl9pPr lvl="8" algn="ctr">
              <a:lnSpc>
                <a:spcPct val="100000"/>
              </a:lnSpc>
              <a:spcBef>
                <a:spcPts val="0"/>
              </a:spcBef>
              <a:spcAft>
                <a:spcPts val="0"/>
              </a:spcAft>
              <a:buSzPts val="3600"/>
              <a:buNone/>
              <a:defRPr sz="3599"/>
            </a:lvl9pPr>
          </a:lstStyle>
          <a:p>
            <a:endParaRPr/>
          </a:p>
        </p:txBody>
      </p:sp>
      <p:sp>
        <p:nvSpPr>
          <p:cNvPr id="3" name="Google Shape;64;p16"/>
          <p:cNvSpPr txBox="1">
            <a:spLocks noGrp="1"/>
          </p:cNvSpPr>
          <p:nvPr>
            <p:ph type="sldNum" idx="10"/>
          </p:nvPr>
        </p:nvSpPr>
        <p:spPr/>
        <p:txBody>
          <a:bodyPr spcFirstLastPara="1">
            <a:normAutofit/>
          </a:bodyPr>
          <a:lstStyle>
            <a:lvl1pPr marL="0" marR="0" lvl="0" indent="0" algn="r" defTabSz="457063" eaLnBrk="0" hangingPunct="0">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a:defRPr/>
            </a:pPr>
            <a:fld id="{2315CFB4-7B18-43EE-A730-49BF02076F41}" type="slidenum">
              <a:rPr lang="es-419"/>
              <a:pPr>
                <a:defRPr/>
              </a:pPr>
              <a:t>‹Nº›</a:t>
            </a:fld>
            <a:endParaRPr dirty="0"/>
          </a:p>
        </p:txBody>
      </p:sp>
    </p:spTree>
    <p:extLst>
      <p:ext uri="{BB962C8B-B14F-4D97-AF65-F5344CB8AC3E}">
        <p14:creationId xmlns:p14="http://schemas.microsoft.com/office/powerpoint/2010/main" val="157571555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65"/>
        <p:cNvGrpSpPr/>
        <p:nvPr/>
      </p:nvGrpSpPr>
      <p:grpSpPr>
        <a:xfrm>
          <a:off x="0" y="0"/>
          <a:ext cx="0" cy="0"/>
          <a:chOff x="0" y="0"/>
          <a:chExt cx="0" cy="0"/>
        </a:xfrm>
      </p:grpSpPr>
      <p:sp>
        <p:nvSpPr>
          <p:cNvPr id="66" name="Google Shape;66;p17"/>
          <p:cNvSpPr txBox="1">
            <a:spLocks noGrp="1"/>
          </p:cNvSpPr>
          <p:nvPr>
            <p:ph type="title"/>
          </p:nvPr>
        </p:nvSpPr>
        <p:spPr>
          <a:xfrm>
            <a:off x="415492" y="593367"/>
            <a:ext cx="11357841" cy="763600"/>
          </a:xfrm>
          <a:prstGeom prst="rect">
            <a:avLst/>
          </a:prstGeom>
          <a:noFill/>
          <a:ln>
            <a:noFill/>
          </a:ln>
        </p:spPr>
        <p:txBody>
          <a:bodyPr spcFirstLastPara="1">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67" name="Google Shape;67;p17"/>
          <p:cNvSpPr txBox="1">
            <a:spLocks noGrp="1"/>
          </p:cNvSpPr>
          <p:nvPr>
            <p:ph type="body" idx="1"/>
          </p:nvPr>
        </p:nvSpPr>
        <p:spPr>
          <a:xfrm>
            <a:off x="415492" y="1536633"/>
            <a:ext cx="5331811" cy="4555200"/>
          </a:xfrm>
          <a:prstGeom prst="rect">
            <a:avLst/>
          </a:prstGeom>
          <a:noFill/>
          <a:ln>
            <a:noFill/>
          </a:ln>
        </p:spPr>
        <p:txBody>
          <a:bodyPr spcFirstLastPara="1">
            <a:normAutofit/>
          </a:bodyPr>
          <a:lstStyle>
            <a:lvl1pPr marL="457071" lvl="0" indent="-317411" algn="l">
              <a:lnSpc>
                <a:spcPct val="115000"/>
              </a:lnSpc>
              <a:spcBef>
                <a:spcPts val="0"/>
              </a:spcBef>
              <a:spcAft>
                <a:spcPts val="0"/>
              </a:spcAft>
              <a:buSzPts val="1400"/>
              <a:buChar char="●"/>
              <a:defRPr sz="1400"/>
            </a:lvl1pPr>
            <a:lvl2pPr marL="914141" lvl="1" indent="-304714" algn="l">
              <a:lnSpc>
                <a:spcPct val="115000"/>
              </a:lnSpc>
              <a:spcBef>
                <a:spcPts val="0"/>
              </a:spcBef>
              <a:spcAft>
                <a:spcPts val="0"/>
              </a:spcAft>
              <a:buSzPts val="1200"/>
              <a:buChar char="○"/>
              <a:defRPr sz="1200"/>
            </a:lvl2pPr>
            <a:lvl3pPr marL="1371212" lvl="2" indent="-304714" algn="l">
              <a:lnSpc>
                <a:spcPct val="115000"/>
              </a:lnSpc>
              <a:spcBef>
                <a:spcPts val="0"/>
              </a:spcBef>
              <a:spcAft>
                <a:spcPts val="0"/>
              </a:spcAft>
              <a:buSzPts val="1200"/>
              <a:buChar char="■"/>
              <a:defRPr sz="1200"/>
            </a:lvl3pPr>
            <a:lvl4pPr marL="1828281" lvl="3" indent="-304714" algn="l">
              <a:lnSpc>
                <a:spcPct val="115000"/>
              </a:lnSpc>
              <a:spcBef>
                <a:spcPts val="0"/>
              </a:spcBef>
              <a:spcAft>
                <a:spcPts val="0"/>
              </a:spcAft>
              <a:buSzPts val="1200"/>
              <a:buChar char="●"/>
              <a:defRPr sz="1200"/>
            </a:lvl4pPr>
            <a:lvl5pPr marL="2285352" lvl="4" indent="-304714" algn="l">
              <a:lnSpc>
                <a:spcPct val="115000"/>
              </a:lnSpc>
              <a:spcBef>
                <a:spcPts val="0"/>
              </a:spcBef>
              <a:spcAft>
                <a:spcPts val="0"/>
              </a:spcAft>
              <a:buSzPts val="1200"/>
              <a:buChar char="○"/>
              <a:defRPr sz="1200"/>
            </a:lvl5pPr>
            <a:lvl6pPr marL="2742423" lvl="5" indent="-304714" algn="l">
              <a:lnSpc>
                <a:spcPct val="115000"/>
              </a:lnSpc>
              <a:spcBef>
                <a:spcPts val="0"/>
              </a:spcBef>
              <a:spcAft>
                <a:spcPts val="0"/>
              </a:spcAft>
              <a:buSzPts val="1200"/>
              <a:buChar char="■"/>
              <a:defRPr sz="1200"/>
            </a:lvl6pPr>
            <a:lvl7pPr marL="3199493" lvl="6" indent="-304714" algn="l">
              <a:lnSpc>
                <a:spcPct val="115000"/>
              </a:lnSpc>
              <a:spcBef>
                <a:spcPts val="0"/>
              </a:spcBef>
              <a:spcAft>
                <a:spcPts val="0"/>
              </a:spcAft>
              <a:buSzPts val="1200"/>
              <a:buChar char="●"/>
              <a:defRPr sz="1200"/>
            </a:lvl7pPr>
            <a:lvl8pPr marL="3656564" lvl="7" indent="-304714" algn="l">
              <a:lnSpc>
                <a:spcPct val="115000"/>
              </a:lnSpc>
              <a:spcBef>
                <a:spcPts val="0"/>
              </a:spcBef>
              <a:spcAft>
                <a:spcPts val="0"/>
              </a:spcAft>
              <a:buSzPts val="1200"/>
              <a:buChar char="○"/>
              <a:defRPr sz="1200"/>
            </a:lvl8pPr>
            <a:lvl9pPr marL="4113634" lvl="8" indent="-304714" algn="l">
              <a:lnSpc>
                <a:spcPct val="115000"/>
              </a:lnSpc>
              <a:spcBef>
                <a:spcPts val="0"/>
              </a:spcBef>
              <a:spcAft>
                <a:spcPts val="0"/>
              </a:spcAft>
              <a:buSzPts val="1200"/>
              <a:buChar char="■"/>
              <a:defRPr sz="1200"/>
            </a:lvl9pPr>
          </a:lstStyle>
          <a:p>
            <a:endParaRPr/>
          </a:p>
        </p:txBody>
      </p:sp>
      <p:sp>
        <p:nvSpPr>
          <p:cNvPr id="68" name="Google Shape;68;p17"/>
          <p:cNvSpPr txBox="1">
            <a:spLocks noGrp="1"/>
          </p:cNvSpPr>
          <p:nvPr>
            <p:ph type="body" idx="2"/>
          </p:nvPr>
        </p:nvSpPr>
        <p:spPr>
          <a:xfrm>
            <a:off x="6441522" y="1536633"/>
            <a:ext cx="5331811" cy="4555200"/>
          </a:xfrm>
          <a:prstGeom prst="rect">
            <a:avLst/>
          </a:prstGeom>
          <a:noFill/>
          <a:ln>
            <a:noFill/>
          </a:ln>
        </p:spPr>
        <p:txBody>
          <a:bodyPr spcFirstLastPara="1">
            <a:normAutofit/>
          </a:bodyPr>
          <a:lstStyle>
            <a:lvl1pPr marL="457071" lvl="0" indent="-317411" algn="l">
              <a:lnSpc>
                <a:spcPct val="115000"/>
              </a:lnSpc>
              <a:spcBef>
                <a:spcPts val="0"/>
              </a:spcBef>
              <a:spcAft>
                <a:spcPts val="0"/>
              </a:spcAft>
              <a:buSzPts val="1400"/>
              <a:buChar char="●"/>
              <a:defRPr sz="1400"/>
            </a:lvl1pPr>
            <a:lvl2pPr marL="914141" lvl="1" indent="-304714" algn="l">
              <a:lnSpc>
                <a:spcPct val="115000"/>
              </a:lnSpc>
              <a:spcBef>
                <a:spcPts val="0"/>
              </a:spcBef>
              <a:spcAft>
                <a:spcPts val="0"/>
              </a:spcAft>
              <a:buSzPts val="1200"/>
              <a:buChar char="○"/>
              <a:defRPr sz="1200"/>
            </a:lvl2pPr>
            <a:lvl3pPr marL="1371212" lvl="2" indent="-304714" algn="l">
              <a:lnSpc>
                <a:spcPct val="115000"/>
              </a:lnSpc>
              <a:spcBef>
                <a:spcPts val="0"/>
              </a:spcBef>
              <a:spcAft>
                <a:spcPts val="0"/>
              </a:spcAft>
              <a:buSzPts val="1200"/>
              <a:buChar char="■"/>
              <a:defRPr sz="1200"/>
            </a:lvl3pPr>
            <a:lvl4pPr marL="1828281" lvl="3" indent="-304714" algn="l">
              <a:lnSpc>
                <a:spcPct val="115000"/>
              </a:lnSpc>
              <a:spcBef>
                <a:spcPts val="0"/>
              </a:spcBef>
              <a:spcAft>
                <a:spcPts val="0"/>
              </a:spcAft>
              <a:buSzPts val="1200"/>
              <a:buChar char="●"/>
              <a:defRPr sz="1200"/>
            </a:lvl4pPr>
            <a:lvl5pPr marL="2285352" lvl="4" indent="-304714" algn="l">
              <a:lnSpc>
                <a:spcPct val="115000"/>
              </a:lnSpc>
              <a:spcBef>
                <a:spcPts val="0"/>
              </a:spcBef>
              <a:spcAft>
                <a:spcPts val="0"/>
              </a:spcAft>
              <a:buSzPts val="1200"/>
              <a:buChar char="○"/>
              <a:defRPr sz="1200"/>
            </a:lvl5pPr>
            <a:lvl6pPr marL="2742423" lvl="5" indent="-304714" algn="l">
              <a:lnSpc>
                <a:spcPct val="115000"/>
              </a:lnSpc>
              <a:spcBef>
                <a:spcPts val="0"/>
              </a:spcBef>
              <a:spcAft>
                <a:spcPts val="0"/>
              </a:spcAft>
              <a:buSzPts val="1200"/>
              <a:buChar char="■"/>
              <a:defRPr sz="1200"/>
            </a:lvl6pPr>
            <a:lvl7pPr marL="3199493" lvl="6" indent="-304714" algn="l">
              <a:lnSpc>
                <a:spcPct val="115000"/>
              </a:lnSpc>
              <a:spcBef>
                <a:spcPts val="0"/>
              </a:spcBef>
              <a:spcAft>
                <a:spcPts val="0"/>
              </a:spcAft>
              <a:buSzPts val="1200"/>
              <a:buChar char="●"/>
              <a:defRPr sz="1200"/>
            </a:lvl7pPr>
            <a:lvl8pPr marL="3656564" lvl="7" indent="-304714" algn="l">
              <a:lnSpc>
                <a:spcPct val="115000"/>
              </a:lnSpc>
              <a:spcBef>
                <a:spcPts val="0"/>
              </a:spcBef>
              <a:spcAft>
                <a:spcPts val="0"/>
              </a:spcAft>
              <a:buSzPts val="1200"/>
              <a:buChar char="○"/>
              <a:defRPr sz="1200"/>
            </a:lvl8pPr>
            <a:lvl9pPr marL="4113634" lvl="8" indent="-304714" algn="l">
              <a:lnSpc>
                <a:spcPct val="115000"/>
              </a:lnSpc>
              <a:spcBef>
                <a:spcPts val="0"/>
              </a:spcBef>
              <a:spcAft>
                <a:spcPts val="0"/>
              </a:spcAft>
              <a:buSzPts val="1200"/>
              <a:buChar char="■"/>
              <a:defRPr sz="1200"/>
            </a:lvl9pPr>
          </a:lstStyle>
          <a:p>
            <a:endParaRPr/>
          </a:p>
        </p:txBody>
      </p:sp>
      <p:sp>
        <p:nvSpPr>
          <p:cNvPr id="5" name="Google Shape;69;p17"/>
          <p:cNvSpPr txBox="1">
            <a:spLocks noGrp="1"/>
          </p:cNvSpPr>
          <p:nvPr>
            <p:ph type="sldNum" idx="10"/>
          </p:nvPr>
        </p:nvSpPr>
        <p:spPr/>
        <p:txBody>
          <a:bodyPr spcFirstLastPara="1">
            <a:normAutofit/>
          </a:bodyPr>
          <a:lstStyle>
            <a:lvl1pPr marL="0" marR="0" lvl="0" indent="0" algn="r" defTabSz="457063" eaLnBrk="0" hangingPunct="0">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a:defRPr/>
            </a:pPr>
            <a:fld id="{CD6F7E71-4B84-4B50-98A7-C19AD2FCCADE}" type="slidenum">
              <a:rPr lang="es-419"/>
              <a:pPr>
                <a:defRPr/>
              </a:pPr>
              <a:t>‹Nº›</a:t>
            </a:fld>
            <a:endParaRPr dirty="0"/>
          </a:p>
        </p:txBody>
      </p:sp>
    </p:spTree>
    <p:extLst>
      <p:ext uri="{BB962C8B-B14F-4D97-AF65-F5344CB8AC3E}">
        <p14:creationId xmlns:p14="http://schemas.microsoft.com/office/powerpoint/2010/main" val="274369729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70"/>
        <p:cNvGrpSpPr/>
        <p:nvPr/>
      </p:nvGrpSpPr>
      <p:grpSpPr>
        <a:xfrm>
          <a:off x="0" y="0"/>
          <a:ext cx="0" cy="0"/>
          <a:chOff x="0" y="0"/>
          <a:chExt cx="0" cy="0"/>
        </a:xfrm>
      </p:grpSpPr>
      <p:sp>
        <p:nvSpPr>
          <p:cNvPr id="71" name="Google Shape;71;p18"/>
          <p:cNvSpPr txBox="1">
            <a:spLocks noGrp="1"/>
          </p:cNvSpPr>
          <p:nvPr>
            <p:ph type="title"/>
          </p:nvPr>
        </p:nvSpPr>
        <p:spPr>
          <a:xfrm>
            <a:off x="415492" y="593367"/>
            <a:ext cx="11357841" cy="763600"/>
          </a:xfrm>
          <a:prstGeom prst="rect">
            <a:avLst/>
          </a:prstGeom>
          <a:noFill/>
          <a:ln>
            <a:noFill/>
          </a:ln>
        </p:spPr>
        <p:txBody>
          <a:bodyPr spcFirstLastPara="1">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 name="Google Shape;72;p18"/>
          <p:cNvSpPr txBox="1">
            <a:spLocks noGrp="1"/>
          </p:cNvSpPr>
          <p:nvPr>
            <p:ph type="sldNum" idx="10"/>
          </p:nvPr>
        </p:nvSpPr>
        <p:spPr/>
        <p:txBody>
          <a:bodyPr spcFirstLastPara="1">
            <a:normAutofit/>
          </a:bodyPr>
          <a:lstStyle>
            <a:lvl1pPr marL="0" marR="0" lvl="0" indent="0" algn="r" defTabSz="457063" eaLnBrk="0" hangingPunct="0">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a:defRPr/>
            </a:pPr>
            <a:fld id="{1F660014-8918-48D7-A230-12B4413AC70E}" type="slidenum">
              <a:rPr lang="es-419"/>
              <a:pPr>
                <a:defRPr/>
              </a:pPr>
              <a:t>‹Nº›</a:t>
            </a:fld>
            <a:endParaRPr dirty="0"/>
          </a:p>
        </p:txBody>
      </p:sp>
    </p:spTree>
    <p:extLst>
      <p:ext uri="{BB962C8B-B14F-4D97-AF65-F5344CB8AC3E}">
        <p14:creationId xmlns:p14="http://schemas.microsoft.com/office/powerpoint/2010/main" val="411752947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73"/>
        <p:cNvGrpSpPr/>
        <p:nvPr/>
      </p:nvGrpSpPr>
      <p:grpSpPr>
        <a:xfrm>
          <a:off x="0" y="0"/>
          <a:ext cx="0" cy="0"/>
          <a:chOff x="0" y="0"/>
          <a:chExt cx="0" cy="0"/>
        </a:xfrm>
      </p:grpSpPr>
      <p:sp>
        <p:nvSpPr>
          <p:cNvPr id="74" name="Google Shape;74;p19"/>
          <p:cNvSpPr txBox="1">
            <a:spLocks noGrp="1"/>
          </p:cNvSpPr>
          <p:nvPr>
            <p:ph type="title"/>
          </p:nvPr>
        </p:nvSpPr>
        <p:spPr>
          <a:xfrm>
            <a:off x="415493" y="740800"/>
            <a:ext cx="3743025" cy="1007600"/>
          </a:xfrm>
          <a:prstGeom prst="rect">
            <a:avLst/>
          </a:prstGeom>
          <a:noFill/>
          <a:ln>
            <a:noFill/>
          </a:ln>
        </p:spPr>
        <p:txBody>
          <a:bodyPr spcFirstLastPara="1" anchor="b">
            <a:normAutofit/>
          </a:bodyPr>
          <a:lstStyle>
            <a:lvl1pPr lvl="0" algn="l">
              <a:lnSpc>
                <a:spcPct val="100000"/>
              </a:lnSpc>
              <a:spcBef>
                <a:spcPts val="0"/>
              </a:spcBef>
              <a:spcAft>
                <a:spcPts val="0"/>
              </a:spcAft>
              <a:buSzPts val="2400"/>
              <a:buNone/>
              <a:defRPr sz="2399"/>
            </a:lvl1pPr>
            <a:lvl2pPr lvl="1" algn="l">
              <a:lnSpc>
                <a:spcPct val="100000"/>
              </a:lnSpc>
              <a:spcBef>
                <a:spcPts val="0"/>
              </a:spcBef>
              <a:spcAft>
                <a:spcPts val="0"/>
              </a:spcAft>
              <a:buSzPts val="2400"/>
              <a:buNone/>
              <a:defRPr sz="2399"/>
            </a:lvl2pPr>
            <a:lvl3pPr lvl="2" algn="l">
              <a:lnSpc>
                <a:spcPct val="100000"/>
              </a:lnSpc>
              <a:spcBef>
                <a:spcPts val="0"/>
              </a:spcBef>
              <a:spcAft>
                <a:spcPts val="0"/>
              </a:spcAft>
              <a:buSzPts val="2400"/>
              <a:buNone/>
              <a:defRPr sz="2399"/>
            </a:lvl3pPr>
            <a:lvl4pPr lvl="3" algn="l">
              <a:lnSpc>
                <a:spcPct val="100000"/>
              </a:lnSpc>
              <a:spcBef>
                <a:spcPts val="0"/>
              </a:spcBef>
              <a:spcAft>
                <a:spcPts val="0"/>
              </a:spcAft>
              <a:buSzPts val="2400"/>
              <a:buNone/>
              <a:defRPr sz="2399"/>
            </a:lvl4pPr>
            <a:lvl5pPr lvl="4" algn="l">
              <a:lnSpc>
                <a:spcPct val="100000"/>
              </a:lnSpc>
              <a:spcBef>
                <a:spcPts val="0"/>
              </a:spcBef>
              <a:spcAft>
                <a:spcPts val="0"/>
              </a:spcAft>
              <a:buSzPts val="2400"/>
              <a:buNone/>
              <a:defRPr sz="2399"/>
            </a:lvl5pPr>
            <a:lvl6pPr lvl="5" algn="l">
              <a:lnSpc>
                <a:spcPct val="100000"/>
              </a:lnSpc>
              <a:spcBef>
                <a:spcPts val="0"/>
              </a:spcBef>
              <a:spcAft>
                <a:spcPts val="0"/>
              </a:spcAft>
              <a:buSzPts val="2400"/>
              <a:buNone/>
              <a:defRPr sz="2399"/>
            </a:lvl6pPr>
            <a:lvl7pPr lvl="6" algn="l">
              <a:lnSpc>
                <a:spcPct val="100000"/>
              </a:lnSpc>
              <a:spcBef>
                <a:spcPts val="0"/>
              </a:spcBef>
              <a:spcAft>
                <a:spcPts val="0"/>
              </a:spcAft>
              <a:buSzPts val="2400"/>
              <a:buNone/>
              <a:defRPr sz="2399"/>
            </a:lvl7pPr>
            <a:lvl8pPr lvl="7" algn="l">
              <a:lnSpc>
                <a:spcPct val="100000"/>
              </a:lnSpc>
              <a:spcBef>
                <a:spcPts val="0"/>
              </a:spcBef>
              <a:spcAft>
                <a:spcPts val="0"/>
              </a:spcAft>
              <a:buSzPts val="2400"/>
              <a:buNone/>
              <a:defRPr sz="2399"/>
            </a:lvl8pPr>
            <a:lvl9pPr lvl="8" algn="l">
              <a:lnSpc>
                <a:spcPct val="100000"/>
              </a:lnSpc>
              <a:spcBef>
                <a:spcPts val="0"/>
              </a:spcBef>
              <a:spcAft>
                <a:spcPts val="0"/>
              </a:spcAft>
              <a:buSzPts val="2400"/>
              <a:buNone/>
              <a:defRPr sz="2399"/>
            </a:lvl9pPr>
          </a:lstStyle>
          <a:p>
            <a:endParaRPr/>
          </a:p>
        </p:txBody>
      </p:sp>
      <p:sp>
        <p:nvSpPr>
          <p:cNvPr id="75" name="Google Shape;75;p19"/>
          <p:cNvSpPr txBox="1">
            <a:spLocks noGrp="1"/>
          </p:cNvSpPr>
          <p:nvPr>
            <p:ph type="body" idx="1"/>
          </p:nvPr>
        </p:nvSpPr>
        <p:spPr>
          <a:xfrm>
            <a:off x="415493" y="1852800"/>
            <a:ext cx="3743025" cy="4239200"/>
          </a:xfrm>
          <a:prstGeom prst="rect">
            <a:avLst/>
          </a:prstGeom>
          <a:noFill/>
          <a:ln>
            <a:noFill/>
          </a:ln>
        </p:spPr>
        <p:txBody>
          <a:bodyPr spcFirstLastPara="1">
            <a:normAutofit/>
          </a:bodyPr>
          <a:lstStyle>
            <a:lvl1pPr marL="457071" lvl="0" indent="-304714" algn="l">
              <a:lnSpc>
                <a:spcPct val="115000"/>
              </a:lnSpc>
              <a:spcBef>
                <a:spcPts val="0"/>
              </a:spcBef>
              <a:spcAft>
                <a:spcPts val="0"/>
              </a:spcAft>
              <a:buSzPts val="1200"/>
              <a:buChar char="●"/>
              <a:defRPr sz="1200"/>
            </a:lvl1pPr>
            <a:lvl2pPr marL="914141" lvl="1" indent="-304714" algn="l">
              <a:lnSpc>
                <a:spcPct val="115000"/>
              </a:lnSpc>
              <a:spcBef>
                <a:spcPts val="0"/>
              </a:spcBef>
              <a:spcAft>
                <a:spcPts val="0"/>
              </a:spcAft>
              <a:buSzPts val="1200"/>
              <a:buChar char="○"/>
              <a:defRPr sz="1200"/>
            </a:lvl2pPr>
            <a:lvl3pPr marL="1371212" lvl="2" indent="-304714" algn="l">
              <a:lnSpc>
                <a:spcPct val="115000"/>
              </a:lnSpc>
              <a:spcBef>
                <a:spcPts val="0"/>
              </a:spcBef>
              <a:spcAft>
                <a:spcPts val="0"/>
              </a:spcAft>
              <a:buSzPts val="1200"/>
              <a:buChar char="■"/>
              <a:defRPr sz="1200"/>
            </a:lvl3pPr>
            <a:lvl4pPr marL="1828281" lvl="3" indent="-304714" algn="l">
              <a:lnSpc>
                <a:spcPct val="115000"/>
              </a:lnSpc>
              <a:spcBef>
                <a:spcPts val="0"/>
              </a:spcBef>
              <a:spcAft>
                <a:spcPts val="0"/>
              </a:spcAft>
              <a:buSzPts val="1200"/>
              <a:buChar char="●"/>
              <a:defRPr sz="1200"/>
            </a:lvl4pPr>
            <a:lvl5pPr marL="2285352" lvl="4" indent="-304714" algn="l">
              <a:lnSpc>
                <a:spcPct val="115000"/>
              </a:lnSpc>
              <a:spcBef>
                <a:spcPts val="0"/>
              </a:spcBef>
              <a:spcAft>
                <a:spcPts val="0"/>
              </a:spcAft>
              <a:buSzPts val="1200"/>
              <a:buChar char="○"/>
              <a:defRPr sz="1200"/>
            </a:lvl5pPr>
            <a:lvl6pPr marL="2742423" lvl="5" indent="-304714" algn="l">
              <a:lnSpc>
                <a:spcPct val="115000"/>
              </a:lnSpc>
              <a:spcBef>
                <a:spcPts val="0"/>
              </a:spcBef>
              <a:spcAft>
                <a:spcPts val="0"/>
              </a:spcAft>
              <a:buSzPts val="1200"/>
              <a:buChar char="■"/>
              <a:defRPr sz="1200"/>
            </a:lvl6pPr>
            <a:lvl7pPr marL="3199493" lvl="6" indent="-304714" algn="l">
              <a:lnSpc>
                <a:spcPct val="115000"/>
              </a:lnSpc>
              <a:spcBef>
                <a:spcPts val="0"/>
              </a:spcBef>
              <a:spcAft>
                <a:spcPts val="0"/>
              </a:spcAft>
              <a:buSzPts val="1200"/>
              <a:buChar char="●"/>
              <a:defRPr sz="1200"/>
            </a:lvl7pPr>
            <a:lvl8pPr marL="3656564" lvl="7" indent="-304714" algn="l">
              <a:lnSpc>
                <a:spcPct val="115000"/>
              </a:lnSpc>
              <a:spcBef>
                <a:spcPts val="0"/>
              </a:spcBef>
              <a:spcAft>
                <a:spcPts val="0"/>
              </a:spcAft>
              <a:buSzPts val="1200"/>
              <a:buChar char="○"/>
              <a:defRPr sz="1200"/>
            </a:lvl8pPr>
            <a:lvl9pPr marL="4113634" lvl="8" indent="-304714" algn="l">
              <a:lnSpc>
                <a:spcPct val="115000"/>
              </a:lnSpc>
              <a:spcBef>
                <a:spcPts val="0"/>
              </a:spcBef>
              <a:spcAft>
                <a:spcPts val="0"/>
              </a:spcAft>
              <a:buSzPts val="1200"/>
              <a:buChar char="■"/>
              <a:defRPr sz="1200"/>
            </a:lvl9pPr>
          </a:lstStyle>
          <a:p>
            <a:endParaRPr/>
          </a:p>
        </p:txBody>
      </p:sp>
      <p:sp>
        <p:nvSpPr>
          <p:cNvPr id="4" name="Google Shape;76;p19"/>
          <p:cNvSpPr txBox="1">
            <a:spLocks noGrp="1"/>
          </p:cNvSpPr>
          <p:nvPr>
            <p:ph type="sldNum" idx="10"/>
          </p:nvPr>
        </p:nvSpPr>
        <p:spPr/>
        <p:txBody>
          <a:bodyPr spcFirstLastPara="1">
            <a:normAutofit/>
          </a:bodyPr>
          <a:lstStyle>
            <a:lvl1pPr marL="0" marR="0" lvl="0" indent="0" algn="r" defTabSz="457063" eaLnBrk="0" hangingPunct="0">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a:defRPr/>
            </a:pPr>
            <a:fld id="{D84DA975-9CD6-452D-AD01-4A4BAAA58CA6}" type="slidenum">
              <a:rPr lang="es-419"/>
              <a:pPr>
                <a:defRPr/>
              </a:pPr>
              <a:t>‹Nº›</a:t>
            </a:fld>
            <a:endParaRPr dirty="0"/>
          </a:p>
        </p:txBody>
      </p:sp>
    </p:spTree>
    <p:extLst>
      <p:ext uri="{BB962C8B-B14F-4D97-AF65-F5344CB8AC3E}">
        <p14:creationId xmlns:p14="http://schemas.microsoft.com/office/powerpoint/2010/main" val="371693809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77"/>
        <p:cNvGrpSpPr/>
        <p:nvPr/>
      </p:nvGrpSpPr>
      <p:grpSpPr>
        <a:xfrm>
          <a:off x="0" y="0"/>
          <a:ext cx="0" cy="0"/>
          <a:chOff x="0" y="0"/>
          <a:chExt cx="0" cy="0"/>
        </a:xfrm>
      </p:grpSpPr>
      <p:sp>
        <p:nvSpPr>
          <p:cNvPr id="78" name="Google Shape;78;p20"/>
          <p:cNvSpPr txBox="1">
            <a:spLocks noGrp="1"/>
          </p:cNvSpPr>
          <p:nvPr>
            <p:ph type="title"/>
          </p:nvPr>
        </p:nvSpPr>
        <p:spPr>
          <a:xfrm>
            <a:off x="653497" y="600200"/>
            <a:ext cx="8488189" cy="5454400"/>
          </a:xfrm>
          <a:prstGeom prst="rect">
            <a:avLst/>
          </a:prstGeom>
          <a:noFill/>
          <a:ln>
            <a:noFill/>
          </a:ln>
        </p:spPr>
        <p:txBody>
          <a:bodyPr spcFirstLastPara="1" anchor="ctr">
            <a:normAutofit/>
          </a:bodyPr>
          <a:lstStyle>
            <a:lvl1pPr lvl="0" algn="l">
              <a:lnSpc>
                <a:spcPct val="100000"/>
              </a:lnSpc>
              <a:spcBef>
                <a:spcPts val="0"/>
              </a:spcBef>
              <a:spcAft>
                <a:spcPts val="0"/>
              </a:spcAft>
              <a:buSzPts val="4800"/>
              <a:buNone/>
              <a:defRPr sz="4799"/>
            </a:lvl1pPr>
            <a:lvl2pPr lvl="1" algn="l">
              <a:lnSpc>
                <a:spcPct val="100000"/>
              </a:lnSpc>
              <a:spcBef>
                <a:spcPts val="0"/>
              </a:spcBef>
              <a:spcAft>
                <a:spcPts val="0"/>
              </a:spcAft>
              <a:buSzPts val="4800"/>
              <a:buNone/>
              <a:defRPr sz="4799"/>
            </a:lvl2pPr>
            <a:lvl3pPr lvl="2" algn="l">
              <a:lnSpc>
                <a:spcPct val="100000"/>
              </a:lnSpc>
              <a:spcBef>
                <a:spcPts val="0"/>
              </a:spcBef>
              <a:spcAft>
                <a:spcPts val="0"/>
              </a:spcAft>
              <a:buSzPts val="4800"/>
              <a:buNone/>
              <a:defRPr sz="4799"/>
            </a:lvl3pPr>
            <a:lvl4pPr lvl="3" algn="l">
              <a:lnSpc>
                <a:spcPct val="100000"/>
              </a:lnSpc>
              <a:spcBef>
                <a:spcPts val="0"/>
              </a:spcBef>
              <a:spcAft>
                <a:spcPts val="0"/>
              </a:spcAft>
              <a:buSzPts val="4800"/>
              <a:buNone/>
              <a:defRPr sz="4799"/>
            </a:lvl4pPr>
            <a:lvl5pPr lvl="4" algn="l">
              <a:lnSpc>
                <a:spcPct val="100000"/>
              </a:lnSpc>
              <a:spcBef>
                <a:spcPts val="0"/>
              </a:spcBef>
              <a:spcAft>
                <a:spcPts val="0"/>
              </a:spcAft>
              <a:buSzPts val="4800"/>
              <a:buNone/>
              <a:defRPr sz="4799"/>
            </a:lvl5pPr>
            <a:lvl6pPr lvl="5" algn="l">
              <a:lnSpc>
                <a:spcPct val="100000"/>
              </a:lnSpc>
              <a:spcBef>
                <a:spcPts val="0"/>
              </a:spcBef>
              <a:spcAft>
                <a:spcPts val="0"/>
              </a:spcAft>
              <a:buSzPts val="4800"/>
              <a:buNone/>
              <a:defRPr sz="4799"/>
            </a:lvl6pPr>
            <a:lvl7pPr lvl="6" algn="l">
              <a:lnSpc>
                <a:spcPct val="100000"/>
              </a:lnSpc>
              <a:spcBef>
                <a:spcPts val="0"/>
              </a:spcBef>
              <a:spcAft>
                <a:spcPts val="0"/>
              </a:spcAft>
              <a:buSzPts val="4800"/>
              <a:buNone/>
              <a:defRPr sz="4799"/>
            </a:lvl7pPr>
            <a:lvl8pPr lvl="7" algn="l">
              <a:lnSpc>
                <a:spcPct val="100000"/>
              </a:lnSpc>
              <a:spcBef>
                <a:spcPts val="0"/>
              </a:spcBef>
              <a:spcAft>
                <a:spcPts val="0"/>
              </a:spcAft>
              <a:buSzPts val="4800"/>
              <a:buNone/>
              <a:defRPr sz="4799"/>
            </a:lvl8pPr>
            <a:lvl9pPr lvl="8" algn="l">
              <a:lnSpc>
                <a:spcPct val="100000"/>
              </a:lnSpc>
              <a:spcBef>
                <a:spcPts val="0"/>
              </a:spcBef>
              <a:spcAft>
                <a:spcPts val="0"/>
              </a:spcAft>
              <a:buSzPts val="4800"/>
              <a:buNone/>
              <a:defRPr sz="4799"/>
            </a:lvl9pPr>
          </a:lstStyle>
          <a:p>
            <a:endParaRPr/>
          </a:p>
        </p:txBody>
      </p:sp>
      <p:sp>
        <p:nvSpPr>
          <p:cNvPr id="3" name="Google Shape;79;p20"/>
          <p:cNvSpPr txBox="1">
            <a:spLocks noGrp="1"/>
          </p:cNvSpPr>
          <p:nvPr>
            <p:ph type="sldNum" idx="10"/>
          </p:nvPr>
        </p:nvSpPr>
        <p:spPr/>
        <p:txBody>
          <a:bodyPr spcFirstLastPara="1">
            <a:normAutofit/>
          </a:bodyPr>
          <a:lstStyle>
            <a:lvl1pPr marL="0" marR="0" lvl="0" indent="0" algn="r" defTabSz="457063" eaLnBrk="0" hangingPunct="0">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a:defRPr/>
            </a:pPr>
            <a:fld id="{255E2166-8C3A-4C38-A420-43723F24BF49}" type="slidenum">
              <a:rPr lang="es-419"/>
              <a:pPr>
                <a:defRPr/>
              </a:pPr>
              <a:t>‹Nº›</a:t>
            </a:fld>
            <a:endParaRPr dirty="0"/>
          </a:p>
        </p:txBody>
      </p:sp>
    </p:spTree>
    <p:extLst>
      <p:ext uri="{BB962C8B-B14F-4D97-AF65-F5344CB8AC3E}">
        <p14:creationId xmlns:p14="http://schemas.microsoft.com/office/powerpoint/2010/main" val="2279545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962834" y="4406903"/>
            <a:ext cx="10360501" cy="1362074"/>
          </a:xfrm>
        </p:spPr>
        <p:txBody>
          <a:bodyPr anchor="t"/>
          <a:lstStyle>
            <a:lvl1pPr algn="l">
              <a:defRPr sz="5400" b="1" cap="all"/>
            </a:lvl1pPr>
          </a:lstStyle>
          <a:p>
            <a:r>
              <a:rPr lang="es-ES_tradnl" smtClean="0"/>
              <a:t>Clic para editar título</a:t>
            </a:r>
            <a:endParaRPr lang="es-ES"/>
          </a:p>
        </p:txBody>
      </p:sp>
      <p:sp>
        <p:nvSpPr>
          <p:cNvPr id="3" name="Marcador de texto 2"/>
          <p:cNvSpPr>
            <a:spLocks noGrp="1"/>
          </p:cNvSpPr>
          <p:nvPr>
            <p:ph type="body" idx="1"/>
          </p:nvPr>
        </p:nvSpPr>
        <p:spPr>
          <a:xfrm>
            <a:off x="962834" y="2906714"/>
            <a:ext cx="10360501" cy="1500186"/>
          </a:xfrm>
        </p:spPr>
        <p:txBody>
          <a:bodyPr anchor="b"/>
          <a:lstStyle>
            <a:lvl1pPr marL="0" indent="0">
              <a:buNone/>
              <a:defRPr sz="2700">
                <a:solidFill>
                  <a:schemeClr val="tx1">
                    <a:tint val="75000"/>
                  </a:schemeClr>
                </a:solidFill>
              </a:defRPr>
            </a:lvl1pPr>
            <a:lvl2pPr marL="614751" indent="0">
              <a:buNone/>
              <a:defRPr sz="2400">
                <a:solidFill>
                  <a:schemeClr val="tx1">
                    <a:tint val="75000"/>
                  </a:schemeClr>
                </a:solidFill>
              </a:defRPr>
            </a:lvl2pPr>
            <a:lvl3pPr marL="1229502" indent="0">
              <a:buNone/>
              <a:defRPr sz="2200">
                <a:solidFill>
                  <a:schemeClr val="tx1">
                    <a:tint val="75000"/>
                  </a:schemeClr>
                </a:solidFill>
              </a:defRPr>
            </a:lvl3pPr>
            <a:lvl4pPr marL="1844253" indent="0">
              <a:buNone/>
              <a:defRPr sz="1900">
                <a:solidFill>
                  <a:schemeClr val="tx1">
                    <a:tint val="75000"/>
                  </a:schemeClr>
                </a:solidFill>
              </a:defRPr>
            </a:lvl4pPr>
            <a:lvl5pPr marL="2459004" indent="0">
              <a:buNone/>
              <a:defRPr sz="1900">
                <a:solidFill>
                  <a:schemeClr val="tx1">
                    <a:tint val="75000"/>
                  </a:schemeClr>
                </a:solidFill>
              </a:defRPr>
            </a:lvl5pPr>
            <a:lvl6pPr marL="3073756" indent="0">
              <a:buNone/>
              <a:defRPr sz="1900">
                <a:solidFill>
                  <a:schemeClr val="tx1">
                    <a:tint val="75000"/>
                  </a:schemeClr>
                </a:solidFill>
              </a:defRPr>
            </a:lvl6pPr>
            <a:lvl7pPr marL="3688507" indent="0">
              <a:buNone/>
              <a:defRPr sz="1900">
                <a:solidFill>
                  <a:schemeClr val="tx1">
                    <a:tint val="75000"/>
                  </a:schemeClr>
                </a:solidFill>
              </a:defRPr>
            </a:lvl7pPr>
            <a:lvl8pPr marL="4303258" indent="0">
              <a:buNone/>
              <a:defRPr sz="1900">
                <a:solidFill>
                  <a:schemeClr val="tx1">
                    <a:tint val="75000"/>
                  </a:schemeClr>
                </a:solidFill>
              </a:defRPr>
            </a:lvl8pPr>
            <a:lvl9pPr marL="4918009" indent="0">
              <a:buNone/>
              <a:defRPr sz="1900">
                <a:solidFill>
                  <a:schemeClr val="tx1">
                    <a:tint val="75000"/>
                  </a:schemeClr>
                </a:solidFill>
              </a:defRPr>
            </a:lvl9pPr>
          </a:lstStyle>
          <a:p>
            <a:pPr lvl="0"/>
            <a:r>
              <a:rPr lang="es-ES_tradnl" smtClean="0"/>
              <a:t>Haga clic para modificar el estilo de texto del patrón</a:t>
            </a:r>
          </a:p>
        </p:txBody>
      </p:sp>
      <p:sp>
        <p:nvSpPr>
          <p:cNvPr id="4" name="Marcador de fecha 3"/>
          <p:cNvSpPr>
            <a:spLocks noGrp="1"/>
          </p:cNvSpPr>
          <p:nvPr>
            <p:ph type="dt" sz="half" idx="10"/>
          </p:nvPr>
        </p:nvSpPr>
        <p:spPr/>
        <p:txBody>
          <a:bodyPr/>
          <a:lstStyle/>
          <a:p>
            <a:fld id="{C57E9F6A-76A7-47ED-93DA-5F758BC3A0B4}" type="datetime1">
              <a:rPr lang="es-ES" smtClean="0"/>
              <a:t>27/07/2026</a:t>
            </a:fld>
            <a:endParaRPr lang="es-ES" dirty="0"/>
          </a:p>
        </p:txBody>
      </p:sp>
      <p:sp>
        <p:nvSpPr>
          <p:cNvPr id="5" name="Marcador de pie de página 4"/>
          <p:cNvSpPr>
            <a:spLocks noGrp="1"/>
          </p:cNvSpPr>
          <p:nvPr>
            <p:ph type="ftr" sz="quarter" idx="11"/>
          </p:nvPr>
        </p:nvSpPr>
        <p:spPr/>
        <p:txBody>
          <a:bodyPr/>
          <a:lstStyle/>
          <a:p>
            <a:endParaRPr lang="es-ES" dirty="0"/>
          </a:p>
        </p:txBody>
      </p:sp>
      <p:sp>
        <p:nvSpPr>
          <p:cNvPr id="6" name="Marcador de número de diapositiva 5"/>
          <p:cNvSpPr>
            <a:spLocks noGrp="1"/>
          </p:cNvSpPr>
          <p:nvPr>
            <p:ph type="sldNum" sz="quarter" idx="12"/>
          </p:nvPr>
        </p:nvSpPr>
        <p:spPr/>
        <p:txBody>
          <a:bodyPr/>
          <a:lstStyle/>
          <a:p>
            <a:fld id="{339DE33B-29C3-A64D-9297-00A5A1600F58}" type="slidenum">
              <a:rPr lang="es-ES" smtClean="0"/>
              <a:t>‹Nº›</a:t>
            </a:fld>
            <a:endParaRPr lang="es-ES" dirty="0"/>
          </a:p>
        </p:txBody>
      </p:sp>
    </p:spTree>
    <p:extLst>
      <p:ext uri="{BB962C8B-B14F-4D97-AF65-F5344CB8AC3E}">
        <p14:creationId xmlns:p14="http://schemas.microsoft.com/office/powerpoint/2010/main" val="65611517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80"/>
        <p:cNvGrpSpPr/>
        <p:nvPr/>
      </p:nvGrpSpPr>
      <p:grpSpPr>
        <a:xfrm>
          <a:off x="0" y="0"/>
          <a:ext cx="0" cy="0"/>
          <a:chOff x="0" y="0"/>
          <a:chExt cx="0" cy="0"/>
        </a:xfrm>
      </p:grpSpPr>
      <p:sp>
        <p:nvSpPr>
          <p:cNvPr id="5" name="Google Shape;81;p21"/>
          <p:cNvSpPr>
            <a:spLocks noChangeArrowheads="1"/>
          </p:cNvSpPr>
          <p:nvPr/>
        </p:nvSpPr>
        <p:spPr bwMode="auto">
          <a:xfrm>
            <a:off x="6094412" y="0"/>
            <a:ext cx="6094413" cy="6858000"/>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01" tIns="91401" rIns="91401" bIns="91401" anchor="ctr"/>
          <a:lstStyle>
            <a:lvl1pPr>
              <a:defRPr>
                <a:solidFill>
                  <a:schemeClr val="tx1"/>
                </a:solidFill>
                <a:latin typeface="Arial" panose="020B0604020202020204" pitchFamily="34" charset="0"/>
                <a:ea typeface="ヒラギノ角ゴ Pro W3" charset="-128"/>
              </a:defRPr>
            </a:lvl1pPr>
            <a:lvl2pPr marL="742950" indent="-285750">
              <a:defRPr>
                <a:solidFill>
                  <a:schemeClr val="tx1"/>
                </a:solidFill>
                <a:latin typeface="Arial" panose="020B0604020202020204" pitchFamily="34" charset="0"/>
                <a:ea typeface="ヒラギノ角ゴ Pro W3" charset="-128"/>
              </a:defRPr>
            </a:lvl2pPr>
            <a:lvl3pPr marL="1143000" indent="-228600">
              <a:defRPr>
                <a:solidFill>
                  <a:schemeClr val="tx1"/>
                </a:solidFill>
                <a:latin typeface="Arial" panose="020B0604020202020204" pitchFamily="34" charset="0"/>
                <a:ea typeface="ヒラギノ角ゴ Pro W3" charset="-128"/>
              </a:defRPr>
            </a:lvl3pPr>
            <a:lvl4pPr marL="1600200" indent="-228600">
              <a:defRPr>
                <a:solidFill>
                  <a:schemeClr val="tx1"/>
                </a:solidFill>
                <a:latin typeface="Arial" panose="020B0604020202020204" pitchFamily="34" charset="0"/>
                <a:ea typeface="ヒラギノ角ゴ Pro W3" charset="-128"/>
              </a:defRPr>
            </a:lvl4pPr>
            <a:lvl5pPr marL="2057400" indent="-228600">
              <a:defRPr>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ヒラギノ角ゴ Pro W3" charset="-128"/>
              </a:defRPr>
            </a:lvl9pPr>
          </a:lstStyle>
          <a:p>
            <a:pPr defTabSz="914126" fontAlgn="base">
              <a:spcBef>
                <a:spcPct val="0"/>
              </a:spcBef>
              <a:spcAft>
                <a:spcPct val="0"/>
              </a:spcAft>
              <a:buClr>
                <a:srgbClr val="000000"/>
              </a:buClr>
              <a:buSzPts val="1400"/>
              <a:buFont typeface="Arial" panose="020B0604020202020204" pitchFamily="34" charset="0"/>
              <a:buNone/>
              <a:defRPr/>
            </a:pPr>
            <a:endParaRPr lang="es-CL" altLang="es-CL" sz="1400" smtClean="0">
              <a:solidFill>
                <a:srgbClr val="000000"/>
              </a:solidFill>
              <a:cs typeface="Arial" panose="020B0604020202020204" pitchFamily="34" charset="0"/>
              <a:sym typeface="Arial" panose="020B0604020202020204" pitchFamily="34" charset="0"/>
            </a:endParaRPr>
          </a:p>
        </p:txBody>
      </p:sp>
      <p:sp>
        <p:nvSpPr>
          <p:cNvPr id="82" name="Google Shape;82;p21"/>
          <p:cNvSpPr txBox="1">
            <a:spLocks noGrp="1"/>
          </p:cNvSpPr>
          <p:nvPr>
            <p:ph type="title"/>
          </p:nvPr>
        </p:nvSpPr>
        <p:spPr>
          <a:xfrm>
            <a:off x="353908" y="1644233"/>
            <a:ext cx="5392195" cy="1976400"/>
          </a:xfrm>
          <a:prstGeom prst="rect">
            <a:avLst/>
          </a:prstGeom>
          <a:noFill/>
          <a:ln>
            <a:noFill/>
          </a:ln>
        </p:spPr>
        <p:txBody>
          <a:bodyPr spcFirstLastPara="1" anchor="b">
            <a:normAutofit/>
          </a:bodyPr>
          <a:lstStyle>
            <a:lvl1pPr lvl="0" algn="ctr">
              <a:lnSpc>
                <a:spcPct val="100000"/>
              </a:lnSpc>
              <a:spcBef>
                <a:spcPts val="0"/>
              </a:spcBef>
              <a:spcAft>
                <a:spcPts val="0"/>
              </a:spcAft>
              <a:buSzPts val="4200"/>
              <a:buNone/>
              <a:defRPr sz="4199"/>
            </a:lvl1pPr>
            <a:lvl2pPr lvl="1" algn="ctr">
              <a:lnSpc>
                <a:spcPct val="100000"/>
              </a:lnSpc>
              <a:spcBef>
                <a:spcPts val="0"/>
              </a:spcBef>
              <a:spcAft>
                <a:spcPts val="0"/>
              </a:spcAft>
              <a:buSzPts val="4200"/>
              <a:buNone/>
              <a:defRPr sz="4199"/>
            </a:lvl2pPr>
            <a:lvl3pPr lvl="2" algn="ctr">
              <a:lnSpc>
                <a:spcPct val="100000"/>
              </a:lnSpc>
              <a:spcBef>
                <a:spcPts val="0"/>
              </a:spcBef>
              <a:spcAft>
                <a:spcPts val="0"/>
              </a:spcAft>
              <a:buSzPts val="4200"/>
              <a:buNone/>
              <a:defRPr sz="4199"/>
            </a:lvl3pPr>
            <a:lvl4pPr lvl="3" algn="ctr">
              <a:lnSpc>
                <a:spcPct val="100000"/>
              </a:lnSpc>
              <a:spcBef>
                <a:spcPts val="0"/>
              </a:spcBef>
              <a:spcAft>
                <a:spcPts val="0"/>
              </a:spcAft>
              <a:buSzPts val="4200"/>
              <a:buNone/>
              <a:defRPr sz="4199"/>
            </a:lvl4pPr>
            <a:lvl5pPr lvl="4" algn="ctr">
              <a:lnSpc>
                <a:spcPct val="100000"/>
              </a:lnSpc>
              <a:spcBef>
                <a:spcPts val="0"/>
              </a:spcBef>
              <a:spcAft>
                <a:spcPts val="0"/>
              </a:spcAft>
              <a:buSzPts val="4200"/>
              <a:buNone/>
              <a:defRPr sz="4199"/>
            </a:lvl5pPr>
            <a:lvl6pPr lvl="5" algn="ctr">
              <a:lnSpc>
                <a:spcPct val="100000"/>
              </a:lnSpc>
              <a:spcBef>
                <a:spcPts val="0"/>
              </a:spcBef>
              <a:spcAft>
                <a:spcPts val="0"/>
              </a:spcAft>
              <a:buSzPts val="4200"/>
              <a:buNone/>
              <a:defRPr sz="4199"/>
            </a:lvl6pPr>
            <a:lvl7pPr lvl="6" algn="ctr">
              <a:lnSpc>
                <a:spcPct val="100000"/>
              </a:lnSpc>
              <a:spcBef>
                <a:spcPts val="0"/>
              </a:spcBef>
              <a:spcAft>
                <a:spcPts val="0"/>
              </a:spcAft>
              <a:buSzPts val="4200"/>
              <a:buNone/>
              <a:defRPr sz="4199"/>
            </a:lvl7pPr>
            <a:lvl8pPr lvl="7" algn="ctr">
              <a:lnSpc>
                <a:spcPct val="100000"/>
              </a:lnSpc>
              <a:spcBef>
                <a:spcPts val="0"/>
              </a:spcBef>
              <a:spcAft>
                <a:spcPts val="0"/>
              </a:spcAft>
              <a:buSzPts val="4200"/>
              <a:buNone/>
              <a:defRPr sz="4199"/>
            </a:lvl8pPr>
            <a:lvl9pPr lvl="8" algn="ctr">
              <a:lnSpc>
                <a:spcPct val="100000"/>
              </a:lnSpc>
              <a:spcBef>
                <a:spcPts val="0"/>
              </a:spcBef>
              <a:spcAft>
                <a:spcPts val="0"/>
              </a:spcAft>
              <a:buSzPts val="4200"/>
              <a:buNone/>
              <a:defRPr sz="4199"/>
            </a:lvl9pPr>
          </a:lstStyle>
          <a:p>
            <a:endParaRPr/>
          </a:p>
        </p:txBody>
      </p:sp>
      <p:sp>
        <p:nvSpPr>
          <p:cNvPr id="83" name="Google Shape;83;p21"/>
          <p:cNvSpPr txBox="1">
            <a:spLocks noGrp="1"/>
          </p:cNvSpPr>
          <p:nvPr>
            <p:ph type="subTitle" idx="1"/>
          </p:nvPr>
        </p:nvSpPr>
        <p:spPr>
          <a:xfrm>
            <a:off x="353908" y="3737433"/>
            <a:ext cx="5392195" cy="1646800"/>
          </a:xfrm>
          <a:prstGeom prst="rect">
            <a:avLst/>
          </a:prstGeom>
          <a:noFill/>
          <a:ln>
            <a:noFill/>
          </a:ln>
        </p:spPr>
        <p:txBody>
          <a:bodyPr spcFirstLastPara="1">
            <a:normAutofit/>
          </a:bodyPr>
          <a:lstStyle>
            <a:lvl1pPr lvl="0" algn="ctr">
              <a:lnSpc>
                <a:spcPct val="100000"/>
              </a:lnSpc>
              <a:spcBef>
                <a:spcPts val="0"/>
              </a:spcBef>
              <a:spcAft>
                <a:spcPts val="0"/>
              </a:spcAft>
              <a:buSzPts val="2100"/>
              <a:buNone/>
              <a:defRPr sz="2099"/>
            </a:lvl1pPr>
            <a:lvl2pPr lvl="1" algn="ctr">
              <a:lnSpc>
                <a:spcPct val="100000"/>
              </a:lnSpc>
              <a:spcBef>
                <a:spcPts val="0"/>
              </a:spcBef>
              <a:spcAft>
                <a:spcPts val="0"/>
              </a:spcAft>
              <a:buSzPts val="2100"/>
              <a:buNone/>
              <a:defRPr sz="2099"/>
            </a:lvl2pPr>
            <a:lvl3pPr lvl="2" algn="ctr">
              <a:lnSpc>
                <a:spcPct val="100000"/>
              </a:lnSpc>
              <a:spcBef>
                <a:spcPts val="0"/>
              </a:spcBef>
              <a:spcAft>
                <a:spcPts val="0"/>
              </a:spcAft>
              <a:buSzPts val="2100"/>
              <a:buNone/>
              <a:defRPr sz="2099"/>
            </a:lvl3pPr>
            <a:lvl4pPr lvl="3" algn="ctr">
              <a:lnSpc>
                <a:spcPct val="100000"/>
              </a:lnSpc>
              <a:spcBef>
                <a:spcPts val="0"/>
              </a:spcBef>
              <a:spcAft>
                <a:spcPts val="0"/>
              </a:spcAft>
              <a:buSzPts val="2100"/>
              <a:buNone/>
              <a:defRPr sz="2099"/>
            </a:lvl4pPr>
            <a:lvl5pPr lvl="4" algn="ctr">
              <a:lnSpc>
                <a:spcPct val="100000"/>
              </a:lnSpc>
              <a:spcBef>
                <a:spcPts val="0"/>
              </a:spcBef>
              <a:spcAft>
                <a:spcPts val="0"/>
              </a:spcAft>
              <a:buSzPts val="2100"/>
              <a:buNone/>
              <a:defRPr sz="2099"/>
            </a:lvl5pPr>
            <a:lvl6pPr lvl="5" algn="ctr">
              <a:lnSpc>
                <a:spcPct val="100000"/>
              </a:lnSpc>
              <a:spcBef>
                <a:spcPts val="0"/>
              </a:spcBef>
              <a:spcAft>
                <a:spcPts val="0"/>
              </a:spcAft>
              <a:buSzPts val="2100"/>
              <a:buNone/>
              <a:defRPr sz="2099"/>
            </a:lvl6pPr>
            <a:lvl7pPr lvl="6" algn="ctr">
              <a:lnSpc>
                <a:spcPct val="100000"/>
              </a:lnSpc>
              <a:spcBef>
                <a:spcPts val="0"/>
              </a:spcBef>
              <a:spcAft>
                <a:spcPts val="0"/>
              </a:spcAft>
              <a:buSzPts val="2100"/>
              <a:buNone/>
              <a:defRPr sz="2099"/>
            </a:lvl7pPr>
            <a:lvl8pPr lvl="7" algn="ctr">
              <a:lnSpc>
                <a:spcPct val="100000"/>
              </a:lnSpc>
              <a:spcBef>
                <a:spcPts val="0"/>
              </a:spcBef>
              <a:spcAft>
                <a:spcPts val="0"/>
              </a:spcAft>
              <a:buSzPts val="2100"/>
              <a:buNone/>
              <a:defRPr sz="2099"/>
            </a:lvl8pPr>
            <a:lvl9pPr lvl="8" algn="ctr">
              <a:lnSpc>
                <a:spcPct val="100000"/>
              </a:lnSpc>
              <a:spcBef>
                <a:spcPts val="0"/>
              </a:spcBef>
              <a:spcAft>
                <a:spcPts val="0"/>
              </a:spcAft>
              <a:buSzPts val="2100"/>
              <a:buNone/>
              <a:defRPr sz="2099"/>
            </a:lvl9pPr>
          </a:lstStyle>
          <a:p>
            <a:endParaRPr/>
          </a:p>
        </p:txBody>
      </p:sp>
      <p:sp>
        <p:nvSpPr>
          <p:cNvPr id="84" name="Google Shape;84;p21"/>
          <p:cNvSpPr txBox="1">
            <a:spLocks noGrp="1"/>
          </p:cNvSpPr>
          <p:nvPr>
            <p:ph type="body" idx="2"/>
          </p:nvPr>
        </p:nvSpPr>
        <p:spPr>
          <a:xfrm>
            <a:off x="6584285" y="965433"/>
            <a:ext cx="5114668" cy="4926800"/>
          </a:xfrm>
          <a:prstGeom prst="rect">
            <a:avLst/>
          </a:prstGeom>
          <a:noFill/>
          <a:ln>
            <a:noFill/>
          </a:ln>
        </p:spPr>
        <p:txBody>
          <a:bodyPr spcFirstLastPara="1" anchor="ctr">
            <a:normAutofit/>
          </a:bodyPr>
          <a:lstStyle>
            <a:lvl1pPr marL="457071" lvl="0" indent="-342803" algn="l">
              <a:lnSpc>
                <a:spcPct val="115000"/>
              </a:lnSpc>
              <a:spcBef>
                <a:spcPts val="0"/>
              </a:spcBef>
              <a:spcAft>
                <a:spcPts val="0"/>
              </a:spcAft>
              <a:buSzPts val="1800"/>
              <a:buChar char="●"/>
              <a:defRPr/>
            </a:lvl1pPr>
            <a:lvl2pPr marL="914141" lvl="1" indent="-317411" algn="l">
              <a:lnSpc>
                <a:spcPct val="115000"/>
              </a:lnSpc>
              <a:spcBef>
                <a:spcPts val="0"/>
              </a:spcBef>
              <a:spcAft>
                <a:spcPts val="0"/>
              </a:spcAft>
              <a:buSzPts val="1400"/>
              <a:buChar char="○"/>
              <a:defRPr/>
            </a:lvl2pPr>
            <a:lvl3pPr marL="1371212" lvl="2" indent="-317411" algn="l">
              <a:lnSpc>
                <a:spcPct val="115000"/>
              </a:lnSpc>
              <a:spcBef>
                <a:spcPts val="0"/>
              </a:spcBef>
              <a:spcAft>
                <a:spcPts val="0"/>
              </a:spcAft>
              <a:buSzPts val="1400"/>
              <a:buChar char="■"/>
              <a:defRPr/>
            </a:lvl3pPr>
            <a:lvl4pPr marL="1828281" lvl="3" indent="-317411" algn="l">
              <a:lnSpc>
                <a:spcPct val="115000"/>
              </a:lnSpc>
              <a:spcBef>
                <a:spcPts val="0"/>
              </a:spcBef>
              <a:spcAft>
                <a:spcPts val="0"/>
              </a:spcAft>
              <a:buSzPts val="1400"/>
              <a:buChar char="●"/>
              <a:defRPr/>
            </a:lvl4pPr>
            <a:lvl5pPr marL="2285352" lvl="4" indent="-317411" algn="l">
              <a:lnSpc>
                <a:spcPct val="115000"/>
              </a:lnSpc>
              <a:spcBef>
                <a:spcPts val="0"/>
              </a:spcBef>
              <a:spcAft>
                <a:spcPts val="0"/>
              </a:spcAft>
              <a:buSzPts val="1400"/>
              <a:buChar char="○"/>
              <a:defRPr/>
            </a:lvl5pPr>
            <a:lvl6pPr marL="2742423" lvl="5" indent="-317411" algn="l">
              <a:lnSpc>
                <a:spcPct val="115000"/>
              </a:lnSpc>
              <a:spcBef>
                <a:spcPts val="0"/>
              </a:spcBef>
              <a:spcAft>
                <a:spcPts val="0"/>
              </a:spcAft>
              <a:buSzPts val="1400"/>
              <a:buChar char="■"/>
              <a:defRPr/>
            </a:lvl6pPr>
            <a:lvl7pPr marL="3199493" lvl="6" indent="-317411" algn="l">
              <a:lnSpc>
                <a:spcPct val="115000"/>
              </a:lnSpc>
              <a:spcBef>
                <a:spcPts val="0"/>
              </a:spcBef>
              <a:spcAft>
                <a:spcPts val="0"/>
              </a:spcAft>
              <a:buSzPts val="1400"/>
              <a:buChar char="●"/>
              <a:defRPr/>
            </a:lvl7pPr>
            <a:lvl8pPr marL="3656564" lvl="7" indent="-317411" algn="l">
              <a:lnSpc>
                <a:spcPct val="115000"/>
              </a:lnSpc>
              <a:spcBef>
                <a:spcPts val="0"/>
              </a:spcBef>
              <a:spcAft>
                <a:spcPts val="0"/>
              </a:spcAft>
              <a:buSzPts val="1400"/>
              <a:buChar char="○"/>
              <a:defRPr/>
            </a:lvl8pPr>
            <a:lvl9pPr marL="4113634" lvl="8" indent="-317411" algn="l">
              <a:lnSpc>
                <a:spcPct val="115000"/>
              </a:lnSpc>
              <a:spcBef>
                <a:spcPts val="0"/>
              </a:spcBef>
              <a:spcAft>
                <a:spcPts val="0"/>
              </a:spcAft>
              <a:buSzPts val="1400"/>
              <a:buChar char="■"/>
              <a:defRPr/>
            </a:lvl9pPr>
          </a:lstStyle>
          <a:p>
            <a:endParaRPr/>
          </a:p>
        </p:txBody>
      </p:sp>
      <p:sp>
        <p:nvSpPr>
          <p:cNvPr id="6" name="Google Shape;85;p21"/>
          <p:cNvSpPr txBox="1">
            <a:spLocks noGrp="1"/>
          </p:cNvSpPr>
          <p:nvPr>
            <p:ph type="sldNum" idx="10"/>
          </p:nvPr>
        </p:nvSpPr>
        <p:spPr/>
        <p:txBody>
          <a:bodyPr spcFirstLastPara="1">
            <a:normAutofit/>
          </a:bodyPr>
          <a:lstStyle>
            <a:lvl1pPr marL="0" marR="0" lvl="0" indent="0" algn="r" defTabSz="457063" eaLnBrk="0" hangingPunct="0">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a:defRPr/>
            </a:pPr>
            <a:fld id="{395E93AA-BF0B-46C9-95CE-FD06A67B3232}" type="slidenum">
              <a:rPr lang="es-419"/>
              <a:pPr>
                <a:defRPr/>
              </a:pPr>
              <a:t>‹Nº›</a:t>
            </a:fld>
            <a:endParaRPr dirty="0"/>
          </a:p>
        </p:txBody>
      </p:sp>
    </p:spTree>
    <p:extLst>
      <p:ext uri="{BB962C8B-B14F-4D97-AF65-F5344CB8AC3E}">
        <p14:creationId xmlns:p14="http://schemas.microsoft.com/office/powerpoint/2010/main" val="389543532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86"/>
        <p:cNvGrpSpPr/>
        <p:nvPr/>
      </p:nvGrpSpPr>
      <p:grpSpPr>
        <a:xfrm>
          <a:off x="0" y="0"/>
          <a:ext cx="0" cy="0"/>
          <a:chOff x="0" y="0"/>
          <a:chExt cx="0" cy="0"/>
        </a:xfrm>
      </p:grpSpPr>
      <p:sp>
        <p:nvSpPr>
          <p:cNvPr id="87" name="Google Shape;87;p22"/>
          <p:cNvSpPr txBox="1">
            <a:spLocks noGrp="1"/>
          </p:cNvSpPr>
          <p:nvPr>
            <p:ph type="body" idx="1"/>
          </p:nvPr>
        </p:nvSpPr>
        <p:spPr>
          <a:xfrm>
            <a:off x="415493" y="5640767"/>
            <a:ext cx="7996317" cy="806800"/>
          </a:xfrm>
          <a:prstGeom prst="rect">
            <a:avLst/>
          </a:prstGeom>
          <a:noFill/>
          <a:ln>
            <a:noFill/>
          </a:ln>
        </p:spPr>
        <p:txBody>
          <a:bodyPr spcFirstLastPara="1" anchor="ctr">
            <a:normAutofit/>
          </a:bodyPr>
          <a:lstStyle>
            <a:lvl1pPr marL="457071" lvl="0" indent="-228535" algn="l">
              <a:lnSpc>
                <a:spcPct val="100000"/>
              </a:lnSpc>
              <a:spcBef>
                <a:spcPts val="0"/>
              </a:spcBef>
              <a:spcAft>
                <a:spcPts val="0"/>
              </a:spcAft>
              <a:buSzPts val="1800"/>
              <a:buNone/>
              <a:defRPr/>
            </a:lvl1pPr>
          </a:lstStyle>
          <a:p>
            <a:endParaRPr/>
          </a:p>
        </p:txBody>
      </p:sp>
      <p:sp>
        <p:nvSpPr>
          <p:cNvPr id="3" name="Google Shape;88;p22"/>
          <p:cNvSpPr txBox="1">
            <a:spLocks noGrp="1"/>
          </p:cNvSpPr>
          <p:nvPr>
            <p:ph type="sldNum" idx="10"/>
          </p:nvPr>
        </p:nvSpPr>
        <p:spPr/>
        <p:txBody>
          <a:bodyPr spcFirstLastPara="1">
            <a:normAutofit/>
          </a:bodyPr>
          <a:lstStyle>
            <a:lvl1pPr marL="0" marR="0" lvl="0" indent="0" algn="r" defTabSz="457063" eaLnBrk="0" hangingPunct="0">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a:defRPr/>
            </a:pPr>
            <a:fld id="{CF603C15-6A7F-4597-ACEF-1646676C2F93}" type="slidenum">
              <a:rPr lang="es-419"/>
              <a:pPr>
                <a:defRPr/>
              </a:pPr>
              <a:t>‹Nº›</a:t>
            </a:fld>
            <a:endParaRPr dirty="0"/>
          </a:p>
        </p:txBody>
      </p:sp>
    </p:spTree>
    <p:extLst>
      <p:ext uri="{BB962C8B-B14F-4D97-AF65-F5344CB8AC3E}">
        <p14:creationId xmlns:p14="http://schemas.microsoft.com/office/powerpoint/2010/main" val="280745822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89"/>
        <p:cNvGrpSpPr/>
        <p:nvPr/>
      </p:nvGrpSpPr>
      <p:grpSpPr>
        <a:xfrm>
          <a:off x="0" y="0"/>
          <a:ext cx="0" cy="0"/>
          <a:chOff x="0" y="0"/>
          <a:chExt cx="0" cy="0"/>
        </a:xfrm>
      </p:grpSpPr>
      <p:sp>
        <p:nvSpPr>
          <p:cNvPr id="90" name="Google Shape;90;p23"/>
          <p:cNvSpPr txBox="1">
            <a:spLocks noGrp="1"/>
          </p:cNvSpPr>
          <p:nvPr>
            <p:ph type="title"/>
          </p:nvPr>
        </p:nvSpPr>
        <p:spPr>
          <a:xfrm>
            <a:off x="415492" y="1474833"/>
            <a:ext cx="11357841" cy="2618000"/>
          </a:xfrm>
          <a:prstGeom prst="rect">
            <a:avLst/>
          </a:prstGeom>
          <a:noFill/>
          <a:ln>
            <a:noFill/>
          </a:ln>
        </p:spPr>
        <p:txBody>
          <a:bodyPr spcFirstLastPara="1" anchor="b">
            <a:normAutofit/>
          </a:bodyPr>
          <a:lstStyle>
            <a:lvl1pPr lvl="0" algn="ctr">
              <a:lnSpc>
                <a:spcPct val="100000"/>
              </a:lnSpc>
              <a:spcBef>
                <a:spcPts val="0"/>
              </a:spcBef>
              <a:spcAft>
                <a:spcPts val="0"/>
              </a:spcAft>
              <a:buSzPts val="12000"/>
              <a:buNone/>
              <a:defRPr sz="11996"/>
            </a:lvl1pPr>
            <a:lvl2pPr lvl="1" algn="ctr">
              <a:lnSpc>
                <a:spcPct val="100000"/>
              </a:lnSpc>
              <a:spcBef>
                <a:spcPts val="0"/>
              </a:spcBef>
              <a:spcAft>
                <a:spcPts val="0"/>
              </a:spcAft>
              <a:buSzPts val="12000"/>
              <a:buNone/>
              <a:defRPr sz="11996"/>
            </a:lvl2pPr>
            <a:lvl3pPr lvl="2" algn="ctr">
              <a:lnSpc>
                <a:spcPct val="100000"/>
              </a:lnSpc>
              <a:spcBef>
                <a:spcPts val="0"/>
              </a:spcBef>
              <a:spcAft>
                <a:spcPts val="0"/>
              </a:spcAft>
              <a:buSzPts val="12000"/>
              <a:buNone/>
              <a:defRPr sz="11996"/>
            </a:lvl3pPr>
            <a:lvl4pPr lvl="3" algn="ctr">
              <a:lnSpc>
                <a:spcPct val="100000"/>
              </a:lnSpc>
              <a:spcBef>
                <a:spcPts val="0"/>
              </a:spcBef>
              <a:spcAft>
                <a:spcPts val="0"/>
              </a:spcAft>
              <a:buSzPts val="12000"/>
              <a:buNone/>
              <a:defRPr sz="11996"/>
            </a:lvl4pPr>
            <a:lvl5pPr lvl="4" algn="ctr">
              <a:lnSpc>
                <a:spcPct val="100000"/>
              </a:lnSpc>
              <a:spcBef>
                <a:spcPts val="0"/>
              </a:spcBef>
              <a:spcAft>
                <a:spcPts val="0"/>
              </a:spcAft>
              <a:buSzPts val="12000"/>
              <a:buNone/>
              <a:defRPr sz="11996"/>
            </a:lvl5pPr>
            <a:lvl6pPr lvl="5" algn="ctr">
              <a:lnSpc>
                <a:spcPct val="100000"/>
              </a:lnSpc>
              <a:spcBef>
                <a:spcPts val="0"/>
              </a:spcBef>
              <a:spcAft>
                <a:spcPts val="0"/>
              </a:spcAft>
              <a:buSzPts val="12000"/>
              <a:buNone/>
              <a:defRPr sz="11996"/>
            </a:lvl6pPr>
            <a:lvl7pPr lvl="6" algn="ctr">
              <a:lnSpc>
                <a:spcPct val="100000"/>
              </a:lnSpc>
              <a:spcBef>
                <a:spcPts val="0"/>
              </a:spcBef>
              <a:spcAft>
                <a:spcPts val="0"/>
              </a:spcAft>
              <a:buSzPts val="12000"/>
              <a:buNone/>
              <a:defRPr sz="11996"/>
            </a:lvl7pPr>
            <a:lvl8pPr lvl="7" algn="ctr">
              <a:lnSpc>
                <a:spcPct val="100000"/>
              </a:lnSpc>
              <a:spcBef>
                <a:spcPts val="0"/>
              </a:spcBef>
              <a:spcAft>
                <a:spcPts val="0"/>
              </a:spcAft>
              <a:buSzPts val="12000"/>
              <a:buNone/>
              <a:defRPr sz="11996"/>
            </a:lvl8pPr>
            <a:lvl9pPr lvl="8" algn="ctr">
              <a:lnSpc>
                <a:spcPct val="100000"/>
              </a:lnSpc>
              <a:spcBef>
                <a:spcPts val="0"/>
              </a:spcBef>
              <a:spcAft>
                <a:spcPts val="0"/>
              </a:spcAft>
              <a:buSzPts val="12000"/>
              <a:buNone/>
              <a:defRPr sz="11996"/>
            </a:lvl9pPr>
          </a:lstStyle>
          <a:p>
            <a:r>
              <a:rPr lang="es-ES" smtClean="0"/>
              <a:t>Haga clic para modificar el estilo de título del patrón</a:t>
            </a:r>
            <a:endParaRPr/>
          </a:p>
        </p:txBody>
      </p:sp>
      <p:sp>
        <p:nvSpPr>
          <p:cNvPr id="91" name="Google Shape;91;p23"/>
          <p:cNvSpPr txBox="1">
            <a:spLocks noGrp="1"/>
          </p:cNvSpPr>
          <p:nvPr>
            <p:ph type="body" idx="1"/>
          </p:nvPr>
        </p:nvSpPr>
        <p:spPr>
          <a:xfrm>
            <a:off x="415492" y="4202967"/>
            <a:ext cx="11357841" cy="1734400"/>
          </a:xfrm>
          <a:prstGeom prst="rect">
            <a:avLst/>
          </a:prstGeom>
          <a:noFill/>
          <a:ln>
            <a:noFill/>
          </a:ln>
        </p:spPr>
        <p:txBody>
          <a:bodyPr spcFirstLastPara="1">
            <a:normAutofit/>
          </a:bodyPr>
          <a:lstStyle>
            <a:lvl1pPr marL="457071" lvl="0" indent="-342803" algn="ctr">
              <a:lnSpc>
                <a:spcPct val="115000"/>
              </a:lnSpc>
              <a:spcBef>
                <a:spcPts val="0"/>
              </a:spcBef>
              <a:spcAft>
                <a:spcPts val="0"/>
              </a:spcAft>
              <a:buSzPts val="1800"/>
              <a:buChar char="●"/>
              <a:defRPr/>
            </a:lvl1pPr>
            <a:lvl2pPr marL="914141" lvl="1" indent="-317411" algn="ctr">
              <a:lnSpc>
                <a:spcPct val="115000"/>
              </a:lnSpc>
              <a:spcBef>
                <a:spcPts val="0"/>
              </a:spcBef>
              <a:spcAft>
                <a:spcPts val="0"/>
              </a:spcAft>
              <a:buSzPts val="1400"/>
              <a:buChar char="○"/>
              <a:defRPr/>
            </a:lvl2pPr>
            <a:lvl3pPr marL="1371212" lvl="2" indent="-317411" algn="ctr">
              <a:lnSpc>
                <a:spcPct val="115000"/>
              </a:lnSpc>
              <a:spcBef>
                <a:spcPts val="0"/>
              </a:spcBef>
              <a:spcAft>
                <a:spcPts val="0"/>
              </a:spcAft>
              <a:buSzPts val="1400"/>
              <a:buChar char="■"/>
              <a:defRPr/>
            </a:lvl3pPr>
            <a:lvl4pPr marL="1828281" lvl="3" indent="-317411" algn="ctr">
              <a:lnSpc>
                <a:spcPct val="115000"/>
              </a:lnSpc>
              <a:spcBef>
                <a:spcPts val="0"/>
              </a:spcBef>
              <a:spcAft>
                <a:spcPts val="0"/>
              </a:spcAft>
              <a:buSzPts val="1400"/>
              <a:buChar char="●"/>
              <a:defRPr/>
            </a:lvl4pPr>
            <a:lvl5pPr marL="2285352" lvl="4" indent="-317411" algn="ctr">
              <a:lnSpc>
                <a:spcPct val="115000"/>
              </a:lnSpc>
              <a:spcBef>
                <a:spcPts val="0"/>
              </a:spcBef>
              <a:spcAft>
                <a:spcPts val="0"/>
              </a:spcAft>
              <a:buSzPts val="1400"/>
              <a:buChar char="○"/>
              <a:defRPr/>
            </a:lvl5pPr>
            <a:lvl6pPr marL="2742423" lvl="5" indent="-317411" algn="ctr">
              <a:lnSpc>
                <a:spcPct val="115000"/>
              </a:lnSpc>
              <a:spcBef>
                <a:spcPts val="0"/>
              </a:spcBef>
              <a:spcAft>
                <a:spcPts val="0"/>
              </a:spcAft>
              <a:buSzPts val="1400"/>
              <a:buChar char="■"/>
              <a:defRPr/>
            </a:lvl6pPr>
            <a:lvl7pPr marL="3199493" lvl="6" indent="-317411" algn="ctr">
              <a:lnSpc>
                <a:spcPct val="115000"/>
              </a:lnSpc>
              <a:spcBef>
                <a:spcPts val="0"/>
              </a:spcBef>
              <a:spcAft>
                <a:spcPts val="0"/>
              </a:spcAft>
              <a:buSzPts val="1400"/>
              <a:buChar char="●"/>
              <a:defRPr/>
            </a:lvl7pPr>
            <a:lvl8pPr marL="3656564" lvl="7" indent="-317411" algn="ctr">
              <a:lnSpc>
                <a:spcPct val="115000"/>
              </a:lnSpc>
              <a:spcBef>
                <a:spcPts val="0"/>
              </a:spcBef>
              <a:spcAft>
                <a:spcPts val="0"/>
              </a:spcAft>
              <a:buSzPts val="1400"/>
              <a:buChar char="○"/>
              <a:defRPr/>
            </a:lvl8pPr>
            <a:lvl9pPr marL="4113634" lvl="8" indent="-317411" algn="ctr">
              <a:lnSpc>
                <a:spcPct val="115000"/>
              </a:lnSpc>
              <a:spcBef>
                <a:spcPts val="0"/>
              </a:spcBef>
              <a:spcAft>
                <a:spcPts val="0"/>
              </a:spcAft>
              <a:buSzPts val="1400"/>
              <a:buChar char="■"/>
              <a:defRPr/>
            </a:lvl9pPr>
          </a:lstStyle>
          <a:p>
            <a:endParaRPr/>
          </a:p>
        </p:txBody>
      </p:sp>
      <p:sp>
        <p:nvSpPr>
          <p:cNvPr id="4" name="Google Shape;92;p23"/>
          <p:cNvSpPr txBox="1">
            <a:spLocks noGrp="1"/>
          </p:cNvSpPr>
          <p:nvPr>
            <p:ph type="sldNum" idx="10"/>
          </p:nvPr>
        </p:nvSpPr>
        <p:spPr/>
        <p:txBody>
          <a:bodyPr spcFirstLastPara="1">
            <a:normAutofit/>
          </a:bodyPr>
          <a:lstStyle>
            <a:lvl1pPr marL="0" marR="0" lvl="0" indent="0" algn="r" defTabSz="457063" eaLnBrk="0" hangingPunct="0">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a:defRPr/>
            </a:pPr>
            <a:fld id="{B1CAEA98-C5F1-4531-9B81-EC548A16AEC8}" type="slidenum">
              <a:rPr lang="es-419"/>
              <a:pPr>
                <a:defRPr/>
              </a:pPr>
              <a:t>‹Nº›</a:t>
            </a:fld>
            <a:endParaRPr dirty="0"/>
          </a:p>
        </p:txBody>
      </p:sp>
    </p:spTree>
    <p:extLst>
      <p:ext uri="{BB962C8B-B14F-4D97-AF65-F5344CB8AC3E}">
        <p14:creationId xmlns:p14="http://schemas.microsoft.com/office/powerpoint/2010/main" val="391279089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3"/>
        <p:cNvGrpSpPr/>
        <p:nvPr/>
      </p:nvGrpSpPr>
      <p:grpSpPr>
        <a:xfrm>
          <a:off x="0" y="0"/>
          <a:ext cx="0" cy="0"/>
          <a:chOff x="0" y="0"/>
          <a:chExt cx="0" cy="0"/>
        </a:xfrm>
      </p:grpSpPr>
      <p:sp>
        <p:nvSpPr>
          <p:cNvPr id="2" name="Google Shape;94;p24"/>
          <p:cNvSpPr txBox="1">
            <a:spLocks noGrp="1"/>
          </p:cNvSpPr>
          <p:nvPr>
            <p:ph type="sldNum" idx="10"/>
          </p:nvPr>
        </p:nvSpPr>
        <p:spPr/>
        <p:txBody>
          <a:bodyPr spcFirstLastPara="1">
            <a:normAutofit/>
          </a:bodyPr>
          <a:lstStyle>
            <a:lvl1pPr marL="0" marR="0" lvl="0" indent="0" algn="r" defTabSz="457063" eaLnBrk="0" hangingPunct="0">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a:defRPr/>
            </a:pPr>
            <a:fld id="{15444983-ECFD-406E-8C7D-3773EA2A6F2B}" type="slidenum">
              <a:rPr lang="es-419"/>
              <a:pPr>
                <a:defRPr/>
              </a:pPr>
              <a:t>‹Nº›</a:t>
            </a:fld>
            <a:endParaRPr dirty="0"/>
          </a:p>
        </p:txBody>
      </p:sp>
    </p:spTree>
    <p:extLst>
      <p:ext uri="{BB962C8B-B14F-4D97-AF65-F5344CB8AC3E}">
        <p14:creationId xmlns:p14="http://schemas.microsoft.com/office/powerpoint/2010/main" val="34485995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contenido 2"/>
          <p:cNvSpPr>
            <a:spLocks noGrp="1"/>
          </p:cNvSpPr>
          <p:nvPr>
            <p:ph sz="half" idx="1"/>
          </p:nvPr>
        </p:nvSpPr>
        <p:spPr>
          <a:xfrm>
            <a:off x="609441" y="1600202"/>
            <a:ext cx="5383398" cy="4525963"/>
          </a:xfrm>
        </p:spPr>
        <p:txBody>
          <a:bodyPr/>
          <a:lstStyle>
            <a:lvl1pPr>
              <a:defRPr sz="38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contenido 3"/>
          <p:cNvSpPr>
            <a:spLocks noGrp="1"/>
          </p:cNvSpPr>
          <p:nvPr>
            <p:ph sz="half" idx="2"/>
          </p:nvPr>
        </p:nvSpPr>
        <p:spPr>
          <a:xfrm>
            <a:off x="6195986" y="1600202"/>
            <a:ext cx="5383398" cy="4525963"/>
          </a:xfrm>
        </p:spPr>
        <p:txBody>
          <a:bodyPr/>
          <a:lstStyle>
            <a:lvl1pPr>
              <a:defRPr sz="38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5" name="Marcador de fecha 4"/>
          <p:cNvSpPr>
            <a:spLocks noGrp="1"/>
          </p:cNvSpPr>
          <p:nvPr>
            <p:ph type="dt" sz="half" idx="10"/>
          </p:nvPr>
        </p:nvSpPr>
        <p:spPr/>
        <p:txBody>
          <a:bodyPr/>
          <a:lstStyle/>
          <a:p>
            <a:fld id="{D2F8A90B-63EA-4AA5-B00A-29E02DC37FBE}" type="datetime1">
              <a:rPr lang="es-ES" smtClean="0"/>
              <a:t>27/07/2026</a:t>
            </a:fld>
            <a:endParaRPr lang="es-ES" dirty="0"/>
          </a:p>
        </p:txBody>
      </p:sp>
      <p:sp>
        <p:nvSpPr>
          <p:cNvPr id="6" name="Marcador de pie de página 5"/>
          <p:cNvSpPr>
            <a:spLocks noGrp="1"/>
          </p:cNvSpPr>
          <p:nvPr>
            <p:ph type="ftr" sz="quarter" idx="11"/>
          </p:nvPr>
        </p:nvSpPr>
        <p:spPr/>
        <p:txBody>
          <a:bodyPr/>
          <a:lstStyle/>
          <a:p>
            <a:endParaRPr lang="es-ES" dirty="0"/>
          </a:p>
        </p:txBody>
      </p:sp>
      <p:sp>
        <p:nvSpPr>
          <p:cNvPr id="7" name="Marcador de número de diapositiva 6"/>
          <p:cNvSpPr>
            <a:spLocks noGrp="1"/>
          </p:cNvSpPr>
          <p:nvPr>
            <p:ph type="sldNum" sz="quarter" idx="12"/>
          </p:nvPr>
        </p:nvSpPr>
        <p:spPr/>
        <p:txBody>
          <a:bodyPr/>
          <a:lstStyle/>
          <a:p>
            <a:fld id="{339DE33B-29C3-A64D-9297-00A5A1600F58}" type="slidenum">
              <a:rPr lang="es-ES" smtClean="0"/>
              <a:t>‹Nº›</a:t>
            </a:fld>
            <a:endParaRPr lang="es-ES" dirty="0"/>
          </a:p>
        </p:txBody>
      </p:sp>
    </p:spTree>
    <p:extLst>
      <p:ext uri="{BB962C8B-B14F-4D97-AF65-F5344CB8AC3E}">
        <p14:creationId xmlns:p14="http://schemas.microsoft.com/office/powerpoint/2010/main" val="41981560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es-ES_tradnl" smtClean="0"/>
              <a:t>Clic para editar título</a:t>
            </a:r>
            <a:endParaRPr lang="es-ES"/>
          </a:p>
        </p:txBody>
      </p:sp>
      <p:sp>
        <p:nvSpPr>
          <p:cNvPr id="3" name="Marcador de texto 2"/>
          <p:cNvSpPr>
            <a:spLocks noGrp="1"/>
          </p:cNvSpPr>
          <p:nvPr>
            <p:ph type="body" idx="1"/>
          </p:nvPr>
        </p:nvSpPr>
        <p:spPr>
          <a:xfrm>
            <a:off x="609441" y="1535114"/>
            <a:ext cx="5385514" cy="639762"/>
          </a:xfrm>
        </p:spPr>
        <p:txBody>
          <a:bodyPr anchor="b"/>
          <a:lstStyle>
            <a:lvl1pPr marL="0" indent="0">
              <a:buNone/>
              <a:defRPr sz="3200" b="1"/>
            </a:lvl1pPr>
            <a:lvl2pPr marL="614751" indent="0">
              <a:buNone/>
              <a:defRPr sz="2700" b="1"/>
            </a:lvl2pPr>
            <a:lvl3pPr marL="1229502" indent="0">
              <a:buNone/>
              <a:defRPr sz="2400" b="1"/>
            </a:lvl3pPr>
            <a:lvl4pPr marL="1844253" indent="0">
              <a:buNone/>
              <a:defRPr sz="2200" b="1"/>
            </a:lvl4pPr>
            <a:lvl5pPr marL="2459004" indent="0">
              <a:buNone/>
              <a:defRPr sz="2200" b="1"/>
            </a:lvl5pPr>
            <a:lvl6pPr marL="3073756" indent="0">
              <a:buNone/>
              <a:defRPr sz="2200" b="1"/>
            </a:lvl6pPr>
            <a:lvl7pPr marL="3688507" indent="0">
              <a:buNone/>
              <a:defRPr sz="2200" b="1"/>
            </a:lvl7pPr>
            <a:lvl8pPr marL="4303258" indent="0">
              <a:buNone/>
              <a:defRPr sz="2200" b="1"/>
            </a:lvl8pPr>
            <a:lvl9pPr marL="4918009" indent="0">
              <a:buNone/>
              <a:defRPr sz="2200" b="1"/>
            </a:lvl9pPr>
          </a:lstStyle>
          <a:p>
            <a:pPr lvl="0"/>
            <a:r>
              <a:rPr lang="es-ES_tradnl" smtClean="0"/>
              <a:t>Haga clic para modificar el estilo de texto del patrón</a:t>
            </a:r>
          </a:p>
        </p:txBody>
      </p:sp>
      <p:sp>
        <p:nvSpPr>
          <p:cNvPr id="4" name="Marcador de contenido 3"/>
          <p:cNvSpPr>
            <a:spLocks noGrp="1"/>
          </p:cNvSpPr>
          <p:nvPr>
            <p:ph sz="half" idx="2"/>
          </p:nvPr>
        </p:nvSpPr>
        <p:spPr>
          <a:xfrm>
            <a:off x="609441" y="2174875"/>
            <a:ext cx="5385514" cy="3951288"/>
          </a:xfrm>
        </p:spPr>
        <p:txBody>
          <a:bodyPr/>
          <a:lstStyle>
            <a:lvl1pPr>
              <a:defRPr sz="3200"/>
            </a:lvl1pPr>
            <a:lvl2pPr>
              <a:defRPr sz="2700"/>
            </a:lvl2pPr>
            <a:lvl3pPr>
              <a:defRPr sz="2400"/>
            </a:lvl3pPr>
            <a:lvl4pPr>
              <a:defRPr sz="2200"/>
            </a:lvl4pPr>
            <a:lvl5pPr>
              <a:defRPr sz="2200"/>
            </a:lvl5pPr>
            <a:lvl6pPr>
              <a:defRPr sz="2200"/>
            </a:lvl6pPr>
            <a:lvl7pPr>
              <a:defRPr sz="2200"/>
            </a:lvl7pPr>
            <a:lvl8pPr>
              <a:defRPr sz="2200"/>
            </a:lvl8pPr>
            <a:lvl9pPr>
              <a:defRPr sz="22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5" name="Marcador de texto 4"/>
          <p:cNvSpPr>
            <a:spLocks noGrp="1"/>
          </p:cNvSpPr>
          <p:nvPr>
            <p:ph type="body" sz="quarter" idx="3"/>
          </p:nvPr>
        </p:nvSpPr>
        <p:spPr>
          <a:xfrm>
            <a:off x="6191756" y="1535114"/>
            <a:ext cx="5387630" cy="639762"/>
          </a:xfrm>
        </p:spPr>
        <p:txBody>
          <a:bodyPr anchor="b"/>
          <a:lstStyle>
            <a:lvl1pPr marL="0" indent="0">
              <a:buNone/>
              <a:defRPr sz="3200" b="1"/>
            </a:lvl1pPr>
            <a:lvl2pPr marL="614751" indent="0">
              <a:buNone/>
              <a:defRPr sz="2700" b="1"/>
            </a:lvl2pPr>
            <a:lvl3pPr marL="1229502" indent="0">
              <a:buNone/>
              <a:defRPr sz="2400" b="1"/>
            </a:lvl3pPr>
            <a:lvl4pPr marL="1844253" indent="0">
              <a:buNone/>
              <a:defRPr sz="2200" b="1"/>
            </a:lvl4pPr>
            <a:lvl5pPr marL="2459004" indent="0">
              <a:buNone/>
              <a:defRPr sz="2200" b="1"/>
            </a:lvl5pPr>
            <a:lvl6pPr marL="3073756" indent="0">
              <a:buNone/>
              <a:defRPr sz="2200" b="1"/>
            </a:lvl6pPr>
            <a:lvl7pPr marL="3688507" indent="0">
              <a:buNone/>
              <a:defRPr sz="2200" b="1"/>
            </a:lvl7pPr>
            <a:lvl8pPr marL="4303258" indent="0">
              <a:buNone/>
              <a:defRPr sz="2200" b="1"/>
            </a:lvl8pPr>
            <a:lvl9pPr marL="4918009" indent="0">
              <a:buNone/>
              <a:defRPr sz="2200" b="1"/>
            </a:lvl9pPr>
          </a:lstStyle>
          <a:p>
            <a:pPr lvl="0"/>
            <a:r>
              <a:rPr lang="es-ES_tradnl" smtClean="0"/>
              <a:t>Haga clic para modificar el estilo de texto del patrón</a:t>
            </a:r>
          </a:p>
        </p:txBody>
      </p:sp>
      <p:sp>
        <p:nvSpPr>
          <p:cNvPr id="6" name="Marcador de contenido 5"/>
          <p:cNvSpPr>
            <a:spLocks noGrp="1"/>
          </p:cNvSpPr>
          <p:nvPr>
            <p:ph sz="quarter" idx="4"/>
          </p:nvPr>
        </p:nvSpPr>
        <p:spPr>
          <a:xfrm>
            <a:off x="6191756" y="2174875"/>
            <a:ext cx="5387630" cy="3951288"/>
          </a:xfrm>
        </p:spPr>
        <p:txBody>
          <a:bodyPr/>
          <a:lstStyle>
            <a:lvl1pPr>
              <a:defRPr sz="3200"/>
            </a:lvl1pPr>
            <a:lvl2pPr>
              <a:defRPr sz="2700"/>
            </a:lvl2pPr>
            <a:lvl3pPr>
              <a:defRPr sz="2400"/>
            </a:lvl3pPr>
            <a:lvl4pPr>
              <a:defRPr sz="2200"/>
            </a:lvl4pPr>
            <a:lvl5pPr>
              <a:defRPr sz="2200"/>
            </a:lvl5pPr>
            <a:lvl6pPr>
              <a:defRPr sz="2200"/>
            </a:lvl6pPr>
            <a:lvl7pPr>
              <a:defRPr sz="2200"/>
            </a:lvl7pPr>
            <a:lvl8pPr>
              <a:defRPr sz="2200"/>
            </a:lvl8pPr>
            <a:lvl9pPr>
              <a:defRPr sz="22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7" name="Marcador de fecha 6"/>
          <p:cNvSpPr>
            <a:spLocks noGrp="1"/>
          </p:cNvSpPr>
          <p:nvPr>
            <p:ph type="dt" sz="half" idx="10"/>
          </p:nvPr>
        </p:nvSpPr>
        <p:spPr/>
        <p:txBody>
          <a:bodyPr/>
          <a:lstStyle/>
          <a:p>
            <a:fld id="{2C9F49D4-07F9-465E-B11F-F6BF42BA2BC8}" type="datetime1">
              <a:rPr lang="es-ES" smtClean="0"/>
              <a:t>27/07/2026</a:t>
            </a:fld>
            <a:endParaRPr lang="es-ES" dirty="0"/>
          </a:p>
        </p:txBody>
      </p:sp>
      <p:sp>
        <p:nvSpPr>
          <p:cNvPr id="8" name="Marcador de pie de página 7"/>
          <p:cNvSpPr>
            <a:spLocks noGrp="1"/>
          </p:cNvSpPr>
          <p:nvPr>
            <p:ph type="ftr" sz="quarter" idx="11"/>
          </p:nvPr>
        </p:nvSpPr>
        <p:spPr/>
        <p:txBody>
          <a:bodyPr/>
          <a:lstStyle/>
          <a:p>
            <a:endParaRPr lang="es-ES" dirty="0"/>
          </a:p>
        </p:txBody>
      </p:sp>
      <p:sp>
        <p:nvSpPr>
          <p:cNvPr id="9" name="Marcador de número de diapositiva 8"/>
          <p:cNvSpPr>
            <a:spLocks noGrp="1"/>
          </p:cNvSpPr>
          <p:nvPr>
            <p:ph type="sldNum" sz="quarter" idx="12"/>
          </p:nvPr>
        </p:nvSpPr>
        <p:spPr/>
        <p:txBody>
          <a:bodyPr/>
          <a:lstStyle/>
          <a:p>
            <a:fld id="{339DE33B-29C3-A64D-9297-00A5A1600F58}" type="slidenum">
              <a:rPr lang="es-ES" smtClean="0"/>
              <a:t>‹Nº›</a:t>
            </a:fld>
            <a:endParaRPr lang="es-ES" dirty="0"/>
          </a:p>
        </p:txBody>
      </p:sp>
    </p:spTree>
    <p:extLst>
      <p:ext uri="{BB962C8B-B14F-4D97-AF65-F5344CB8AC3E}">
        <p14:creationId xmlns:p14="http://schemas.microsoft.com/office/powerpoint/2010/main" val="3594886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fecha 2"/>
          <p:cNvSpPr>
            <a:spLocks noGrp="1"/>
          </p:cNvSpPr>
          <p:nvPr>
            <p:ph type="dt" sz="half" idx="10"/>
          </p:nvPr>
        </p:nvSpPr>
        <p:spPr/>
        <p:txBody>
          <a:bodyPr/>
          <a:lstStyle/>
          <a:p>
            <a:fld id="{764B0525-9C5F-454A-8313-CCFB08AF08E9}" type="datetime1">
              <a:rPr lang="es-ES" smtClean="0"/>
              <a:t>27/07/2026</a:t>
            </a:fld>
            <a:endParaRPr lang="es-ES" dirty="0"/>
          </a:p>
        </p:txBody>
      </p:sp>
      <p:sp>
        <p:nvSpPr>
          <p:cNvPr id="4" name="Marcador de pie de página 3"/>
          <p:cNvSpPr>
            <a:spLocks noGrp="1"/>
          </p:cNvSpPr>
          <p:nvPr>
            <p:ph type="ftr" sz="quarter" idx="11"/>
          </p:nvPr>
        </p:nvSpPr>
        <p:spPr/>
        <p:txBody>
          <a:bodyPr/>
          <a:lstStyle/>
          <a:p>
            <a:endParaRPr lang="es-ES" dirty="0"/>
          </a:p>
        </p:txBody>
      </p:sp>
      <p:sp>
        <p:nvSpPr>
          <p:cNvPr id="5" name="Marcador de número de diapositiva 4"/>
          <p:cNvSpPr>
            <a:spLocks noGrp="1"/>
          </p:cNvSpPr>
          <p:nvPr>
            <p:ph type="sldNum" sz="quarter" idx="12"/>
          </p:nvPr>
        </p:nvSpPr>
        <p:spPr/>
        <p:txBody>
          <a:bodyPr/>
          <a:lstStyle/>
          <a:p>
            <a:fld id="{339DE33B-29C3-A64D-9297-00A5A1600F58}" type="slidenum">
              <a:rPr lang="es-ES" smtClean="0"/>
              <a:t>‹Nº›</a:t>
            </a:fld>
            <a:endParaRPr lang="es-ES" dirty="0"/>
          </a:p>
        </p:txBody>
      </p:sp>
    </p:spTree>
    <p:extLst>
      <p:ext uri="{BB962C8B-B14F-4D97-AF65-F5344CB8AC3E}">
        <p14:creationId xmlns:p14="http://schemas.microsoft.com/office/powerpoint/2010/main" val="10761436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663257B3-2244-400D-A07C-853C288B6A2F}" type="datetime1">
              <a:rPr lang="es-ES" smtClean="0"/>
              <a:t>27/07/2026</a:t>
            </a:fld>
            <a:endParaRPr lang="es-ES" dirty="0"/>
          </a:p>
        </p:txBody>
      </p:sp>
      <p:sp>
        <p:nvSpPr>
          <p:cNvPr id="3" name="Marcador de pie de página 2"/>
          <p:cNvSpPr>
            <a:spLocks noGrp="1"/>
          </p:cNvSpPr>
          <p:nvPr>
            <p:ph type="ftr" sz="quarter" idx="11"/>
          </p:nvPr>
        </p:nvSpPr>
        <p:spPr/>
        <p:txBody>
          <a:bodyPr/>
          <a:lstStyle/>
          <a:p>
            <a:endParaRPr lang="es-ES" dirty="0"/>
          </a:p>
        </p:txBody>
      </p:sp>
      <p:sp>
        <p:nvSpPr>
          <p:cNvPr id="4" name="Marcador de número de diapositiva 3"/>
          <p:cNvSpPr>
            <a:spLocks noGrp="1"/>
          </p:cNvSpPr>
          <p:nvPr>
            <p:ph type="sldNum" sz="quarter" idx="12"/>
          </p:nvPr>
        </p:nvSpPr>
        <p:spPr/>
        <p:txBody>
          <a:bodyPr/>
          <a:lstStyle/>
          <a:p>
            <a:fld id="{339DE33B-29C3-A64D-9297-00A5A1600F58}" type="slidenum">
              <a:rPr lang="es-ES" smtClean="0"/>
              <a:t>‹Nº›</a:t>
            </a:fld>
            <a:endParaRPr lang="es-ES" dirty="0"/>
          </a:p>
        </p:txBody>
      </p:sp>
    </p:spTree>
    <p:extLst>
      <p:ext uri="{BB962C8B-B14F-4D97-AF65-F5344CB8AC3E}">
        <p14:creationId xmlns:p14="http://schemas.microsoft.com/office/powerpoint/2010/main" val="7005496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09444" y="273049"/>
            <a:ext cx="4010039" cy="1162051"/>
          </a:xfrm>
        </p:spPr>
        <p:txBody>
          <a:bodyPr anchor="b"/>
          <a:lstStyle>
            <a:lvl1pPr algn="l">
              <a:defRPr sz="2700" b="1"/>
            </a:lvl1pPr>
          </a:lstStyle>
          <a:p>
            <a:r>
              <a:rPr lang="es-ES_tradnl" smtClean="0"/>
              <a:t>Clic para editar título</a:t>
            </a:r>
            <a:endParaRPr lang="es-ES"/>
          </a:p>
        </p:txBody>
      </p:sp>
      <p:sp>
        <p:nvSpPr>
          <p:cNvPr id="3" name="Marcador de contenido 2"/>
          <p:cNvSpPr>
            <a:spLocks noGrp="1"/>
          </p:cNvSpPr>
          <p:nvPr>
            <p:ph idx="1"/>
          </p:nvPr>
        </p:nvSpPr>
        <p:spPr>
          <a:xfrm>
            <a:off x="4765492" y="273051"/>
            <a:ext cx="6813892" cy="5853114"/>
          </a:xfrm>
        </p:spPr>
        <p:txBody>
          <a:bodyPr/>
          <a:lstStyle>
            <a:lvl1pPr>
              <a:defRPr sz="4300"/>
            </a:lvl1pPr>
            <a:lvl2pPr>
              <a:defRPr sz="3800"/>
            </a:lvl2pPr>
            <a:lvl3pPr>
              <a:defRPr sz="3200"/>
            </a:lvl3pPr>
            <a:lvl4pPr>
              <a:defRPr sz="2700"/>
            </a:lvl4pPr>
            <a:lvl5pPr>
              <a:defRPr sz="2700"/>
            </a:lvl5pPr>
            <a:lvl6pPr>
              <a:defRPr sz="2700"/>
            </a:lvl6pPr>
            <a:lvl7pPr>
              <a:defRPr sz="2700"/>
            </a:lvl7pPr>
            <a:lvl8pPr>
              <a:defRPr sz="2700"/>
            </a:lvl8pPr>
            <a:lvl9pPr>
              <a:defRPr sz="27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texto 3"/>
          <p:cNvSpPr>
            <a:spLocks noGrp="1"/>
          </p:cNvSpPr>
          <p:nvPr>
            <p:ph type="body" sz="half" idx="2"/>
          </p:nvPr>
        </p:nvSpPr>
        <p:spPr>
          <a:xfrm>
            <a:off x="609444" y="1435102"/>
            <a:ext cx="4010039" cy="4691063"/>
          </a:xfrm>
        </p:spPr>
        <p:txBody>
          <a:bodyPr/>
          <a:lstStyle>
            <a:lvl1pPr marL="0" indent="0">
              <a:buNone/>
              <a:defRPr sz="1900"/>
            </a:lvl1pPr>
            <a:lvl2pPr marL="614751" indent="0">
              <a:buNone/>
              <a:defRPr sz="1600"/>
            </a:lvl2pPr>
            <a:lvl3pPr marL="1229502" indent="0">
              <a:buNone/>
              <a:defRPr sz="1300"/>
            </a:lvl3pPr>
            <a:lvl4pPr marL="1844253" indent="0">
              <a:buNone/>
              <a:defRPr sz="1200"/>
            </a:lvl4pPr>
            <a:lvl5pPr marL="2459004" indent="0">
              <a:buNone/>
              <a:defRPr sz="1200"/>
            </a:lvl5pPr>
            <a:lvl6pPr marL="3073756" indent="0">
              <a:buNone/>
              <a:defRPr sz="1200"/>
            </a:lvl6pPr>
            <a:lvl7pPr marL="3688507" indent="0">
              <a:buNone/>
              <a:defRPr sz="1200"/>
            </a:lvl7pPr>
            <a:lvl8pPr marL="4303258" indent="0">
              <a:buNone/>
              <a:defRPr sz="1200"/>
            </a:lvl8pPr>
            <a:lvl9pPr marL="4918009" indent="0">
              <a:buNone/>
              <a:defRPr sz="1200"/>
            </a:lvl9pPr>
          </a:lstStyle>
          <a:p>
            <a:pPr lvl="0"/>
            <a:r>
              <a:rPr lang="es-ES_tradnl" smtClean="0"/>
              <a:t>Haga clic para modificar el estilo de texto del patrón</a:t>
            </a:r>
          </a:p>
        </p:txBody>
      </p:sp>
      <p:sp>
        <p:nvSpPr>
          <p:cNvPr id="5" name="Marcador de fecha 4"/>
          <p:cNvSpPr>
            <a:spLocks noGrp="1"/>
          </p:cNvSpPr>
          <p:nvPr>
            <p:ph type="dt" sz="half" idx="10"/>
          </p:nvPr>
        </p:nvSpPr>
        <p:spPr/>
        <p:txBody>
          <a:bodyPr/>
          <a:lstStyle/>
          <a:p>
            <a:fld id="{8B0935F8-664E-46C5-AAE8-857C5A4CE53B}" type="datetime1">
              <a:rPr lang="es-ES" smtClean="0"/>
              <a:t>27/07/2026</a:t>
            </a:fld>
            <a:endParaRPr lang="es-ES" dirty="0"/>
          </a:p>
        </p:txBody>
      </p:sp>
      <p:sp>
        <p:nvSpPr>
          <p:cNvPr id="6" name="Marcador de pie de página 5"/>
          <p:cNvSpPr>
            <a:spLocks noGrp="1"/>
          </p:cNvSpPr>
          <p:nvPr>
            <p:ph type="ftr" sz="quarter" idx="11"/>
          </p:nvPr>
        </p:nvSpPr>
        <p:spPr/>
        <p:txBody>
          <a:bodyPr/>
          <a:lstStyle/>
          <a:p>
            <a:endParaRPr lang="es-ES" dirty="0"/>
          </a:p>
        </p:txBody>
      </p:sp>
      <p:sp>
        <p:nvSpPr>
          <p:cNvPr id="7" name="Marcador de número de diapositiva 6"/>
          <p:cNvSpPr>
            <a:spLocks noGrp="1"/>
          </p:cNvSpPr>
          <p:nvPr>
            <p:ph type="sldNum" sz="quarter" idx="12"/>
          </p:nvPr>
        </p:nvSpPr>
        <p:spPr/>
        <p:txBody>
          <a:bodyPr/>
          <a:lstStyle/>
          <a:p>
            <a:fld id="{339DE33B-29C3-A64D-9297-00A5A1600F58}" type="slidenum">
              <a:rPr lang="es-ES" smtClean="0"/>
              <a:t>‹Nº›</a:t>
            </a:fld>
            <a:endParaRPr lang="es-ES" dirty="0"/>
          </a:p>
        </p:txBody>
      </p:sp>
    </p:spTree>
    <p:extLst>
      <p:ext uri="{BB962C8B-B14F-4D97-AF65-F5344CB8AC3E}">
        <p14:creationId xmlns:p14="http://schemas.microsoft.com/office/powerpoint/2010/main" val="35280642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2389096" y="4800600"/>
            <a:ext cx="7313295" cy="566738"/>
          </a:xfrm>
        </p:spPr>
        <p:txBody>
          <a:bodyPr anchor="b"/>
          <a:lstStyle>
            <a:lvl1pPr algn="l">
              <a:defRPr sz="2700" b="1"/>
            </a:lvl1pPr>
          </a:lstStyle>
          <a:p>
            <a:r>
              <a:rPr lang="es-ES_tradnl" smtClean="0"/>
              <a:t>Clic para editar título</a:t>
            </a:r>
            <a:endParaRPr lang="es-ES"/>
          </a:p>
        </p:txBody>
      </p:sp>
      <p:sp>
        <p:nvSpPr>
          <p:cNvPr id="3" name="Marcador de posición de imagen 2"/>
          <p:cNvSpPr>
            <a:spLocks noGrp="1"/>
          </p:cNvSpPr>
          <p:nvPr>
            <p:ph type="pic" idx="1"/>
          </p:nvPr>
        </p:nvSpPr>
        <p:spPr>
          <a:xfrm>
            <a:off x="2389096" y="612775"/>
            <a:ext cx="7313295" cy="4114800"/>
          </a:xfrm>
        </p:spPr>
        <p:txBody>
          <a:bodyPr/>
          <a:lstStyle>
            <a:lvl1pPr marL="0" indent="0">
              <a:buNone/>
              <a:defRPr sz="4300"/>
            </a:lvl1pPr>
            <a:lvl2pPr marL="614751" indent="0">
              <a:buNone/>
              <a:defRPr sz="3800"/>
            </a:lvl2pPr>
            <a:lvl3pPr marL="1229502" indent="0">
              <a:buNone/>
              <a:defRPr sz="3200"/>
            </a:lvl3pPr>
            <a:lvl4pPr marL="1844253" indent="0">
              <a:buNone/>
              <a:defRPr sz="2700"/>
            </a:lvl4pPr>
            <a:lvl5pPr marL="2459004" indent="0">
              <a:buNone/>
              <a:defRPr sz="2700"/>
            </a:lvl5pPr>
            <a:lvl6pPr marL="3073756" indent="0">
              <a:buNone/>
              <a:defRPr sz="2700"/>
            </a:lvl6pPr>
            <a:lvl7pPr marL="3688507" indent="0">
              <a:buNone/>
              <a:defRPr sz="2700"/>
            </a:lvl7pPr>
            <a:lvl8pPr marL="4303258" indent="0">
              <a:buNone/>
              <a:defRPr sz="2700"/>
            </a:lvl8pPr>
            <a:lvl9pPr marL="4918009" indent="0">
              <a:buNone/>
              <a:defRPr sz="2700"/>
            </a:lvl9pPr>
          </a:lstStyle>
          <a:p>
            <a:endParaRPr lang="es-ES" dirty="0"/>
          </a:p>
        </p:txBody>
      </p:sp>
      <p:sp>
        <p:nvSpPr>
          <p:cNvPr id="4" name="Marcador de texto 3"/>
          <p:cNvSpPr>
            <a:spLocks noGrp="1"/>
          </p:cNvSpPr>
          <p:nvPr>
            <p:ph type="body" sz="half" idx="2"/>
          </p:nvPr>
        </p:nvSpPr>
        <p:spPr>
          <a:xfrm>
            <a:off x="2389096" y="5367339"/>
            <a:ext cx="7313295" cy="804863"/>
          </a:xfrm>
        </p:spPr>
        <p:txBody>
          <a:bodyPr/>
          <a:lstStyle>
            <a:lvl1pPr marL="0" indent="0">
              <a:buNone/>
              <a:defRPr sz="1900"/>
            </a:lvl1pPr>
            <a:lvl2pPr marL="614751" indent="0">
              <a:buNone/>
              <a:defRPr sz="1600"/>
            </a:lvl2pPr>
            <a:lvl3pPr marL="1229502" indent="0">
              <a:buNone/>
              <a:defRPr sz="1300"/>
            </a:lvl3pPr>
            <a:lvl4pPr marL="1844253" indent="0">
              <a:buNone/>
              <a:defRPr sz="1200"/>
            </a:lvl4pPr>
            <a:lvl5pPr marL="2459004" indent="0">
              <a:buNone/>
              <a:defRPr sz="1200"/>
            </a:lvl5pPr>
            <a:lvl6pPr marL="3073756" indent="0">
              <a:buNone/>
              <a:defRPr sz="1200"/>
            </a:lvl6pPr>
            <a:lvl7pPr marL="3688507" indent="0">
              <a:buNone/>
              <a:defRPr sz="1200"/>
            </a:lvl7pPr>
            <a:lvl8pPr marL="4303258" indent="0">
              <a:buNone/>
              <a:defRPr sz="1200"/>
            </a:lvl8pPr>
            <a:lvl9pPr marL="4918009" indent="0">
              <a:buNone/>
              <a:defRPr sz="1200"/>
            </a:lvl9pPr>
          </a:lstStyle>
          <a:p>
            <a:pPr lvl="0"/>
            <a:r>
              <a:rPr lang="es-ES_tradnl" smtClean="0"/>
              <a:t>Haga clic para modificar el estilo de texto del patrón</a:t>
            </a:r>
          </a:p>
        </p:txBody>
      </p:sp>
      <p:sp>
        <p:nvSpPr>
          <p:cNvPr id="5" name="Marcador de fecha 4"/>
          <p:cNvSpPr>
            <a:spLocks noGrp="1"/>
          </p:cNvSpPr>
          <p:nvPr>
            <p:ph type="dt" sz="half" idx="10"/>
          </p:nvPr>
        </p:nvSpPr>
        <p:spPr/>
        <p:txBody>
          <a:bodyPr/>
          <a:lstStyle/>
          <a:p>
            <a:fld id="{62F96DC2-B52C-4E2B-A1C9-FBE9796427FD}" type="datetime1">
              <a:rPr lang="es-ES" smtClean="0"/>
              <a:t>27/07/2026</a:t>
            </a:fld>
            <a:endParaRPr lang="es-ES" dirty="0"/>
          </a:p>
        </p:txBody>
      </p:sp>
      <p:sp>
        <p:nvSpPr>
          <p:cNvPr id="6" name="Marcador de pie de página 5"/>
          <p:cNvSpPr>
            <a:spLocks noGrp="1"/>
          </p:cNvSpPr>
          <p:nvPr>
            <p:ph type="ftr" sz="quarter" idx="11"/>
          </p:nvPr>
        </p:nvSpPr>
        <p:spPr/>
        <p:txBody>
          <a:bodyPr/>
          <a:lstStyle/>
          <a:p>
            <a:endParaRPr lang="es-ES" dirty="0"/>
          </a:p>
        </p:txBody>
      </p:sp>
      <p:sp>
        <p:nvSpPr>
          <p:cNvPr id="7" name="Marcador de número de diapositiva 6"/>
          <p:cNvSpPr>
            <a:spLocks noGrp="1"/>
          </p:cNvSpPr>
          <p:nvPr>
            <p:ph type="sldNum" sz="quarter" idx="12"/>
          </p:nvPr>
        </p:nvSpPr>
        <p:spPr/>
        <p:txBody>
          <a:bodyPr/>
          <a:lstStyle/>
          <a:p>
            <a:fld id="{339DE33B-29C3-A64D-9297-00A5A1600F58}" type="slidenum">
              <a:rPr lang="es-ES" smtClean="0"/>
              <a:t>‹Nº›</a:t>
            </a:fld>
            <a:endParaRPr lang="es-ES" dirty="0"/>
          </a:p>
        </p:txBody>
      </p:sp>
    </p:spTree>
    <p:extLst>
      <p:ext uri="{BB962C8B-B14F-4D97-AF65-F5344CB8AC3E}">
        <p14:creationId xmlns:p14="http://schemas.microsoft.com/office/powerpoint/2010/main" val="12500543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609442" y="274639"/>
            <a:ext cx="10969943" cy="1143000"/>
          </a:xfrm>
          <a:prstGeom prst="rect">
            <a:avLst/>
          </a:prstGeom>
        </p:spPr>
        <p:txBody>
          <a:bodyPr vert="horz" lIns="122950" tIns="61475" rIns="122950" bIns="61475" rtlCol="0" anchor="ctr">
            <a:normAutofit/>
          </a:bodyPr>
          <a:lstStyle/>
          <a:p>
            <a:r>
              <a:rPr lang="es-ES_tradnl" smtClean="0"/>
              <a:t>Clic para editar título</a:t>
            </a:r>
            <a:endParaRPr lang="es-ES"/>
          </a:p>
        </p:txBody>
      </p:sp>
      <p:sp>
        <p:nvSpPr>
          <p:cNvPr id="3" name="Marcador de texto 2"/>
          <p:cNvSpPr>
            <a:spLocks noGrp="1"/>
          </p:cNvSpPr>
          <p:nvPr>
            <p:ph type="body" idx="1"/>
          </p:nvPr>
        </p:nvSpPr>
        <p:spPr>
          <a:xfrm>
            <a:off x="609442" y="1600202"/>
            <a:ext cx="10969943" cy="4525963"/>
          </a:xfrm>
          <a:prstGeom prst="rect">
            <a:avLst/>
          </a:prstGeom>
        </p:spPr>
        <p:txBody>
          <a:bodyPr vert="horz" lIns="122950" tIns="61475" rIns="122950" bIns="61475" rtlCol="0">
            <a:normAutofit/>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2"/>
          </p:nvPr>
        </p:nvSpPr>
        <p:spPr>
          <a:xfrm>
            <a:off x="609441" y="6356351"/>
            <a:ext cx="2844059" cy="365125"/>
          </a:xfrm>
          <a:prstGeom prst="rect">
            <a:avLst/>
          </a:prstGeom>
        </p:spPr>
        <p:txBody>
          <a:bodyPr vert="horz" lIns="122950" tIns="61475" rIns="122950" bIns="61475" rtlCol="0" anchor="ctr"/>
          <a:lstStyle>
            <a:lvl1pPr algn="l">
              <a:defRPr sz="1600">
                <a:solidFill>
                  <a:schemeClr val="tx1">
                    <a:tint val="75000"/>
                  </a:schemeClr>
                </a:solidFill>
              </a:defRPr>
            </a:lvl1pPr>
          </a:lstStyle>
          <a:p>
            <a:fld id="{DB841B86-48A2-4098-B0A0-00DDE7A63F82}" type="datetime1">
              <a:rPr lang="es-ES" smtClean="0"/>
              <a:t>27/07/2026</a:t>
            </a:fld>
            <a:endParaRPr lang="es-ES" dirty="0"/>
          </a:p>
        </p:txBody>
      </p:sp>
      <p:sp>
        <p:nvSpPr>
          <p:cNvPr id="5" name="Marcador de pie de página 4"/>
          <p:cNvSpPr>
            <a:spLocks noGrp="1"/>
          </p:cNvSpPr>
          <p:nvPr>
            <p:ph type="ftr" sz="quarter" idx="3"/>
          </p:nvPr>
        </p:nvSpPr>
        <p:spPr>
          <a:xfrm>
            <a:off x="4164516" y="6356351"/>
            <a:ext cx="3859795" cy="365125"/>
          </a:xfrm>
          <a:prstGeom prst="rect">
            <a:avLst/>
          </a:prstGeom>
        </p:spPr>
        <p:txBody>
          <a:bodyPr vert="horz" lIns="122950" tIns="61475" rIns="122950" bIns="61475" rtlCol="0" anchor="ctr"/>
          <a:lstStyle>
            <a:lvl1pPr algn="ctr">
              <a:defRPr sz="1600">
                <a:solidFill>
                  <a:schemeClr val="tx1">
                    <a:tint val="75000"/>
                  </a:schemeClr>
                </a:solidFill>
              </a:defRPr>
            </a:lvl1pPr>
          </a:lstStyle>
          <a:p>
            <a:endParaRPr lang="es-ES" dirty="0"/>
          </a:p>
        </p:txBody>
      </p:sp>
      <p:sp>
        <p:nvSpPr>
          <p:cNvPr id="6" name="Marcador de número de diapositiva 5"/>
          <p:cNvSpPr>
            <a:spLocks noGrp="1"/>
          </p:cNvSpPr>
          <p:nvPr>
            <p:ph type="sldNum" sz="quarter" idx="4"/>
          </p:nvPr>
        </p:nvSpPr>
        <p:spPr>
          <a:xfrm>
            <a:off x="8735326" y="6356351"/>
            <a:ext cx="2844059" cy="365125"/>
          </a:xfrm>
          <a:prstGeom prst="rect">
            <a:avLst/>
          </a:prstGeom>
        </p:spPr>
        <p:txBody>
          <a:bodyPr vert="horz" lIns="122950" tIns="61475" rIns="122950" bIns="61475" rtlCol="0" anchor="ctr"/>
          <a:lstStyle>
            <a:lvl1pPr algn="r">
              <a:defRPr sz="1600">
                <a:solidFill>
                  <a:schemeClr val="tx1">
                    <a:tint val="75000"/>
                  </a:schemeClr>
                </a:solidFill>
              </a:defRPr>
            </a:lvl1pPr>
          </a:lstStyle>
          <a:p>
            <a:fld id="{339DE33B-29C3-A64D-9297-00A5A1600F58}" type="slidenum">
              <a:rPr lang="es-ES" smtClean="0"/>
              <a:t>‹Nº›</a:t>
            </a:fld>
            <a:endParaRPr lang="es-ES" dirty="0"/>
          </a:p>
        </p:txBody>
      </p:sp>
    </p:spTree>
    <p:extLst>
      <p:ext uri="{BB962C8B-B14F-4D97-AF65-F5344CB8AC3E}">
        <p14:creationId xmlns:p14="http://schemas.microsoft.com/office/powerpoint/2010/main" val="22534345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614751" rtl="0" eaLnBrk="1" latinLnBrk="0" hangingPunct="1">
        <a:spcBef>
          <a:spcPct val="0"/>
        </a:spcBef>
        <a:buNone/>
        <a:defRPr sz="5900" kern="1200">
          <a:solidFill>
            <a:schemeClr val="tx1"/>
          </a:solidFill>
          <a:latin typeface="+mj-lt"/>
          <a:ea typeface="+mj-ea"/>
          <a:cs typeface="+mj-cs"/>
        </a:defRPr>
      </a:lvl1pPr>
    </p:titleStyle>
    <p:bodyStyle>
      <a:lvl1pPr marL="461063" indent="-461063" algn="l" defTabSz="614751" rtl="0" eaLnBrk="1" latinLnBrk="0" hangingPunct="1">
        <a:spcBef>
          <a:spcPct val="20000"/>
        </a:spcBef>
        <a:buFont typeface="Arial"/>
        <a:buChar char="•"/>
        <a:defRPr sz="4300" kern="1200">
          <a:solidFill>
            <a:schemeClr val="tx1"/>
          </a:solidFill>
          <a:latin typeface="+mn-lt"/>
          <a:ea typeface="+mn-ea"/>
          <a:cs typeface="+mn-cs"/>
        </a:defRPr>
      </a:lvl1pPr>
      <a:lvl2pPr marL="998971" indent="-384219" algn="l" defTabSz="614751" rtl="0" eaLnBrk="1" latinLnBrk="0" hangingPunct="1">
        <a:spcBef>
          <a:spcPct val="20000"/>
        </a:spcBef>
        <a:buFont typeface="Arial"/>
        <a:buChar char="–"/>
        <a:defRPr sz="3800" kern="1200">
          <a:solidFill>
            <a:schemeClr val="tx1"/>
          </a:solidFill>
          <a:latin typeface="+mn-lt"/>
          <a:ea typeface="+mn-ea"/>
          <a:cs typeface="+mn-cs"/>
        </a:defRPr>
      </a:lvl2pPr>
      <a:lvl3pPr marL="1536878" indent="-307376" algn="l" defTabSz="614751" rtl="0" eaLnBrk="1" latinLnBrk="0" hangingPunct="1">
        <a:spcBef>
          <a:spcPct val="20000"/>
        </a:spcBef>
        <a:buFont typeface="Arial"/>
        <a:buChar char="•"/>
        <a:defRPr sz="3200" kern="1200">
          <a:solidFill>
            <a:schemeClr val="tx1"/>
          </a:solidFill>
          <a:latin typeface="+mn-lt"/>
          <a:ea typeface="+mn-ea"/>
          <a:cs typeface="+mn-cs"/>
        </a:defRPr>
      </a:lvl3pPr>
      <a:lvl4pPr marL="2151629" indent="-307376" algn="l" defTabSz="614751" rtl="0" eaLnBrk="1" latinLnBrk="0" hangingPunct="1">
        <a:spcBef>
          <a:spcPct val="20000"/>
        </a:spcBef>
        <a:buFont typeface="Arial"/>
        <a:buChar char="–"/>
        <a:defRPr sz="2700" kern="1200">
          <a:solidFill>
            <a:schemeClr val="tx1"/>
          </a:solidFill>
          <a:latin typeface="+mn-lt"/>
          <a:ea typeface="+mn-ea"/>
          <a:cs typeface="+mn-cs"/>
        </a:defRPr>
      </a:lvl4pPr>
      <a:lvl5pPr marL="2766380" indent="-307376" algn="l" defTabSz="614751" rtl="0" eaLnBrk="1" latinLnBrk="0" hangingPunct="1">
        <a:spcBef>
          <a:spcPct val="20000"/>
        </a:spcBef>
        <a:buFont typeface="Arial"/>
        <a:buChar char="»"/>
        <a:defRPr sz="2700" kern="1200">
          <a:solidFill>
            <a:schemeClr val="tx1"/>
          </a:solidFill>
          <a:latin typeface="+mn-lt"/>
          <a:ea typeface="+mn-ea"/>
          <a:cs typeface="+mn-cs"/>
        </a:defRPr>
      </a:lvl5pPr>
      <a:lvl6pPr marL="3381131" indent="-307376" algn="l" defTabSz="614751" rtl="0" eaLnBrk="1" latinLnBrk="0" hangingPunct="1">
        <a:spcBef>
          <a:spcPct val="20000"/>
        </a:spcBef>
        <a:buFont typeface="Arial"/>
        <a:buChar char="•"/>
        <a:defRPr sz="2700" kern="1200">
          <a:solidFill>
            <a:schemeClr val="tx1"/>
          </a:solidFill>
          <a:latin typeface="+mn-lt"/>
          <a:ea typeface="+mn-ea"/>
          <a:cs typeface="+mn-cs"/>
        </a:defRPr>
      </a:lvl6pPr>
      <a:lvl7pPr marL="3995882" indent="-307376" algn="l" defTabSz="614751" rtl="0" eaLnBrk="1" latinLnBrk="0" hangingPunct="1">
        <a:spcBef>
          <a:spcPct val="20000"/>
        </a:spcBef>
        <a:buFont typeface="Arial"/>
        <a:buChar char="•"/>
        <a:defRPr sz="2700" kern="1200">
          <a:solidFill>
            <a:schemeClr val="tx1"/>
          </a:solidFill>
          <a:latin typeface="+mn-lt"/>
          <a:ea typeface="+mn-ea"/>
          <a:cs typeface="+mn-cs"/>
        </a:defRPr>
      </a:lvl7pPr>
      <a:lvl8pPr marL="4610633" indent="-307376" algn="l" defTabSz="614751" rtl="0" eaLnBrk="1" latinLnBrk="0" hangingPunct="1">
        <a:spcBef>
          <a:spcPct val="20000"/>
        </a:spcBef>
        <a:buFont typeface="Arial"/>
        <a:buChar char="•"/>
        <a:defRPr sz="2700" kern="1200">
          <a:solidFill>
            <a:schemeClr val="tx1"/>
          </a:solidFill>
          <a:latin typeface="+mn-lt"/>
          <a:ea typeface="+mn-ea"/>
          <a:cs typeface="+mn-cs"/>
        </a:defRPr>
      </a:lvl8pPr>
      <a:lvl9pPr marL="5225385" indent="-307376" algn="l" defTabSz="614751" rtl="0" eaLnBrk="1" latinLnBrk="0" hangingPunct="1">
        <a:spcBef>
          <a:spcPct val="20000"/>
        </a:spcBef>
        <a:buFont typeface="Arial"/>
        <a:buChar char="•"/>
        <a:defRPr sz="2700" kern="1200">
          <a:solidFill>
            <a:schemeClr val="tx1"/>
          </a:solidFill>
          <a:latin typeface="+mn-lt"/>
          <a:ea typeface="+mn-ea"/>
          <a:cs typeface="+mn-cs"/>
        </a:defRPr>
      </a:lvl9pPr>
    </p:bodyStyle>
    <p:otherStyle>
      <a:defPPr>
        <a:defRPr lang="es-ES"/>
      </a:defPPr>
      <a:lvl1pPr marL="0" algn="l" defTabSz="614751" rtl="0" eaLnBrk="1" latinLnBrk="0" hangingPunct="1">
        <a:defRPr sz="2400" kern="1200">
          <a:solidFill>
            <a:schemeClr val="tx1"/>
          </a:solidFill>
          <a:latin typeface="+mn-lt"/>
          <a:ea typeface="+mn-ea"/>
          <a:cs typeface="+mn-cs"/>
        </a:defRPr>
      </a:lvl1pPr>
      <a:lvl2pPr marL="614751" algn="l" defTabSz="614751" rtl="0" eaLnBrk="1" latinLnBrk="0" hangingPunct="1">
        <a:defRPr sz="2400" kern="1200">
          <a:solidFill>
            <a:schemeClr val="tx1"/>
          </a:solidFill>
          <a:latin typeface="+mn-lt"/>
          <a:ea typeface="+mn-ea"/>
          <a:cs typeface="+mn-cs"/>
        </a:defRPr>
      </a:lvl2pPr>
      <a:lvl3pPr marL="1229502" algn="l" defTabSz="614751" rtl="0" eaLnBrk="1" latinLnBrk="0" hangingPunct="1">
        <a:defRPr sz="2400" kern="1200">
          <a:solidFill>
            <a:schemeClr val="tx1"/>
          </a:solidFill>
          <a:latin typeface="+mn-lt"/>
          <a:ea typeface="+mn-ea"/>
          <a:cs typeface="+mn-cs"/>
        </a:defRPr>
      </a:lvl3pPr>
      <a:lvl4pPr marL="1844253" algn="l" defTabSz="614751" rtl="0" eaLnBrk="1" latinLnBrk="0" hangingPunct="1">
        <a:defRPr sz="2400" kern="1200">
          <a:solidFill>
            <a:schemeClr val="tx1"/>
          </a:solidFill>
          <a:latin typeface="+mn-lt"/>
          <a:ea typeface="+mn-ea"/>
          <a:cs typeface="+mn-cs"/>
        </a:defRPr>
      </a:lvl4pPr>
      <a:lvl5pPr marL="2459004" algn="l" defTabSz="614751" rtl="0" eaLnBrk="1" latinLnBrk="0" hangingPunct="1">
        <a:defRPr sz="2400" kern="1200">
          <a:solidFill>
            <a:schemeClr val="tx1"/>
          </a:solidFill>
          <a:latin typeface="+mn-lt"/>
          <a:ea typeface="+mn-ea"/>
          <a:cs typeface="+mn-cs"/>
        </a:defRPr>
      </a:lvl5pPr>
      <a:lvl6pPr marL="3073756" algn="l" defTabSz="614751" rtl="0" eaLnBrk="1" latinLnBrk="0" hangingPunct="1">
        <a:defRPr sz="2400" kern="1200">
          <a:solidFill>
            <a:schemeClr val="tx1"/>
          </a:solidFill>
          <a:latin typeface="+mn-lt"/>
          <a:ea typeface="+mn-ea"/>
          <a:cs typeface="+mn-cs"/>
        </a:defRPr>
      </a:lvl6pPr>
      <a:lvl7pPr marL="3688507" algn="l" defTabSz="614751" rtl="0" eaLnBrk="1" latinLnBrk="0" hangingPunct="1">
        <a:defRPr sz="2400" kern="1200">
          <a:solidFill>
            <a:schemeClr val="tx1"/>
          </a:solidFill>
          <a:latin typeface="+mn-lt"/>
          <a:ea typeface="+mn-ea"/>
          <a:cs typeface="+mn-cs"/>
        </a:defRPr>
      </a:lvl7pPr>
      <a:lvl8pPr marL="4303258" algn="l" defTabSz="614751" rtl="0" eaLnBrk="1" latinLnBrk="0" hangingPunct="1">
        <a:defRPr sz="2400" kern="1200">
          <a:solidFill>
            <a:schemeClr val="tx1"/>
          </a:solidFill>
          <a:latin typeface="+mn-lt"/>
          <a:ea typeface="+mn-ea"/>
          <a:cs typeface="+mn-cs"/>
        </a:defRPr>
      </a:lvl8pPr>
      <a:lvl9pPr marL="4918009" algn="l" defTabSz="614751"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Google Shape;51;p13"/>
          <p:cNvSpPr txBox="1">
            <a:spLocks noGrp="1"/>
          </p:cNvSpPr>
          <p:nvPr>
            <p:ph type="title"/>
          </p:nvPr>
        </p:nvSpPr>
        <p:spPr bwMode="auto">
          <a:xfrm>
            <a:off x="414760" y="593725"/>
            <a:ext cx="11359308" cy="763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t" anchorCtr="0" compatLnSpc="1">
            <a:prstTxWarp prst="textNoShape">
              <a:avLst/>
            </a:prstTxWarp>
          </a:bodyPr>
          <a:lstStyle/>
          <a:p>
            <a:pPr lvl="0"/>
            <a:endParaRPr lang="es-CL" altLang="es-CL" smtClean="0">
              <a:sym typeface="Arial" panose="020B0604020202020204" pitchFamily="34" charset="0"/>
            </a:endParaRPr>
          </a:p>
        </p:txBody>
      </p:sp>
      <p:sp>
        <p:nvSpPr>
          <p:cNvPr id="4099" name="Google Shape;52;p13"/>
          <p:cNvSpPr txBox="1">
            <a:spLocks noGrp="1"/>
          </p:cNvSpPr>
          <p:nvPr>
            <p:ph type="body" idx="1"/>
          </p:nvPr>
        </p:nvSpPr>
        <p:spPr bwMode="auto">
          <a:xfrm>
            <a:off x="414760" y="1536700"/>
            <a:ext cx="11359308" cy="455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t" anchorCtr="0" compatLnSpc="1">
            <a:prstTxWarp prst="textNoShape">
              <a:avLst/>
            </a:prstTxWarp>
          </a:bodyPr>
          <a:lstStyle/>
          <a:p>
            <a:pPr lvl="0"/>
            <a:endParaRPr lang="es-CL" altLang="es-CL" smtClean="0">
              <a:sym typeface="Arial" panose="020B0604020202020204" pitchFamily="34" charset="0"/>
            </a:endParaRPr>
          </a:p>
        </p:txBody>
      </p:sp>
      <p:sp>
        <p:nvSpPr>
          <p:cNvPr id="4100" name="Google Shape;53;p13"/>
          <p:cNvSpPr txBox="1">
            <a:spLocks noGrp="1"/>
          </p:cNvSpPr>
          <p:nvPr>
            <p:ph type="sldNum" idx="12"/>
          </p:nvPr>
        </p:nvSpPr>
        <p:spPr bwMode="auto">
          <a:xfrm>
            <a:off x="11293712" y="6218242"/>
            <a:ext cx="732176"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ctr" anchorCtr="0" compatLnSpc="1">
            <a:prstTxWarp prst="textNoShape">
              <a:avLst/>
            </a:prstTxWarp>
          </a:bodyPr>
          <a:lstStyle>
            <a:lvl1pPr algn="r" defTabSz="685594" eaLnBrk="1" hangingPunct="1">
              <a:buClr>
                <a:srgbClr val="000000"/>
              </a:buClr>
              <a:buSzPts val="1000"/>
              <a:buFont typeface="Arial" panose="020B0604020202020204" pitchFamily="34" charset="0"/>
              <a:buNone/>
              <a:defRPr sz="750">
                <a:solidFill>
                  <a:srgbClr val="595959"/>
                </a:solidFill>
                <a:cs typeface="Arial" panose="020B0604020202020204" pitchFamily="34" charset="0"/>
                <a:sym typeface="Arial" panose="020B0604020202020204" pitchFamily="34" charset="0"/>
              </a:defRPr>
            </a:lvl1pPr>
          </a:lstStyle>
          <a:p>
            <a:pPr fontAlgn="base">
              <a:spcBef>
                <a:spcPct val="0"/>
              </a:spcBef>
              <a:spcAft>
                <a:spcPct val="0"/>
              </a:spcAft>
              <a:defRPr/>
            </a:pPr>
            <a:fld id="{4B28EEC2-44C6-41CC-817C-4B2681C580C8}" type="slidenum">
              <a:rPr lang="es-419" altLang="es-CL">
                <a:ea typeface="ヒラギノ角ゴ Pro W3" charset="-128"/>
              </a:rPr>
              <a:pPr fontAlgn="base">
                <a:spcBef>
                  <a:spcPct val="0"/>
                </a:spcBef>
                <a:spcAft>
                  <a:spcPct val="0"/>
                </a:spcAft>
                <a:defRPr/>
              </a:pPr>
              <a:t>‹Nº›</a:t>
            </a:fld>
            <a:endParaRPr lang="es-419" altLang="es-CL">
              <a:ea typeface="ヒラギノ角ゴ Pro W3" charset="-128"/>
            </a:endParaRPr>
          </a:p>
        </p:txBody>
      </p:sp>
    </p:spTree>
    <p:extLst>
      <p:ext uri="{BB962C8B-B14F-4D97-AF65-F5344CB8AC3E}">
        <p14:creationId xmlns:p14="http://schemas.microsoft.com/office/powerpoint/2010/main" val="2552055577"/>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05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05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05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05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05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05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05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05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05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05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Google Shape;51;p13"/>
          <p:cNvSpPr txBox="1">
            <a:spLocks noGrp="1"/>
          </p:cNvSpPr>
          <p:nvPr>
            <p:ph type="title"/>
          </p:nvPr>
        </p:nvSpPr>
        <p:spPr bwMode="auto">
          <a:xfrm>
            <a:off x="414759" y="593725"/>
            <a:ext cx="11359308" cy="763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t" anchorCtr="0" compatLnSpc="1">
            <a:prstTxWarp prst="textNoShape">
              <a:avLst/>
            </a:prstTxWarp>
          </a:bodyPr>
          <a:lstStyle/>
          <a:p>
            <a:pPr lvl="0"/>
            <a:endParaRPr lang="es-CL" altLang="es-CL" smtClean="0">
              <a:sym typeface="Arial" panose="020B0604020202020204" pitchFamily="34" charset="0"/>
            </a:endParaRPr>
          </a:p>
        </p:txBody>
      </p:sp>
      <p:sp>
        <p:nvSpPr>
          <p:cNvPr id="4099" name="Google Shape;52;p13"/>
          <p:cNvSpPr txBox="1">
            <a:spLocks noGrp="1"/>
          </p:cNvSpPr>
          <p:nvPr>
            <p:ph type="body" idx="1"/>
          </p:nvPr>
        </p:nvSpPr>
        <p:spPr bwMode="auto">
          <a:xfrm>
            <a:off x="414759" y="1536700"/>
            <a:ext cx="11359308" cy="455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t" anchorCtr="0" compatLnSpc="1">
            <a:prstTxWarp prst="textNoShape">
              <a:avLst/>
            </a:prstTxWarp>
          </a:bodyPr>
          <a:lstStyle/>
          <a:p>
            <a:pPr lvl="0"/>
            <a:endParaRPr lang="es-CL" altLang="es-CL" smtClean="0">
              <a:sym typeface="Arial" panose="020B0604020202020204" pitchFamily="34" charset="0"/>
            </a:endParaRPr>
          </a:p>
        </p:txBody>
      </p:sp>
      <p:sp>
        <p:nvSpPr>
          <p:cNvPr id="4100" name="Google Shape;53;p13"/>
          <p:cNvSpPr txBox="1">
            <a:spLocks noGrp="1"/>
          </p:cNvSpPr>
          <p:nvPr>
            <p:ph type="sldNum" idx="12"/>
          </p:nvPr>
        </p:nvSpPr>
        <p:spPr bwMode="auto">
          <a:xfrm>
            <a:off x="11293710" y="6218240"/>
            <a:ext cx="732176"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ctr" anchorCtr="0" compatLnSpc="1">
            <a:prstTxWarp prst="textNoShape">
              <a:avLst/>
            </a:prstTxWarp>
          </a:bodyPr>
          <a:lstStyle>
            <a:lvl1pPr algn="r" defTabSz="914126" eaLnBrk="1" hangingPunct="1">
              <a:buClr>
                <a:srgbClr val="000000"/>
              </a:buClr>
              <a:buSzPts val="1000"/>
              <a:buFont typeface="Arial" panose="020B0604020202020204" pitchFamily="34" charset="0"/>
              <a:buNone/>
              <a:defRPr sz="1000">
                <a:solidFill>
                  <a:srgbClr val="595959"/>
                </a:solidFill>
                <a:cs typeface="Arial" panose="020B0604020202020204" pitchFamily="34" charset="0"/>
                <a:sym typeface="Arial" panose="020B0604020202020204" pitchFamily="34" charset="0"/>
              </a:defRPr>
            </a:lvl1pPr>
          </a:lstStyle>
          <a:p>
            <a:pPr fontAlgn="base">
              <a:spcBef>
                <a:spcPct val="0"/>
              </a:spcBef>
              <a:spcAft>
                <a:spcPct val="0"/>
              </a:spcAft>
              <a:defRPr/>
            </a:pPr>
            <a:fld id="{4B28EEC2-44C6-41CC-817C-4B2681C580C8}" type="slidenum">
              <a:rPr lang="es-419" altLang="es-CL">
                <a:ea typeface="ヒラギノ角ゴ Pro W3" charset="-128"/>
              </a:rPr>
              <a:pPr fontAlgn="base">
                <a:spcBef>
                  <a:spcPct val="0"/>
                </a:spcBef>
                <a:spcAft>
                  <a:spcPct val="0"/>
                </a:spcAft>
                <a:defRPr/>
              </a:pPr>
              <a:t>‹Nº›</a:t>
            </a:fld>
            <a:endParaRPr lang="es-419" altLang="es-CL">
              <a:ea typeface="ヒラギノ角ゴ Pro W3" charset="-128"/>
            </a:endParaRPr>
          </a:p>
        </p:txBody>
      </p:sp>
    </p:spTree>
    <p:extLst>
      <p:ext uri="{BB962C8B-B14F-4D97-AF65-F5344CB8AC3E}">
        <p14:creationId xmlns:p14="http://schemas.microsoft.com/office/powerpoint/2010/main" val="3983955563"/>
      </p:ext>
    </p:extLst>
  </p:cSld>
  <p:clrMap bg1="lt1" tx1="dk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ftr="0" dt="0"/>
  <p:txStyles>
    <p:title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25.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slide" Target="slide41.xml"/><Relationship Id="rId4" Type="http://schemas.openxmlformats.org/officeDocument/2006/relationships/image" Target="../media/image18.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slide" Target="slide3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slide" Target="slide25.xml"/><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slide" Target="slide36.xml"/><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3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slide" Target="slide43.xml"/><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slide" Target="slide25.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slide" Target="slide3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 name="Google Shape;99;p25" title="Primer Fondo PPT-2 .png"/>
          <p:cNvPicPr preferRelativeResize="0"/>
          <p:nvPr/>
        </p:nvPicPr>
        <p:blipFill>
          <a:blip r:embed="rId3"/>
          <a:stretch>
            <a:fillRect/>
          </a:stretch>
        </p:blipFill>
        <p:spPr>
          <a:xfrm>
            <a:off x="-1" y="893"/>
            <a:ext cx="12188825" cy="6856214"/>
          </a:xfrm>
          <a:prstGeom prst="rect">
            <a:avLst/>
          </a:prstGeom>
          <a:noFill/>
          <a:ln>
            <a:noFill/>
          </a:ln>
        </p:spPr>
      </p:pic>
      <p:sp>
        <p:nvSpPr>
          <p:cNvPr id="100" name="Google Shape;100;p25"/>
          <p:cNvSpPr txBox="1"/>
          <p:nvPr/>
        </p:nvSpPr>
        <p:spPr>
          <a:xfrm>
            <a:off x="-1" y="2035145"/>
            <a:ext cx="12188825" cy="1787852"/>
          </a:xfrm>
          <a:prstGeom prst="rect">
            <a:avLst/>
          </a:prstGeom>
          <a:noFill/>
          <a:ln>
            <a:noFill/>
          </a:ln>
        </p:spPr>
        <p:txBody>
          <a:bodyPr spcFirstLastPara="1" lIns="51418" tIns="25699" rIns="51418" bIns="25699">
            <a:normAutofit/>
          </a:bodyPr>
          <a:lstStyle/>
          <a:p>
            <a:pPr algn="ctr" defTabSz="685605">
              <a:buClr>
                <a:srgbClr val="000000"/>
              </a:buClr>
              <a:buSzPts val="3000"/>
              <a:defRPr/>
            </a:pPr>
            <a:r>
              <a:rPr lang="pt-BR" sz="3599" kern="0" dirty="0">
                <a:solidFill>
                  <a:srgbClr val="FFFFFF"/>
                </a:solidFill>
                <a:latin typeface="Segoe UI" panose="020B0502040204020203" pitchFamily="34" charset="0"/>
                <a:ea typeface="Verdana"/>
                <a:cs typeface="Segoe UI" panose="020B0502040204020203" pitchFamily="34" charset="0"/>
                <a:sym typeface="Verdana"/>
              </a:rPr>
              <a:t>Programa Inspectores Fiscales 2026 </a:t>
            </a:r>
          </a:p>
          <a:p>
            <a:pPr algn="ctr" defTabSz="685605">
              <a:buClr>
                <a:srgbClr val="000000"/>
              </a:buClr>
              <a:buSzPts val="3000"/>
              <a:defRPr/>
            </a:pPr>
            <a:r>
              <a:rPr lang="pt-BR" sz="2799" kern="0" dirty="0">
                <a:solidFill>
                  <a:srgbClr val="FFFFFF"/>
                </a:solidFill>
                <a:latin typeface="Segoe UI" panose="020B0502040204020203" pitchFamily="34" charset="0"/>
                <a:ea typeface="Verdana"/>
                <a:cs typeface="Segoe UI" panose="020B0502040204020203" pitchFamily="34" charset="0"/>
                <a:sym typeface="Verdana"/>
              </a:rPr>
              <a:t>Curso Inspección Fiscal II Marco Normativo</a:t>
            </a:r>
          </a:p>
          <a:p>
            <a:pPr algn="ctr" defTabSz="685605">
              <a:buClr>
                <a:srgbClr val="000000"/>
              </a:buClr>
              <a:buSzPts val="3000"/>
              <a:defRPr/>
            </a:pPr>
            <a:r>
              <a:rPr lang="pt-BR" sz="1999" kern="0" dirty="0">
                <a:solidFill>
                  <a:srgbClr val="FFFFFF"/>
                </a:solidFill>
                <a:latin typeface="Segoe UI" panose="020B0502040204020203" pitchFamily="34" charset="0"/>
                <a:ea typeface="Verdana"/>
                <a:cs typeface="Segoe UI" panose="020B0502040204020203" pitchFamily="34" charset="0"/>
                <a:sym typeface="Verdana"/>
              </a:rPr>
              <a:t>Módulo II</a:t>
            </a:r>
            <a:r>
              <a:rPr lang="pt-BR" sz="1999" kern="0" dirty="0" smtClean="0">
                <a:solidFill>
                  <a:srgbClr val="FFFFFF"/>
                </a:solidFill>
                <a:latin typeface="Segoe UI" panose="020B0502040204020203" pitchFamily="34" charset="0"/>
                <a:ea typeface="Verdana"/>
                <a:cs typeface="Segoe UI" panose="020B0502040204020203" pitchFamily="34" charset="0"/>
                <a:sym typeface="Verdana"/>
              </a:rPr>
              <a:t>: </a:t>
            </a:r>
            <a:r>
              <a:rPr lang="pt-BR" sz="1999" kern="0" dirty="0" err="1" smtClean="0">
                <a:solidFill>
                  <a:srgbClr val="FFFFFF"/>
                </a:solidFill>
                <a:latin typeface="Segoe UI" panose="020B0502040204020203" pitchFamily="34" charset="0"/>
                <a:ea typeface="Verdana"/>
                <a:cs typeface="Segoe UI" panose="020B0502040204020203" pitchFamily="34" charset="0"/>
                <a:sym typeface="Verdana"/>
              </a:rPr>
              <a:t>Reglamento</a:t>
            </a:r>
            <a:r>
              <a:rPr lang="pt-BR" sz="1999" kern="0" dirty="0" smtClean="0">
                <a:solidFill>
                  <a:srgbClr val="FFFFFF"/>
                </a:solidFill>
                <a:latin typeface="Segoe UI" panose="020B0502040204020203" pitchFamily="34" charset="0"/>
                <a:ea typeface="Verdana"/>
                <a:cs typeface="Segoe UI" panose="020B0502040204020203" pitchFamily="34" charset="0"/>
                <a:sym typeface="Verdana"/>
              </a:rPr>
              <a:t> </a:t>
            </a:r>
            <a:r>
              <a:rPr lang="pt-BR" sz="1999" kern="0" dirty="0">
                <a:solidFill>
                  <a:srgbClr val="FFFFFF"/>
                </a:solidFill>
                <a:latin typeface="Segoe UI" panose="020B0502040204020203" pitchFamily="34" charset="0"/>
                <a:ea typeface="Verdana"/>
                <a:cs typeface="Segoe UI" panose="020B0502040204020203" pitchFamily="34" charset="0"/>
                <a:sym typeface="Verdana"/>
              </a:rPr>
              <a:t>de Contratos de Obras Públicas</a:t>
            </a:r>
          </a:p>
          <a:p>
            <a:pPr algn="ctr" defTabSz="685605">
              <a:buClr>
                <a:srgbClr val="000000"/>
              </a:buClr>
              <a:buSzPts val="3000"/>
              <a:defRPr/>
            </a:pPr>
            <a:r>
              <a:rPr lang="pt-BR" sz="1999" kern="0" dirty="0">
                <a:solidFill>
                  <a:srgbClr val="FFFFFF"/>
                </a:solidFill>
                <a:latin typeface="Segoe UI" panose="020B0502040204020203" pitchFamily="34" charset="0"/>
                <a:ea typeface="Verdana"/>
                <a:cs typeface="Segoe UI" panose="020B0502040204020203" pitchFamily="34" charset="0"/>
                <a:sym typeface="Verdana"/>
              </a:rPr>
              <a:t>RCOP N°75. Títulos: I al </a:t>
            </a:r>
            <a:r>
              <a:rPr lang="pt-BR" sz="1999" kern="0" dirty="0" smtClean="0">
                <a:solidFill>
                  <a:srgbClr val="FFFFFF"/>
                </a:solidFill>
                <a:latin typeface="Segoe UI" panose="020B0502040204020203" pitchFamily="34" charset="0"/>
                <a:ea typeface="Verdana"/>
                <a:cs typeface="Segoe UI" panose="020B0502040204020203" pitchFamily="34" charset="0"/>
                <a:sym typeface="Verdana"/>
              </a:rPr>
              <a:t>XII S1.</a:t>
            </a:r>
            <a:endParaRPr lang="es-CL" sz="1799" kern="0" dirty="0">
              <a:solidFill>
                <a:srgbClr val="FFFFFF"/>
              </a:solidFill>
              <a:latin typeface="Segoe UI" panose="020B0502040204020203" pitchFamily="34" charset="0"/>
              <a:ea typeface="Verdana"/>
              <a:cs typeface="Segoe UI" panose="020B0502040204020203" pitchFamily="34" charset="0"/>
            </a:endParaRPr>
          </a:p>
          <a:p>
            <a:pPr algn="ctr" defTabSz="685605">
              <a:buClr>
                <a:srgbClr val="000000"/>
              </a:buClr>
              <a:buSzPts val="3000"/>
              <a:defRPr/>
            </a:pPr>
            <a:endParaRPr lang="es-CL" sz="1350" kern="0" dirty="0">
              <a:solidFill>
                <a:srgbClr val="FFFFFF"/>
              </a:solidFill>
              <a:latin typeface="Segoe UI" panose="020B0502040204020203" pitchFamily="34" charset="0"/>
              <a:ea typeface="Verdana"/>
              <a:cs typeface="Segoe UI" panose="020B0502040204020203" pitchFamily="34" charset="0"/>
            </a:endParaRPr>
          </a:p>
          <a:p>
            <a:pPr algn="ctr" defTabSz="685605">
              <a:buClr>
                <a:srgbClr val="000000"/>
              </a:buClr>
              <a:buSzPts val="3000"/>
              <a:defRPr/>
            </a:pPr>
            <a:endParaRPr lang="pt-BR" sz="1350" kern="0" dirty="0">
              <a:solidFill>
                <a:srgbClr val="FFFFFF"/>
              </a:solidFill>
              <a:latin typeface="Segoe UI" panose="020B0502040204020203" pitchFamily="34" charset="0"/>
              <a:ea typeface="Verdana"/>
              <a:cs typeface="Segoe UI" panose="020B0502040204020203" pitchFamily="34" charset="0"/>
              <a:sym typeface="Verdana"/>
            </a:endParaRPr>
          </a:p>
          <a:p>
            <a:pPr algn="ctr" defTabSz="685605">
              <a:buClr>
                <a:srgbClr val="000000"/>
              </a:buClr>
              <a:buSzPts val="3000"/>
              <a:defRPr/>
            </a:pPr>
            <a:endParaRPr lang="pt-BR" sz="1125" kern="0" dirty="0">
              <a:solidFill>
                <a:srgbClr val="FFFFFF"/>
              </a:solidFill>
              <a:latin typeface="Verdana"/>
              <a:ea typeface="Verdana"/>
              <a:cs typeface="Arial"/>
              <a:sym typeface="Verdana"/>
            </a:endParaRPr>
          </a:p>
          <a:p>
            <a:pPr algn="ctr" defTabSz="685605">
              <a:lnSpc>
                <a:spcPct val="120000"/>
              </a:lnSpc>
              <a:buClr>
                <a:srgbClr val="000000"/>
              </a:buClr>
              <a:buSzPts val="3000"/>
              <a:defRPr/>
            </a:pPr>
            <a:endParaRPr sz="825" kern="0" dirty="0">
              <a:solidFill>
                <a:srgbClr val="000000"/>
              </a:solidFill>
              <a:ea typeface="ヒラギノ角ゴ Pro W3" charset="-128"/>
              <a:cs typeface="Arial"/>
              <a:sym typeface="Arial"/>
            </a:endParaRPr>
          </a:p>
        </p:txBody>
      </p:sp>
      <p:sp>
        <p:nvSpPr>
          <p:cNvPr id="101" name="Google Shape;101;p25"/>
          <p:cNvSpPr txBox="1"/>
          <p:nvPr/>
        </p:nvSpPr>
        <p:spPr>
          <a:xfrm>
            <a:off x="0" y="4658766"/>
            <a:ext cx="12188824" cy="681993"/>
          </a:xfrm>
          <a:prstGeom prst="rect">
            <a:avLst/>
          </a:prstGeom>
          <a:noFill/>
          <a:ln>
            <a:noFill/>
          </a:ln>
        </p:spPr>
        <p:txBody>
          <a:bodyPr spcFirstLastPara="1" lIns="51418" tIns="25699" rIns="51418" bIns="25699"/>
          <a:lstStyle/>
          <a:p>
            <a:pPr algn="ctr" defTabSz="685605">
              <a:buClr>
                <a:srgbClr val="000000"/>
              </a:buClr>
              <a:buSzPts val="1100"/>
              <a:defRPr/>
            </a:pPr>
            <a:r>
              <a:rPr lang="pt-BR" sz="1100" kern="0" dirty="0">
                <a:solidFill>
                  <a:srgbClr val="FFFFFF"/>
                </a:solidFill>
                <a:latin typeface="Segoe UI" panose="020B0502040204020203" pitchFamily="34" charset="0"/>
                <a:ea typeface="Verdana"/>
                <a:cs typeface="Segoe UI" panose="020B0502040204020203" pitchFamily="34" charset="0"/>
                <a:sym typeface="Verdana"/>
              </a:rPr>
              <a:t>Academia de Obras Públicas de Chile Presidente José Manuel Balmaceda </a:t>
            </a:r>
            <a:endParaRPr lang="es-ES" sz="1100" kern="0" dirty="0">
              <a:solidFill>
                <a:srgbClr val="FFFFFF"/>
              </a:solidFill>
              <a:latin typeface="Segoe UI" panose="020B0502040204020203" pitchFamily="34" charset="0"/>
              <a:ea typeface="Verdana"/>
              <a:cs typeface="Segoe UI" panose="020B0502040204020203" pitchFamily="34" charset="0"/>
              <a:sym typeface="Verdana"/>
            </a:endParaRPr>
          </a:p>
          <a:p>
            <a:pPr algn="ctr" defTabSz="685605">
              <a:buClr>
                <a:srgbClr val="000000"/>
              </a:buClr>
              <a:buSzPts val="1100"/>
              <a:defRPr/>
            </a:pPr>
            <a:r>
              <a:rPr lang="es-ES" sz="1100" kern="0" dirty="0">
                <a:solidFill>
                  <a:srgbClr val="FFFFFF"/>
                </a:solidFill>
                <a:latin typeface="Segoe UI" panose="020B0502040204020203" pitchFamily="34" charset="0"/>
                <a:ea typeface="Verdana"/>
                <a:cs typeface="Segoe UI" panose="020B0502040204020203" pitchFamily="34" charset="0"/>
                <a:sym typeface="Verdana"/>
              </a:rPr>
              <a:t>División de Desarrollo y Gestión de Personas. Subsecretaría de Obras Publicas</a:t>
            </a:r>
          </a:p>
          <a:p>
            <a:pPr algn="ctr" defTabSz="685605">
              <a:buClr>
                <a:srgbClr val="000000"/>
              </a:buClr>
              <a:buSzPts val="1100"/>
              <a:defRPr/>
            </a:pPr>
            <a:r>
              <a:rPr lang="es-ES" sz="1100" kern="0" dirty="0">
                <a:solidFill>
                  <a:srgbClr val="FFFFFF"/>
                </a:solidFill>
                <a:latin typeface="Segoe UI" panose="020B0502040204020203" pitchFamily="34" charset="0"/>
                <a:ea typeface="Verdana"/>
                <a:cs typeface="Segoe UI" panose="020B0502040204020203" pitchFamily="34" charset="0"/>
                <a:sym typeface="Verdana"/>
              </a:rPr>
              <a:t>Jueves </a:t>
            </a:r>
            <a:r>
              <a:rPr lang="es-ES" sz="1100" kern="0" dirty="0" smtClean="0">
                <a:solidFill>
                  <a:srgbClr val="FFFFFF"/>
                </a:solidFill>
                <a:latin typeface="Segoe UI" panose="020B0502040204020203" pitchFamily="34" charset="0"/>
                <a:ea typeface="Verdana"/>
                <a:cs typeface="Segoe UI" panose="020B0502040204020203" pitchFamily="34" charset="0"/>
                <a:sym typeface="Verdana"/>
              </a:rPr>
              <a:t>30 </a:t>
            </a:r>
            <a:r>
              <a:rPr lang="es-ES" sz="1100" kern="0" dirty="0">
                <a:solidFill>
                  <a:srgbClr val="FFFFFF"/>
                </a:solidFill>
                <a:latin typeface="Segoe UI" panose="020B0502040204020203" pitchFamily="34" charset="0"/>
                <a:ea typeface="Verdana"/>
                <a:cs typeface="Segoe UI" panose="020B0502040204020203" pitchFamily="34" charset="0"/>
                <a:sym typeface="Verdana"/>
              </a:rPr>
              <a:t>y Viernes </a:t>
            </a:r>
            <a:r>
              <a:rPr lang="es-ES" sz="1100" kern="0" dirty="0" smtClean="0">
                <a:solidFill>
                  <a:srgbClr val="FFFFFF"/>
                </a:solidFill>
                <a:latin typeface="Segoe UI" panose="020B0502040204020203" pitchFamily="34" charset="0"/>
                <a:ea typeface="Verdana"/>
                <a:cs typeface="Segoe UI" panose="020B0502040204020203" pitchFamily="34" charset="0"/>
                <a:sym typeface="Verdana"/>
              </a:rPr>
              <a:t>31 </a:t>
            </a:r>
            <a:r>
              <a:rPr lang="es-ES" sz="1100" kern="0" dirty="0">
                <a:solidFill>
                  <a:srgbClr val="FFFFFF"/>
                </a:solidFill>
                <a:latin typeface="Segoe UI" panose="020B0502040204020203" pitchFamily="34" charset="0"/>
                <a:ea typeface="Verdana"/>
                <a:cs typeface="Segoe UI" panose="020B0502040204020203" pitchFamily="34" charset="0"/>
                <a:sym typeface="Verdana"/>
              </a:rPr>
              <a:t>de Julio. </a:t>
            </a:r>
            <a:r>
              <a:rPr lang="pt-BR" sz="1100" kern="0" dirty="0">
                <a:solidFill>
                  <a:srgbClr val="FFFFFF"/>
                </a:solidFill>
                <a:latin typeface="Segoe UI" panose="020B0502040204020203" pitchFamily="34" charset="0"/>
                <a:ea typeface="Verdana"/>
                <a:cs typeface="Segoe UI" panose="020B0502040204020203" pitchFamily="34" charset="0"/>
                <a:sym typeface="Verdana"/>
              </a:rPr>
              <a:t>Docente: </a:t>
            </a:r>
            <a:r>
              <a:rPr lang="pt-BR" sz="1100" kern="0" dirty="0" smtClean="0">
                <a:solidFill>
                  <a:srgbClr val="FFFFFF"/>
                </a:solidFill>
                <a:latin typeface="Segoe UI" panose="020B0502040204020203" pitchFamily="34" charset="0"/>
                <a:ea typeface="Verdana"/>
                <a:cs typeface="Segoe UI" panose="020B0502040204020203" pitchFamily="34" charset="0"/>
                <a:sym typeface="Verdana"/>
              </a:rPr>
              <a:t>Erika Velez Peñaloza [DGOP].</a:t>
            </a:r>
            <a:endParaRPr lang="es-ES" sz="1100" kern="0" dirty="0">
              <a:solidFill>
                <a:srgbClr val="FFFFFF"/>
              </a:solidFill>
              <a:latin typeface="Segoe UI" panose="020B0502040204020203" pitchFamily="34" charset="0"/>
              <a:ea typeface="Verdana"/>
              <a:cs typeface="Segoe UI" panose="020B0502040204020203" pitchFamily="34" charset="0"/>
              <a:sym typeface="Verdana"/>
            </a:endParaRPr>
          </a:p>
          <a:p>
            <a:pPr algn="ctr" defTabSz="685605">
              <a:lnSpc>
                <a:spcPct val="120000"/>
              </a:lnSpc>
              <a:buClr>
                <a:srgbClr val="000000"/>
              </a:buClr>
              <a:buSzPts val="1100"/>
              <a:defRPr/>
            </a:pPr>
            <a:endParaRPr lang="es-ES" sz="825" b="1" kern="0" dirty="0">
              <a:solidFill>
                <a:srgbClr val="FFFFFF"/>
              </a:solidFill>
              <a:latin typeface="Verdana"/>
              <a:ea typeface="Verdana"/>
              <a:cs typeface="Arial"/>
              <a:sym typeface="Verdana"/>
            </a:endParaRPr>
          </a:p>
          <a:p>
            <a:pPr algn="ctr" defTabSz="685605">
              <a:lnSpc>
                <a:spcPct val="120000"/>
              </a:lnSpc>
              <a:buClr>
                <a:srgbClr val="000000"/>
              </a:buClr>
              <a:buSzPts val="1100"/>
              <a:defRPr/>
            </a:pPr>
            <a:r>
              <a:rPr lang="es-419" sz="750" b="1" kern="0" dirty="0">
                <a:solidFill>
                  <a:srgbClr val="FFFFFF"/>
                </a:solidFill>
                <a:latin typeface="Verdana"/>
                <a:ea typeface="Verdana"/>
                <a:cs typeface="Arial"/>
                <a:sym typeface="Verdana"/>
              </a:rPr>
              <a:t> </a:t>
            </a:r>
            <a:endParaRPr sz="750" b="1" kern="0" dirty="0">
              <a:solidFill>
                <a:srgbClr val="FFFFFF"/>
              </a:solidFill>
              <a:latin typeface="Verdana"/>
              <a:ea typeface="Verdana"/>
              <a:cs typeface="Arial"/>
              <a:sym typeface="Arial"/>
            </a:endParaRPr>
          </a:p>
        </p:txBody>
      </p:sp>
      <p:pic>
        <p:nvPicPr>
          <p:cNvPr id="49157" name="Google Shape;103;p25"/>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73135" y="5284822"/>
            <a:ext cx="2920579" cy="134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3765667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12"/>
          </p:nvPr>
        </p:nvSpPr>
        <p:spPr/>
        <p:txBody>
          <a:bodyPr/>
          <a:lstStyle/>
          <a:p>
            <a:fld id="{339DE33B-29C3-A64D-9297-00A5A1600F58}" type="slidenum">
              <a:rPr lang="es-ES" smtClean="0"/>
              <a:t>10</a:t>
            </a:fld>
            <a:endParaRPr lang="es-ES" dirty="0"/>
          </a:p>
        </p:txBody>
      </p:sp>
      <p:sp>
        <p:nvSpPr>
          <p:cNvPr id="7" name="CuadroTexto 6"/>
          <p:cNvSpPr txBox="1"/>
          <p:nvPr/>
        </p:nvSpPr>
        <p:spPr>
          <a:xfrm>
            <a:off x="2142899" y="195946"/>
            <a:ext cx="7062651" cy="461665"/>
          </a:xfrm>
          <a:prstGeom prst="rect">
            <a:avLst/>
          </a:prstGeom>
          <a:noFill/>
        </p:spPr>
        <p:txBody>
          <a:bodyPr wrap="square" rtlCol="0">
            <a:spAutoFit/>
          </a:bodyPr>
          <a:lstStyle/>
          <a:p>
            <a:pPr algn="ctr"/>
            <a:r>
              <a:rPr lang="es-ES" dirty="0" smtClean="0">
                <a:solidFill>
                  <a:srgbClr val="000099"/>
                </a:solidFill>
                <a:effectLst>
                  <a:outerShdw blurRad="38100" dist="38100" dir="2700000" algn="tl">
                    <a:srgbClr val="000000">
                      <a:alpha val="43137"/>
                    </a:srgbClr>
                  </a:outerShdw>
                </a:effectLst>
              </a:rPr>
              <a:t>REGISTROS  EQUIVALENTES</a:t>
            </a:r>
            <a:endParaRPr lang="es-CL" dirty="0">
              <a:solidFill>
                <a:srgbClr val="000099"/>
              </a:solidFill>
            </a:endParaRPr>
          </a:p>
        </p:txBody>
      </p:sp>
      <p:graphicFrame>
        <p:nvGraphicFramePr>
          <p:cNvPr id="4" name="Tabla 3"/>
          <p:cNvGraphicFramePr>
            <a:graphicFrameLocks noGrp="1"/>
          </p:cNvGraphicFramePr>
          <p:nvPr>
            <p:extLst>
              <p:ext uri="{D42A27DB-BD31-4B8C-83A1-F6EECF244321}">
                <p14:modId xmlns:p14="http://schemas.microsoft.com/office/powerpoint/2010/main" val="4131382167"/>
              </p:ext>
            </p:extLst>
          </p:nvPr>
        </p:nvGraphicFramePr>
        <p:xfrm>
          <a:off x="1123406" y="674785"/>
          <a:ext cx="10337075" cy="5278120"/>
        </p:xfrm>
        <a:graphic>
          <a:graphicData uri="http://schemas.openxmlformats.org/drawingml/2006/table">
            <a:tbl>
              <a:tblPr firstRow="1" bandRow="1">
                <a:tableStyleId>{93296810-A885-4BE3-A3E7-6D5BEEA58F35}</a:tableStyleId>
              </a:tblPr>
              <a:tblGrid>
                <a:gridCol w="902348"/>
                <a:gridCol w="4409880"/>
                <a:gridCol w="905732"/>
                <a:gridCol w="4119115"/>
              </a:tblGrid>
              <a:tr h="370840">
                <a:tc gridSpan="2">
                  <a:txBody>
                    <a:bodyPr/>
                    <a:lstStyle/>
                    <a:p>
                      <a:pPr algn="ctr"/>
                      <a:r>
                        <a:rPr lang="es-ES" sz="2400" dirty="0" smtClean="0"/>
                        <a:t>Obras Mayores</a:t>
                      </a:r>
                      <a:endParaRPr lang="es-CL" sz="2400" dirty="0"/>
                    </a:p>
                  </a:txBody>
                  <a:tcPr>
                    <a:lnL w="38100" cap="flat" cmpd="sng" algn="ctr">
                      <a:solidFill>
                        <a:schemeClr val="tx1"/>
                      </a:solidFill>
                      <a:prstDash val="solid"/>
                      <a:round/>
                      <a:headEnd type="none" w="med" len="med"/>
                      <a:tailEnd type="none" w="med" len="med"/>
                    </a:lnL>
                    <a:lnR w="38100" cap="flat" cmpd="sng" algn="ctr">
                      <a:solidFill>
                        <a:srgbClr val="0000FF"/>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hMerge="1">
                  <a:txBody>
                    <a:bodyPr/>
                    <a:lstStyle/>
                    <a:p>
                      <a:endParaRPr lang="es-CL" dirty="0"/>
                    </a:p>
                  </a:txBody>
                  <a:tcPr/>
                </a:tc>
                <a:tc gridSpan="2">
                  <a:txBody>
                    <a:bodyPr/>
                    <a:lstStyle/>
                    <a:p>
                      <a:pPr algn="ctr"/>
                      <a:r>
                        <a:rPr lang="es-ES" sz="2400" dirty="0" smtClean="0"/>
                        <a:t>Obras Menores</a:t>
                      </a:r>
                      <a:endParaRPr lang="es-CL" sz="2400" dirty="0"/>
                    </a:p>
                  </a:txBody>
                  <a:tcPr>
                    <a:lnL w="38100" cap="flat" cmpd="sng" algn="ctr">
                      <a:solidFill>
                        <a:srgbClr val="0000FF"/>
                      </a:solidFill>
                      <a:prstDash val="solid"/>
                      <a:round/>
                      <a:headEnd type="none" w="med" len="med"/>
                      <a:tailEnd type="none" w="med" len="med"/>
                    </a:lnL>
                    <a:lnR w="28575" cap="flat" cmpd="sng" algn="ctr">
                      <a:solidFill>
                        <a:schemeClr val="tx1"/>
                      </a:solidFill>
                      <a:prstDash val="dash"/>
                      <a:round/>
                      <a:headEnd type="none" w="med" len="med"/>
                      <a:tailEnd type="none" w="med" len="med"/>
                    </a:lnR>
                    <a:lnT w="28575" cap="flat" cmpd="sng" algn="ctr">
                      <a:solidFill>
                        <a:schemeClr val="tx1"/>
                      </a:solidFill>
                      <a:prstDash val="dash"/>
                      <a:round/>
                      <a:headEnd type="none" w="med" len="med"/>
                      <a:tailEnd type="none" w="med" len="med"/>
                    </a:lnT>
                  </a:tcPr>
                </a:tc>
                <a:tc hMerge="1">
                  <a:txBody>
                    <a:bodyPr/>
                    <a:lstStyle/>
                    <a:p>
                      <a:endParaRPr lang="es-CL" dirty="0"/>
                    </a:p>
                  </a:txBody>
                  <a:tcPr/>
                </a:tc>
              </a:tr>
              <a:tr h="370840">
                <a:tc rowSpan="2">
                  <a:txBody>
                    <a:bodyPr/>
                    <a:lstStyle/>
                    <a:p>
                      <a:pPr algn="ctr"/>
                      <a:r>
                        <a:rPr lang="es-MX" sz="1600" dirty="0" smtClean="0"/>
                        <a:t>1 O.C</a:t>
                      </a:r>
                      <a:endParaRPr lang="es-CL" sz="1600" dirty="0"/>
                    </a:p>
                  </a:txBody>
                  <a:tcPr>
                    <a:lnL w="38100" cap="flat" cmpd="sng" algn="ctr">
                      <a:solidFill>
                        <a:schemeClr val="tx1"/>
                      </a:solidFill>
                      <a:prstDash val="solid"/>
                      <a:round/>
                      <a:headEnd type="none" w="med" len="med"/>
                      <a:tailEnd type="none" w="med" len="med"/>
                    </a:lnL>
                    <a:lnT w="38100" cap="flat" cmpd="sng" algn="ctr">
                      <a:solidFill>
                        <a:schemeClr val="tx1"/>
                      </a:solidFill>
                      <a:prstDash val="solid"/>
                      <a:round/>
                      <a:headEnd type="none" w="med" len="med"/>
                      <a:tailEnd type="none" w="med" len="med"/>
                    </a:lnT>
                    <a:lnB w="28575" cap="flat" cmpd="sng" algn="ctr">
                      <a:solidFill>
                        <a:schemeClr val="tx1"/>
                      </a:solidFill>
                      <a:prstDash val="dash"/>
                      <a:round/>
                      <a:headEnd type="none" w="med" len="med"/>
                      <a:tailEnd type="none" w="med" len="med"/>
                    </a:lnB>
                  </a:tcPr>
                </a:tc>
                <a:tc rowSpan="2">
                  <a:txBody>
                    <a:bodyPr/>
                    <a:lstStyle/>
                    <a:p>
                      <a:r>
                        <a:rPr lang="es-ES" sz="1600" dirty="0" smtClean="0"/>
                        <a:t>Obras de Movimiento de Tierra</a:t>
                      </a:r>
                      <a:endParaRPr lang="es-CL" sz="1600" dirty="0"/>
                    </a:p>
                  </a:txBody>
                  <a:tcPr>
                    <a:lnR w="38100" cap="flat" cmpd="sng" algn="ctr">
                      <a:solidFill>
                        <a:srgbClr val="0000FF"/>
                      </a:solidFill>
                      <a:prstDash val="solid"/>
                      <a:round/>
                      <a:headEnd type="none" w="med" len="med"/>
                      <a:tailEnd type="none" w="med" len="med"/>
                    </a:lnR>
                    <a:lnT w="38100" cap="flat" cmpd="sng" algn="ctr">
                      <a:solidFill>
                        <a:schemeClr val="tx1"/>
                      </a:solidFill>
                      <a:prstDash val="solid"/>
                      <a:round/>
                      <a:headEnd type="none" w="med" len="med"/>
                      <a:tailEnd type="none" w="med" len="med"/>
                    </a:lnT>
                    <a:lnB w="28575" cap="flat" cmpd="sng" algn="ctr">
                      <a:solidFill>
                        <a:srgbClr val="000099"/>
                      </a:solidFill>
                      <a:prstDash val="dash"/>
                      <a:round/>
                      <a:headEnd type="none" w="med" len="med"/>
                      <a:tailEnd type="none" w="med" len="med"/>
                    </a:lnB>
                  </a:tcPr>
                </a:tc>
                <a:tc>
                  <a:txBody>
                    <a:bodyPr/>
                    <a:lstStyle/>
                    <a:p>
                      <a:pPr algn="ctr"/>
                      <a:r>
                        <a:rPr lang="es-ES" sz="1600" dirty="0" smtClean="0"/>
                        <a:t>1 O.M</a:t>
                      </a:r>
                      <a:endParaRPr lang="es-CL" sz="1600" dirty="0"/>
                    </a:p>
                  </a:txBody>
                  <a:tcPr marL="74315" marR="74315">
                    <a:lnL w="38100" cap="flat" cmpd="sng" algn="ctr">
                      <a:solidFill>
                        <a:srgbClr val="0000FF"/>
                      </a:solidFill>
                      <a:prstDash val="solid"/>
                      <a:round/>
                      <a:headEnd type="none" w="med" len="med"/>
                      <a:tailEnd type="none" w="med" len="med"/>
                    </a:lnL>
                  </a:tcPr>
                </a:tc>
                <a:tc>
                  <a:txBody>
                    <a:bodyPr/>
                    <a:lstStyle/>
                    <a:p>
                      <a:pPr marL="0" marR="0" indent="0" algn="l" defTabSz="614751" rtl="0" eaLnBrk="1" fontAlgn="auto" latinLnBrk="0" hangingPunct="1">
                        <a:lnSpc>
                          <a:spcPct val="100000"/>
                        </a:lnSpc>
                        <a:spcBef>
                          <a:spcPts val="0"/>
                        </a:spcBef>
                        <a:spcAft>
                          <a:spcPts val="0"/>
                        </a:spcAft>
                        <a:buClrTx/>
                        <a:buSzTx/>
                        <a:buFontTx/>
                        <a:buNone/>
                        <a:tabLst/>
                        <a:defRPr/>
                      </a:pPr>
                      <a:r>
                        <a:rPr lang="es-ES_tradnl" sz="1600" dirty="0" smtClean="0"/>
                        <a:t>Movimiento de Tierra al Exterior</a:t>
                      </a:r>
                      <a:endParaRPr lang="es-CL" sz="1600" dirty="0"/>
                    </a:p>
                  </a:txBody>
                  <a:tcPr marL="74315" marR="74315">
                    <a:lnR w="28575" cap="flat" cmpd="sng" algn="ctr">
                      <a:solidFill>
                        <a:schemeClr val="tx1"/>
                      </a:solidFill>
                      <a:prstDash val="dash"/>
                      <a:round/>
                      <a:headEnd type="none" w="med" len="med"/>
                      <a:tailEnd type="none" w="med" len="med"/>
                    </a:lnR>
                  </a:tcPr>
                </a:tc>
              </a:tr>
              <a:tr h="370840">
                <a:tc vMerge="1">
                  <a:txBody>
                    <a:bodyPr/>
                    <a:lstStyle/>
                    <a:p>
                      <a:endParaRPr lang="es-CL" sz="1600" dirty="0"/>
                    </a:p>
                  </a:txBody>
                  <a:tcPr/>
                </a:tc>
                <a:tc vMerge="1">
                  <a:txBody>
                    <a:bodyPr/>
                    <a:lstStyle/>
                    <a:p>
                      <a:endParaRPr lang="es-CL" dirty="0"/>
                    </a:p>
                  </a:txBody>
                  <a:tcPr/>
                </a:tc>
                <a:tc>
                  <a:txBody>
                    <a:bodyPr/>
                    <a:lstStyle/>
                    <a:p>
                      <a:pPr algn="ctr"/>
                      <a:r>
                        <a:rPr lang="es-ES" sz="1600" dirty="0" smtClean="0"/>
                        <a:t>3 O.M</a:t>
                      </a:r>
                      <a:endParaRPr lang="es-CL" sz="1600" dirty="0"/>
                    </a:p>
                  </a:txBody>
                  <a:tcPr marL="74315" marR="74315">
                    <a:lnL w="38100" cap="flat" cmpd="sng" algn="ctr">
                      <a:solidFill>
                        <a:srgbClr val="0000FF"/>
                      </a:solidFill>
                      <a:prstDash val="solid"/>
                      <a:round/>
                      <a:headEnd type="none" w="med" len="med"/>
                      <a:tailEnd type="none" w="med" len="med"/>
                    </a:lnL>
                    <a:lnB w="28575" cap="flat" cmpd="sng" algn="ctr">
                      <a:solidFill>
                        <a:schemeClr val="tx1"/>
                      </a:solidFill>
                      <a:prstDash val="dash"/>
                      <a:round/>
                      <a:headEnd type="none" w="med" len="med"/>
                      <a:tailEnd type="none" w="med" len="med"/>
                    </a:lnB>
                  </a:tcPr>
                </a:tc>
                <a:tc>
                  <a:txBody>
                    <a:bodyPr/>
                    <a:lstStyle/>
                    <a:p>
                      <a:pPr marL="0" marR="0" indent="0" algn="l" defTabSz="614751" rtl="0" eaLnBrk="1" fontAlgn="auto" latinLnBrk="0" hangingPunct="1">
                        <a:lnSpc>
                          <a:spcPct val="100000"/>
                        </a:lnSpc>
                        <a:spcBef>
                          <a:spcPts val="0"/>
                        </a:spcBef>
                        <a:spcAft>
                          <a:spcPts val="0"/>
                        </a:spcAft>
                        <a:buClrTx/>
                        <a:buSzTx/>
                        <a:buFontTx/>
                        <a:buNone/>
                        <a:tabLst/>
                        <a:defRPr/>
                      </a:pPr>
                      <a:r>
                        <a:rPr lang="es-ES_tradnl" sz="1600" dirty="0" smtClean="0"/>
                        <a:t>Bases y Sub-bases</a:t>
                      </a:r>
                      <a:endParaRPr lang="es-CL" sz="1600" dirty="0"/>
                    </a:p>
                  </a:txBody>
                  <a:tcPr marL="74315" marR="74315">
                    <a:lnR w="28575" cap="flat" cmpd="sng" algn="ctr">
                      <a:solidFill>
                        <a:schemeClr val="tx1"/>
                      </a:solidFill>
                      <a:prstDash val="dash"/>
                      <a:round/>
                      <a:headEnd type="none" w="med" len="med"/>
                      <a:tailEnd type="none" w="med" len="med"/>
                    </a:lnR>
                    <a:lnB w="28575" cap="flat" cmpd="sng" algn="ctr">
                      <a:solidFill>
                        <a:srgbClr val="000099"/>
                      </a:solidFill>
                      <a:prstDash val="dash"/>
                      <a:round/>
                      <a:headEnd type="none" w="med" len="med"/>
                      <a:tailEnd type="none" w="med" len="med"/>
                    </a:lnB>
                  </a:tcPr>
                </a:tc>
              </a:tr>
              <a:tr h="370840">
                <a:tc>
                  <a:txBody>
                    <a:bodyPr/>
                    <a:lstStyle/>
                    <a:p>
                      <a:pPr algn="ctr"/>
                      <a:r>
                        <a:rPr lang="es-ES" sz="1600" dirty="0" smtClean="0">
                          <a:effectLst/>
                        </a:rPr>
                        <a:t>2 O.C</a:t>
                      </a:r>
                      <a:endParaRPr lang="es-CL" sz="1600" dirty="0">
                        <a:effectLst/>
                      </a:endParaRPr>
                    </a:p>
                  </a:txBody>
                  <a:tcPr marL="74315" marR="74315">
                    <a:lnL w="38100" cap="flat" cmpd="sng" algn="ctr">
                      <a:solidFill>
                        <a:schemeClr val="tx1"/>
                      </a:solidFill>
                      <a:prstDash val="solid"/>
                      <a:round/>
                      <a:headEnd type="none" w="med" len="med"/>
                      <a:tailEnd type="none" w="med" len="med"/>
                    </a:lnL>
                    <a:lnT w="28575" cap="flat" cmpd="sng" algn="ctr">
                      <a:solidFill>
                        <a:schemeClr val="tx1"/>
                      </a:solidFill>
                      <a:prstDash val="dash"/>
                      <a:round/>
                      <a:headEnd type="none" w="med" len="med"/>
                      <a:tailEnd type="none" w="med" len="med"/>
                    </a:lnT>
                    <a:lnB w="28575" cap="flat" cmpd="sng" algn="ctr">
                      <a:solidFill>
                        <a:schemeClr val="tx1"/>
                      </a:solidFill>
                      <a:prstDash val="dash"/>
                      <a:round/>
                      <a:headEnd type="none" w="med" len="med"/>
                      <a:tailEnd type="none" w="med" len="med"/>
                    </a:lnB>
                  </a:tcPr>
                </a:tc>
                <a:tc>
                  <a:txBody>
                    <a:bodyPr/>
                    <a:lstStyle/>
                    <a:p>
                      <a:r>
                        <a:rPr lang="es-ES" sz="1600" dirty="0" smtClean="0"/>
                        <a:t>Obras de Hormigón Estructural</a:t>
                      </a:r>
                      <a:endParaRPr lang="es-CL" sz="1600" dirty="0"/>
                    </a:p>
                  </a:txBody>
                  <a:tcPr marL="74315" marR="74315">
                    <a:lnR w="38100" cap="flat" cmpd="sng" algn="ctr">
                      <a:solidFill>
                        <a:srgbClr val="0000FF"/>
                      </a:solidFill>
                      <a:prstDash val="solid"/>
                      <a:round/>
                      <a:headEnd type="none" w="med" len="med"/>
                      <a:tailEnd type="none" w="med" len="med"/>
                    </a:lnR>
                    <a:lnT w="28575" cap="flat" cmpd="sng" algn="ctr">
                      <a:solidFill>
                        <a:srgbClr val="000099"/>
                      </a:solidFill>
                      <a:prstDash val="dash"/>
                      <a:round/>
                      <a:headEnd type="none" w="med" len="med"/>
                      <a:tailEnd type="none" w="med" len="med"/>
                    </a:lnT>
                    <a:lnB w="28575" cap="flat" cmpd="sng" algn="ctr">
                      <a:solidFill>
                        <a:srgbClr val="000099"/>
                      </a:solidFill>
                      <a:prstDash val="dash"/>
                      <a:round/>
                      <a:headEnd type="none" w="med" len="med"/>
                      <a:tailEnd type="none" w="med" len="med"/>
                    </a:lnB>
                  </a:tcPr>
                </a:tc>
                <a:tc>
                  <a:txBody>
                    <a:bodyPr/>
                    <a:lstStyle/>
                    <a:p>
                      <a:pPr marL="0" marR="0" indent="0" algn="ctr" defTabSz="614751" rtl="0" eaLnBrk="1" fontAlgn="auto" latinLnBrk="0" hangingPunct="1">
                        <a:lnSpc>
                          <a:spcPct val="100000"/>
                        </a:lnSpc>
                        <a:spcBef>
                          <a:spcPts val="0"/>
                        </a:spcBef>
                        <a:spcAft>
                          <a:spcPts val="0"/>
                        </a:spcAft>
                        <a:buClrTx/>
                        <a:buSzTx/>
                        <a:buFontTx/>
                        <a:buNone/>
                        <a:tabLst/>
                        <a:defRPr/>
                      </a:pPr>
                      <a:r>
                        <a:rPr lang="es-ES" sz="1600" kern="1200" dirty="0" smtClean="0"/>
                        <a:t>4 O.M</a:t>
                      </a:r>
                      <a:endParaRPr lang="es-CL" sz="1600" kern="1200" dirty="0">
                        <a:solidFill>
                          <a:schemeClr val="dk1"/>
                        </a:solidFill>
                        <a:latin typeface="+mn-lt"/>
                        <a:ea typeface="+mn-ea"/>
                        <a:cs typeface="+mn-cs"/>
                      </a:endParaRPr>
                    </a:p>
                  </a:txBody>
                  <a:tcPr marL="74315" marR="74315">
                    <a:lnL w="38100" cap="flat" cmpd="sng" algn="ctr">
                      <a:solidFill>
                        <a:srgbClr val="0000FF"/>
                      </a:solidFill>
                      <a:prstDash val="solid"/>
                      <a:round/>
                      <a:headEnd type="none" w="med" len="med"/>
                      <a:tailEnd type="none" w="med" len="med"/>
                    </a:lnL>
                    <a:lnT w="28575" cap="flat" cmpd="sng" algn="ctr">
                      <a:solidFill>
                        <a:schemeClr val="tx1"/>
                      </a:solidFill>
                      <a:prstDash val="dash"/>
                      <a:round/>
                      <a:headEnd type="none" w="med" len="med"/>
                      <a:tailEnd type="none" w="med" len="med"/>
                    </a:lnT>
                    <a:lnB w="28575" cap="flat" cmpd="sng" algn="ctr">
                      <a:solidFill>
                        <a:schemeClr val="tx1"/>
                      </a:solidFill>
                      <a:prstDash val="dash"/>
                      <a:round/>
                      <a:headEnd type="none" w="med" len="med"/>
                      <a:tailEnd type="none" w="med" len="med"/>
                    </a:lnB>
                  </a:tcPr>
                </a:tc>
                <a:tc>
                  <a:txBody>
                    <a:bodyPr/>
                    <a:lstStyle/>
                    <a:p>
                      <a:pPr marL="0" marR="0" indent="0" algn="l" defTabSz="614751" rtl="0" eaLnBrk="1" fontAlgn="auto" latinLnBrk="0" hangingPunct="1">
                        <a:lnSpc>
                          <a:spcPct val="100000"/>
                        </a:lnSpc>
                        <a:spcBef>
                          <a:spcPts val="0"/>
                        </a:spcBef>
                        <a:spcAft>
                          <a:spcPts val="0"/>
                        </a:spcAft>
                        <a:buClrTx/>
                        <a:buSzTx/>
                        <a:buFontTx/>
                        <a:buNone/>
                        <a:tabLst/>
                        <a:defRPr/>
                      </a:pPr>
                      <a:r>
                        <a:rPr lang="es-ES_tradnl" sz="1600" kern="1200" dirty="0" smtClean="0"/>
                        <a:t>Hormigón Estructural y Albañilería</a:t>
                      </a:r>
                      <a:endParaRPr lang="es-CL" sz="1600" kern="1200" dirty="0">
                        <a:solidFill>
                          <a:schemeClr val="dk1"/>
                        </a:solidFill>
                        <a:latin typeface="+mn-lt"/>
                        <a:ea typeface="+mn-ea"/>
                        <a:cs typeface="+mn-cs"/>
                      </a:endParaRPr>
                    </a:p>
                  </a:txBody>
                  <a:tcPr marL="74315" marR="74315">
                    <a:lnR w="28575" cap="flat" cmpd="sng" algn="ctr">
                      <a:solidFill>
                        <a:schemeClr val="tx1"/>
                      </a:solidFill>
                      <a:prstDash val="dash"/>
                      <a:round/>
                      <a:headEnd type="none" w="med" len="med"/>
                      <a:tailEnd type="none" w="med" len="med"/>
                    </a:lnR>
                    <a:lnT w="28575" cap="flat" cmpd="sng" algn="ctr">
                      <a:solidFill>
                        <a:srgbClr val="000099"/>
                      </a:solidFill>
                      <a:prstDash val="dash"/>
                      <a:round/>
                      <a:headEnd type="none" w="med" len="med"/>
                      <a:tailEnd type="none" w="med" len="med"/>
                    </a:lnT>
                    <a:lnB w="28575" cap="flat" cmpd="sng" algn="ctr">
                      <a:solidFill>
                        <a:srgbClr val="000099"/>
                      </a:solidFill>
                      <a:prstDash val="dash"/>
                      <a:round/>
                      <a:headEnd type="none" w="med" len="med"/>
                      <a:tailEnd type="none" w="med" len="med"/>
                    </a:lnB>
                  </a:tcPr>
                </a:tc>
              </a:tr>
              <a:tr h="370840">
                <a:tc>
                  <a:txBody>
                    <a:bodyPr/>
                    <a:lstStyle/>
                    <a:p>
                      <a:pPr algn="ctr"/>
                      <a:r>
                        <a:rPr lang="es-ES" sz="1600" dirty="0" smtClean="0">
                          <a:effectLst/>
                        </a:rPr>
                        <a:t>3 O.C</a:t>
                      </a:r>
                      <a:endParaRPr lang="es-CL" sz="1600" dirty="0">
                        <a:effectLst/>
                      </a:endParaRPr>
                    </a:p>
                  </a:txBody>
                  <a:tcPr marL="74315" marR="74315">
                    <a:lnL w="38100" cap="flat" cmpd="sng" algn="ctr">
                      <a:solidFill>
                        <a:schemeClr val="tx1"/>
                      </a:solidFill>
                      <a:prstDash val="solid"/>
                      <a:round/>
                      <a:headEnd type="none" w="med" len="med"/>
                      <a:tailEnd type="none" w="med" len="med"/>
                    </a:lnL>
                    <a:lnT w="28575" cap="flat" cmpd="sng" algn="ctr">
                      <a:solidFill>
                        <a:schemeClr val="tx1"/>
                      </a:solidFill>
                      <a:prstDash val="dash"/>
                      <a:round/>
                      <a:headEnd type="none" w="med" len="med"/>
                      <a:tailEnd type="none" w="med" len="med"/>
                    </a:lnT>
                    <a:lnB w="28575" cap="flat" cmpd="sng" algn="ctr">
                      <a:solidFill>
                        <a:schemeClr val="tx1"/>
                      </a:solidFill>
                      <a:prstDash val="dash"/>
                      <a:round/>
                      <a:headEnd type="none" w="med" len="med"/>
                      <a:tailEnd type="none" w="med" len="med"/>
                    </a:lnB>
                  </a:tcPr>
                </a:tc>
                <a:tc>
                  <a:txBody>
                    <a:bodyPr/>
                    <a:lstStyle/>
                    <a:p>
                      <a:r>
                        <a:rPr lang="es-ES" sz="1600" dirty="0" smtClean="0"/>
                        <a:t>Pavimentos</a:t>
                      </a:r>
                      <a:endParaRPr lang="es-CL" sz="1600" dirty="0"/>
                    </a:p>
                  </a:txBody>
                  <a:tcPr marL="74315" marR="74315">
                    <a:lnR w="38100" cap="flat" cmpd="sng" algn="ctr">
                      <a:solidFill>
                        <a:srgbClr val="0000FF"/>
                      </a:solidFill>
                      <a:prstDash val="solid"/>
                      <a:round/>
                      <a:headEnd type="none" w="med" len="med"/>
                      <a:tailEnd type="none" w="med" len="med"/>
                    </a:lnR>
                    <a:lnT w="28575" cap="flat" cmpd="sng" algn="ctr">
                      <a:solidFill>
                        <a:srgbClr val="000099"/>
                      </a:solidFill>
                      <a:prstDash val="dash"/>
                      <a:round/>
                      <a:headEnd type="none" w="med" len="med"/>
                      <a:tailEnd type="none" w="med" len="med"/>
                    </a:lnT>
                    <a:lnB w="28575" cap="flat" cmpd="sng" algn="ctr">
                      <a:solidFill>
                        <a:schemeClr val="tx1"/>
                      </a:solidFill>
                      <a:prstDash val="dash"/>
                      <a:round/>
                      <a:headEnd type="none" w="med" len="med"/>
                      <a:tailEnd type="none" w="med" len="med"/>
                    </a:lnB>
                  </a:tcPr>
                </a:tc>
                <a:tc>
                  <a:txBody>
                    <a:bodyPr/>
                    <a:lstStyle/>
                    <a:p>
                      <a:pPr marL="0" marR="0" indent="0" algn="ctr" defTabSz="614751" rtl="0" eaLnBrk="1" fontAlgn="auto" latinLnBrk="0" hangingPunct="1">
                        <a:lnSpc>
                          <a:spcPct val="100000"/>
                        </a:lnSpc>
                        <a:spcBef>
                          <a:spcPts val="0"/>
                        </a:spcBef>
                        <a:spcAft>
                          <a:spcPts val="0"/>
                        </a:spcAft>
                        <a:buClrTx/>
                        <a:buSzTx/>
                        <a:buFontTx/>
                        <a:buNone/>
                        <a:tabLst/>
                        <a:defRPr/>
                      </a:pPr>
                      <a:r>
                        <a:rPr lang="es-ES" sz="1600" kern="1200" dirty="0" smtClean="0"/>
                        <a:t>5 O.M</a:t>
                      </a:r>
                      <a:endParaRPr lang="es-CL" sz="1600" kern="1200" dirty="0">
                        <a:solidFill>
                          <a:schemeClr val="dk1"/>
                        </a:solidFill>
                        <a:latin typeface="+mn-lt"/>
                        <a:ea typeface="+mn-ea"/>
                        <a:cs typeface="+mn-cs"/>
                      </a:endParaRPr>
                    </a:p>
                  </a:txBody>
                  <a:tcPr marL="74315" marR="74315">
                    <a:lnL w="38100" cap="flat" cmpd="sng" algn="ctr">
                      <a:solidFill>
                        <a:srgbClr val="0000FF"/>
                      </a:solidFill>
                      <a:prstDash val="solid"/>
                      <a:round/>
                      <a:headEnd type="none" w="med" len="med"/>
                      <a:tailEnd type="none" w="med" len="med"/>
                    </a:lnL>
                    <a:lnT w="28575" cap="flat" cmpd="sng" algn="ctr">
                      <a:solidFill>
                        <a:schemeClr val="tx1"/>
                      </a:solidFill>
                      <a:prstDash val="dash"/>
                      <a:round/>
                      <a:headEnd type="none" w="med" len="med"/>
                      <a:tailEnd type="none" w="med" len="med"/>
                    </a:lnT>
                    <a:lnB w="28575" cap="flat" cmpd="sng" algn="ctr">
                      <a:solidFill>
                        <a:schemeClr val="tx1"/>
                      </a:solidFill>
                      <a:prstDash val="dash"/>
                      <a:round/>
                      <a:headEnd type="none" w="med" len="med"/>
                      <a:tailEnd type="none" w="med" len="med"/>
                    </a:lnB>
                  </a:tcPr>
                </a:tc>
                <a:tc>
                  <a:txBody>
                    <a:bodyPr/>
                    <a:lstStyle/>
                    <a:p>
                      <a:pPr marL="0" marR="0" indent="0" algn="l" defTabSz="614751" rtl="0" eaLnBrk="1" fontAlgn="auto" latinLnBrk="0" hangingPunct="1">
                        <a:lnSpc>
                          <a:spcPct val="100000"/>
                        </a:lnSpc>
                        <a:spcBef>
                          <a:spcPts val="0"/>
                        </a:spcBef>
                        <a:spcAft>
                          <a:spcPts val="0"/>
                        </a:spcAft>
                        <a:buClrTx/>
                        <a:buSzTx/>
                        <a:buFontTx/>
                        <a:buNone/>
                        <a:tabLst/>
                        <a:defRPr/>
                      </a:pPr>
                      <a:r>
                        <a:rPr lang="es-ES_tradnl" sz="1600" kern="1200" dirty="0" smtClean="0"/>
                        <a:t>Pavimentos</a:t>
                      </a:r>
                      <a:endParaRPr lang="es-CL" sz="1600" kern="1200" dirty="0">
                        <a:solidFill>
                          <a:schemeClr val="dk1"/>
                        </a:solidFill>
                        <a:latin typeface="+mn-lt"/>
                        <a:ea typeface="+mn-ea"/>
                        <a:cs typeface="+mn-cs"/>
                      </a:endParaRPr>
                    </a:p>
                  </a:txBody>
                  <a:tcPr marL="74315" marR="74315">
                    <a:lnR w="28575" cap="flat" cmpd="sng" algn="ctr">
                      <a:solidFill>
                        <a:schemeClr val="tx1"/>
                      </a:solidFill>
                      <a:prstDash val="dash"/>
                      <a:round/>
                      <a:headEnd type="none" w="med" len="med"/>
                      <a:tailEnd type="none" w="med" len="med"/>
                    </a:lnR>
                    <a:lnT w="28575" cap="flat" cmpd="sng" algn="ctr">
                      <a:solidFill>
                        <a:srgbClr val="000099"/>
                      </a:solidFill>
                      <a:prstDash val="dash"/>
                      <a:round/>
                      <a:headEnd type="none" w="med" len="med"/>
                      <a:tailEnd type="none" w="med" len="med"/>
                    </a:lnT>
                    <a:lnB w="28575" cap="flat" cmpd="sng" algn="ctr">
                      <a:solidFill>
                        <a:schemeClr val="tx1"/>
                      </a:solidFill>
                      <a:prstDash val="dash"/>
                      <a:round/>
                      <a:headEnd type="none" w="med" len="med"/>
                      <a:tailEnd type="none" w="med" len="med"/>
                    </a:lnB>
                  </a:tcPr>
                </a:tc>
              </a:tr>
              <a:tr h="370840">
                <a:tc>
                  <a:txBody>
                    <a:bodyPr/>
                    <a:lstStyle/>
                    <a:p>
                      <a:pPr algn="ctr"/>
                      <a:r>
                        <a:rPr lang="es-ES" sz="1600" dirty="0" smtClean="0">
                          <a:effectLst/>
                        </a:rPr>
                        <a:t>4 O.C</a:t>
                      </a:r>
                      <a:endParaRPr lang="es-CL" sz="1600" dirty="0">
                        <a:effectLst/>
                      </a:endParaRPr>
                    </a:p>
                  </a:txBody>
                  <a:tcPr marL="74315" marR="74315">
                    <a:lnL w="38100" cap="flat" cmpd="sng" algn="ctr">
                      <a:solidFill>
                        <a:schemeClr val="tx1"/>
                      </a:solidFill>
                      <a:prstDash val="solid"/>
                      <a:round/>
                      <a:headEnd type="none" w="med" len="med"/>
                      <a:tailEnd type="none" w="med" len="med"/>
                    </a:lnL>
                    <a:lnT w="28575" cap="flat" cmpd="sng" algn="ctr">
                      <a:solidFill>
                        <a:schemeClr val="tx1"/>
                      </a:solidFill>
                      <a:prstDash val="dash"/>
                      <a:round/>
                      <a:headEnd type="none" w="med" len="med"/>
                      <a:tailEnd type="none" w="med" len="med"/>
                    </a:lnT>
                    <a:lnB w="28575" cap="flat" cmpd="sng" algn="ctr">
                      <a:solidFill>
                        <a:schemeClr val="tx1"/>
                      </a:solidFill>
                      <a:prstDash val="dash"/>
                      <a:round/>
                      <a:headEnd type="none" w="med" len="med"/>
                      <a:tailEnd type="none" w="med" len="med"/>
                    </a:lnB>
                  </a:tcPr>
                </a:tc>
                <a:tc>
                  <a:txBody>
                    <a:bodyPr/>
                    <a:lstStyle/>
                    <a:p>
                      <a:r>
                        <a:rPr lang="es-ES" sz="1600" dirty="0" smtClean="0"/>
                        <a:t>Obras de Hinca de Pilotaje y Tablestacas Marítimas</a:t>
                      </a:r>
                      <a:endParaRPr lang="es-CL" sz="1600" dirty="0"/>
                    </a:p>
                  </a:txBody>
                  <a:tcPr marL="74315" marR="74315">
                    <a:lnR w="38100" cap="flat" cmpd="sng" algn="ctr">
                      <a:solidFill>
                        <a:srgbClr val="0000FF"/>
                      </a:solidFill>
                      <a:prstDash val="solid"/>
                      <a:round/>
                      <a:headEnd type="none" w="med" len="med"/>
                      <a:tailEnd type="none" w="med" len="med"/>
                    </a:lnR>
                    <a:lnT w="28575" cap="flat" cmpd="sng" algn="ctr">
                      <a:solidFill>
                        <a:schemeClr val="tx1"/>
                      </a:solidFill>
                      <a:prstDash val="dash"/>
                      <a:round/>
                      <a:headEnd type="none" w="med" len="med"/>
                      <a:tailEnd type="none" w="med" len="med"/>
                    </a:lnT>
                    <a:lnB w="28575" cap="flat" cmpd="sng" algn="ctr">
                      <a:solidFill>
                        <a:schemeClr val="accent3">
                          <a:lumMod val="50000"/>
                        </a:schemeClr>
                      </a:solidFill>
                      <a:prstDash val="dash"/>
                      <a:round/>
                      <a:headEnd type="none" w="med" len="med"/>
                      <a:tailEnd type="none" w="med" len="med"/>
                    </a:lnB>
                  </a:tcPr>
                </a:tc>
                <a:tc>
                  <a:txBody>
                    <a:bodyPr/>
                    <a:lstStyle/>
                    <a:p>
                      <a:pPr marL="0" marR="0" indent="0" algn="ctr" defTabSz="614751" rtl="0" eaLnBrk="1" fontAlgn="auto" latinLnBrk="0" hangingPunct="1">
                        <a:lnSpc>
                          <a:spcPct val="100000"/>
                        </a:lnSpc>
                        <a:spcBef>
                          <a:spcPts val="0"/>
                        </a:spcBef>
                        <a:spcAft>
                          <a:spcPts val="0"/>
                        </a:spcAft>
                        <a:buClrTx/>
                        <a:buSzTx/>
                        <a:buFontTx/>
                        <a:buNone/>
                        <a:tabLst/>
                        <a:defRPr/>
                      </a:pPr>
                      <a:r>
                        <a:rPr lang="es-ES" sz="1600" kern="1200" dirty="0" smtClean="0"/>
                        <a:t>6 O.M</a:t>
                      </a:r>
                      <a:endParaRPr lang="es-CL" sz="1600" kern="1200" dirty="0">
                        <a:solidFill>
                          <a:schemeClr val="dk1"/>
                        </a:solidFill>
                        <a:latin typeface="+mn-lt"/>
                        <a:ea typeface="+mn-ea"/>
                        <a:cs typeface="+mn-cs"/>
                      </a:endParaRPr>
                    </a:p>
                  </a:txBody>
                  <a:tcPr marL="74315" marR="74315" anchor="ctr">
                    <a:lnL w="38100" cap="flat" cmpd="sng" algn="ctr">
                      <a:solidFill>
                        <a:srgbClr val="0000FF"/>
                      </a:solidFill>
                      <a:prstDash val="solid"/>
                      <a:round/>
                      <a:headEnd type="none" w="med" len="med"/>
                      <a:tailEnd type="none" w="med" len="med"/>
                    </a:lnL>
                    <a:lnT w="28575" cap="flat" cmpd="sng" algn="ctr">
                      <a:solidFill>
                        <a:schemeClr val="tx1"/>
                      </a:solidFill>
                      <a:prstDash val="dash"/>
                      <a:round/>
                      <a:headEnd type="none" w="med" len="med"/>
                      <a:tailEnd type="none" w="med" len="med"/>
                    </a:lnT>
                    <a:lnB w="28575" cap="flat" cmpd="sng" algn="ctr">
                      <a:solidFill>
                        <a:schemeClr val="accent3">
                          <a:lumMod val="50000"/>
                        </a:schemeClr>
                      </a:solidFill>
                      <a:prstDash val="dash"/>
                      <a:round/>
                      <a:headEnd type="none" w="med" len="med"/>
                      <a:tailEnd type="none" w="med" len="med"/>
                    </a:lnB>
                  </a:tcPr>
                </a:tc>
                <a:tc>
                  <a:txBody>
                    <a:bodyPr/>
                    <a:lstStyle/>
                    <a:p>
                      <a:pPr marL="0" marR="0" indent="0" algn="l" defTabSz="614751" rtl="0" eaLnBrk="1" fontAlgn="auto" latinLnBrk="0" hangingPunct="1">
                        <a:lnSpc>
                          <a:spcPct val="100000"/>
                        </a:lnSpc>
                        <a:spcBef>
                          <a:spcPts val="0"/>
                        </a:spcBef>
                        <a:spcAft>
                          <a:spcPts val="0"/>
                        </a:spcAft>
                        <a:buClrTx/>
                        <a:buSzTx/>
                        <a:buFontTx/>
                        <a:buNone/>
                        <a:tabLst/>
                        <a:defRPr/>
                      </a:pPr>
                      <a:r>
                        <a:rPr lang="es-ES_tradnl" sz="1600" kern="1200" dirty="0" smtClean="0"/>
                        <a:t>Pilotaje y Tablestacado</a:t>
                      </a:r>
                      <a:endParaRPr lang="es-CL" sz="1600" kern="1200" dirty="0">
                        <a:solidFill>
                          <a:schemeClr val="dk1"/>
                        </a:solidFill>
                        <a:latin typeface="+mn-lt"/>
                        <a:ea typeface="+mn-ea"/>
                        <a:cs typeface="+mn-cs"/>
                      </a:endParaRPr>
                    </a:p>
                  </a:txBody>
                  <a:tcPr marL="74315" marR="74315" anchor="ctr">
                    <a:lnR w="28575" cap="flat" cmpd="sng" algn="ctr">
                      <a:solidFill>
                        <a:schemeClr val="tx1"/>
                      </a:solidFill>
                      <a:prstDash val="dash"/>
                      <a:round/>
                      <a:headEnd type="none" w="med" len="med"/>
                      <a:tailEnd type="none" w="med" len="med"/>
                    </a:lnR>
                    <a:lnT w="28575" cap="flat" cmpd="sng" algn="ctr">
                      <a:solidFill>
                        <a:schemeClr val="tx1"/>
                      </a:solidFill>
                      <a:prstDash val="dash"/>
                      <a:round/>
                      <a:headEnd type="none" w="med" len="med"/>
                      <a:tailEnd type="none" w="med" len="med"/>
                    </a:lnT>
                    <a:lnB w="28575" cap="flat" cmpd="sng" algn="ctr">
                      <a:solidFill>
                        <a:schemeClr val="accent3">
                          <a:lumMod val="50000"/>
                        </a:schemeClr>
                      </a:solidFill>
                      <a:prstDash val="dash"/>
                      <a:round/>
                      <a:headEnd type="none" w="med" len="med"/>
                      <a:tailEnd type="none" w="med" len="med"/>
                    </a:lnB>
                  </a:tcPr>
                </a:tc>
              </a:tr>
              <a:tr h="370840">
                <a:tc rowSpan="2">
                  <a:txBody>
                    <a:bodyPr/>
                    <a:lstStyle/>
                    <a:p>
                      <a:pPr algn="ctr"/>
                      <a:r>
                        <a:rPr lang="es-MX" sz="1600" dirty="0" smtClean="0"/>
                        <a:t>5 O.C</a:t>
                      </a:r>
                      <a:endParaRPr lang="es-CL" sz="1600" dirty="0"/>
                    </a:p>
                  </a:txBody>
                  <a:tcPr anchor="ctr">
                    <a:lnL w="38100" cap="flat" cmpd="sng" algn="ctr">
                      <a:solidFill>
                        <a:schemeClr val="tx1"/>
                      </a:solidFill>
                      <a:prstDash val="solid"/>
                      <a:round/>
                      <a:headEnd type="none" w="med" len="med"/>
                      <a:tailEnd type="none" w="med" len="med"/>
                    </a:lnL>
                    <a:lnT w="28575" cap="flat" cmpd="sng" algn="ctr">
                      <a:solidFill>
                        <a:schemeClr val="tx1"/>
                      </a:solidFill>
                      <a:prstDash val="dash"/>
                      <a:round/>
                      <a:headEnd type="none" w="med" len="med"/>
                      <a:tailEnd type="none" w="med" len="med"/>
                    </a:lnT>
                    <a:lnB w="28575" cap="flat" cmpd="sng" algn="ctr">
                      <a:solidFill>
                        <a:schemeClr val="tx1"/>
                      </a:solidFill>
                      <a:prstDash val="dash"/>
                      <a:round/>
                      <a:headEnd type="none" w="med" len="med"/>
                      <a:tailEnd type="none" w="med" len="med"/>
                    </a:lnB>
                  </a:tcPr>
                </a:tc>
                <a:tc rowSpan="2">
                  <a:txBody>
                    <a:bodyPr/>
                    <a:lstStyle/>
                    <a:p>
                      <a:r>
                        <a:rPr lang="es-ES" sz="1600" dirty="0" smtClean="0"/>
                        <a:t>Obras de Colocación de Tuberías</a:t>
                      </a:r>
                      <a:endParaRPr lang="es-CL" sz="1600" dirty="0"/>
                    </a:p>
                  </a:txBody>
                  <a:tcPr anchor="ctr">
                    <a:lnR w="38100" cap="flat" cmpd="sng" algn="ctr">
                      <a:solidFill>
                        <a:srgbClr val="0000FF"/>
                      </a:solidFill>
                      <a:prstDash val="solid"/>
                      <a:round/>
                      <a:headEnd type="none" w="med" len="med"/>
                      <a:tailEnd type="none" w="med" len="med"/>
                    </a:lnR>
                    <a:lnT w="28575" cap="flat" cmpd="sng" algn="ctr">
                      <a:solidFill>
                        <a:schemeClr val="accent3">
                          <a:lumMod val="50000"/>
                        </a:schemeClr>
                      </a:solidFill>
                      <a:prstDash val="dash"/>
                      <a:round/>
                      <a:headEnd type="none" w="med" len="med"/>
                      <a:tailEnd type="none" w="med" len="med"/>
                    </a:lnT>
                    <a:lnB w="28575" cap="flat" cmpd="sng" algn="ctr">
                      <a:solidFill>
                        <a:schemeClr val="accent3">
                          <a:lumMod val="50000"/>
                        </a:schemeClr>
                      </a:solidFill>
                      <a:prstDash val="dash"/>
                      <a:round/>
                      <a:headEnd type="none" w="med" len="med"/>
                      <a:tailEnd type="none" w="med" len="med"/>
                    </a:lnB>
                  </a:tcPr>
                </a:tc>
                <a:tc>
                  <a:txBody>
                    <a:bodyPr/>
                    <a:lstStyle/>
                    <a:p>
                      <a:pPr algn="ctr"/>
                      <a:r>
                        <a:rPr lang="es-ES" sz="1600" dirty="0" smtClean="0"/>
                        <a:t>7 O.M</a:t>
                      </a:r>
                      <a:endParaRPr lang="es-CL" sz="1600" dirty="0"/>
                    </a:p>
                  </a:txBody>
                  <a:tcPr marL="74315" marR="74315">
                    <a:lnL w="38100" cap="flat" cmpd="sng" algn="ctr">
                      <a:solidFill>
                        <a:srgbClr val="0000FF"/>
                      </a:solidFill>
                      <a:prstDash val="solid"/>
                      <a:round/>
                      <a:headEnd type="none" w="med" len="med"/>
                      <a:tailEnd type="none" w="med" len="med"/>
                    </a:lnL>
                    <a:lnT w="28575" cap="flat" cmpd="sng" algn="ctr">
                      <a:solidFill>
                        <a:schemeClr val="accent3">
                          <a:lumMod val="50000"/>
                        </a:schemeClr>
                      </a:solidFill>
                      <a:prstDash val="dash"/>
                      <a:round/>
                      <a:headEnd type="none" w="med" len="med"/>
                      <a:tailEnd type="none" w="med" len="med"/>
                    </a:lnT>
                  </a:tcPr>
                </a:tc>
                <a:tc>
                  <a:txBody>
                    <a:bodyPr/>
                    <a:lstStyle/>
                    <a:p>
                      <a:r>
                        <a:rPr lang="es-ES_tradnl" sz="1600" dirty="0" smtClean="0"/>
                        <a:t>Instalación de Tuberías</a:t>
                      </a:r>
                      <a:endParaRPr lang="es-CL" sz="1600" dirty="0"/>
                    </a:p>
                  </a:txBody>
                  <a:tcPr marL="74315" marR="74315">
                    <a:lnR w="28575" cap="flat" cmpd="sng" algn="ctr">
                      <a:solidFill>
                        <a:schemeClr val="tx1"/>
                      </a:solidFill>
                      <a:prstDash val="dash"/>
                      <a:round/>
                      <a:headEnd type="none" w="med" len="med"/>
                      <a:tailEnd type="none" w="med" len="med"/>
                    </a:lnR>
                    <a:lnT w="28575" cap="flat" cmpd="sng" algn="ctr">
                      <a:solidFill>
                        <a:schemeClr val="accent3">
                          <a:lumMod val="50000"/>
                        </a:schemeClr>
                      </a:solidFill>
                      <a:prstDash val="dash"/>
                      <a:round/>
                      <a:headEnd type="none" w="med" len="med"/>
                      <a:tailEnd type="none" w="med" len="med"/>
                    </a:lnT>
                  </a:tcPr>
                </a:tc>
              </a:tr>
              <a:tr h="370840">
                <a:tc vMerge="1">
                  <a:txBody>
                    <a:bodyPr/>
                    <a:lstStyle/>
                    <a:p>
                      <a:endParaRPr lang="es-CL" sz="1600" dirty="0"/>
                    </a:p>
                  </a:txBody>
                  <a:tcPr/>
                </a:tc>
                <a:tc vMerge="1">
                  <a:txBody>
                    <a:bodyPr/>
                    <a:lstStyle/>
                    <a:p>
                      <a:endParaRPr lang="es-CL" sz="1600" dirty="0"/>
                    </a:p>
                  </a:txBody>
                  <a:tcPr/>
                </a:tc>
                <a:tc>
                  <a:txBody>
                    <a:bodyPr/>
                    <a:lstStyle/>
                    <a:p>
                      <a:pPr algn="ctr"/>
                      <a:r>
                        <a:rPr lang="es-ES" sz="1600" dirty="0" smtClean="0"/>
                        <a:t>8 O.M</a:t>
                      </a:r>
                      <a:endParaRPr lang="es-CL" sz="1600" dirty="0"/>
                    </a:p>
                  </a:txBody>
                  <a:tcPr marL="74315" marR="74315">
                    <a:lnL w="38100" cap="flat" cmpd="sng" algn="ctr">
                      <a:solidFill>
                        <a:srgbClr val="0000FF"/>
                      </a:solidFill>
                      <a:prstDash val="solid"/>
                      <a:round/>
                      <a:headEnd type="none" w="med" len="med"/>
                      <a:tailEnd type="none" w="med" len="med"/>
                    </a:lnL>
                    <a:lnB w="28575" cap="flat" cmpd="sng" algn="ctr">
                      <a:solidFill>
                        <a:schemeClr val="accent3">
                          <a:lumMod val="50000"/>
                        </a:schemeClr>
                      </a:solidFill>
                      <a:prstDash val="dash"/>
                      <a:round/>
                      <a:headEnd type="none" w="med" len="med"/>
                      <a:tailEnd type="none" w="med" len="med"/>
                    </a:lnB>
                  </a:tcPr>
                </a:tc>
                <a:tc>
                  <a:txBody>
                    <a:bodyPr/>
                    <a:lstStyle/>
                    <a:p>
                      <a:pPr marL="0" marR="0" indent="0" algn="l" defTabSz="614751" rtl="0" eaLnBrk="1" fontAlgn="auto" latinLnBrk="0" hangingPunct="1">
                        <a:lnSpc>
                          <a:spcPct val="100000"/>
                        </a:lnSpc>
                        <a:spcBef>
                          <a:spcPts val="0"/>
                        </a:spcBef>
                        <a:spcAft>
                          <a:spcPts val="0"/>
                        </a:spcAft>
                        <a:buClrTx/>
                        <a:buSzTx/>
                        <a:buFontTx/>
                        <a:buNone/>
                        <a:tabLst/>
                        <a:defRPr/>
                      </a:pPr>
                      <a:r>
                        <a:rPr lang="es-ES_tradnl" sz="1600" dirty="0" smtClean="0"/>
                        <a:t>Instalaciones</a:t>
                      </a:r>
                      <a:r>
                        <a:rPr lang="es-ES_tradnl" sz="1600" baseline="0" dirty="0" smtClean="0"/>
                        <a:t> </a:t>
                      </a:r>
                      <a:r>
                        <a:rPr lang="es-ES_tradnl" sz="1600" dirty="0" smtClean="0"/>
                        <a:t>de Agua Potable y Alcantarillado</a:t>
                      </a:r>
                      <a:endParaRPr lang="es-CL" sz="1600" dirty="0"/>
                    </a:p>
                  </a:txBody>
                  <a:tcPr marL="74315" marR="74315">
                    <a:lnR w="28575" cap="flat" cmpd="sng" algn="ctr">
                      <a:solidFill>
                        <a:schemeClr val="tx1"/>
                      </a:solidFill>
                      <a:prstDash val="dash"/>
                      <a:round/>
                      <a:headEnd type="none" w="med" len="med"/>
                      <a:tailEnd type="none" w="med" len="med"/>
                    </a:lnR>
                    <a:lnB w="28575" cap="flat" cmpd="sng" algn="ctr">
                      <a:solidFill>
                        <a:schemeClr val="accent3">
                          <a:lumMod val="50000"/>
                        </a:schemeClr>
                      </a:solidFill>
                      <a:prstDash val="dash"/>
                      <a:round/>
                      <a:headEnd type="none" w="med" len="med"/>
                      <a:tailEnd type="none" w="med" len="med"/>
                    </a:lnB>
                  </a:tcPr>
                </a:tc>
              </a:tr>
              <a:tr h="370840">
                <a:tc rowSpan="2">
                  <a:txBody>
                    <a:bodyPr/>
                    <a:lstStyle/>
                    <a:p>
                      <a:pPr algn="ctr"/>
                      <a:r>
                        <a:rPr lang="es-MX" sz="1600" dirty="0" smtClean="0"/>
                        <a:t>6 O.C</a:t>
                      </a:r>
                      <a:endParaRPr lang="es-CL" sz="1600" dirty="0"/>
                    </a:p>
                  </a:txBody>
                  <a:tcPr anchor="ctr">
                    <a:lnL w="38100" cap="flat" cmpd="sng" algn="ctr">
                      <a:solidFill>
                        <a:schemeClr val="tx1"/>
                      </a:solidFill>
                      <a:prstDash val="solid"/>
                      <a:round/>
                      <a:headEnd type="none" w="med" len="med"/>
                      <a:tailEnd type="none" w="med" len="med"/>
                    </a:lnL>
                    <a:lnT w="28575" cap="flat" cmpd="sng" algn="ctr">
                      <a:solidFill>
                        <a:schemeClr val="tx1"/>
                      </a:solidFill>
                      <a:prstDash val="dash"/>
                      <a:round/>
                      <a:headEnd type="none" w="med" len="med"/>
                      <a:tailEnd type="none" w="med" len="med"/>
                    </a:lnT>
                    <a:lnB w="28575" cap="flat" cmpd="sng" algn="ctr">
                      <a:solidFill>
                        <a:schemeClr val="tx1"/>
                      </a:solidFill>
                      <a:prstDash val="dash"/>
                      <a:round/>
                      <a:headEnd type="none" w="med" len="med"/>
                      <a:tailEnd type="none" w="med" len="med"/>
                    </a:lnB>
                  </a:tcPr>
                </a:tc>
                <a:tc rowSpan="2">
                  <a:txBody>
                    <a:bodyPr/>
                    <a:lstStyle/>
                    <a:p>
                      <a:r>
                        <a:rPr lang="es-ES" sz="1600" dirty="0" smtClean="0"/>
                        <a:t>Obras de Arquitectura</a:t>
                      </a:r>
                      <a:endParaRPr lang="es-CL" sz="1600" dirty="0"/>
                    </a:p>
                  </a:txBody>
                  <a:tcPr anchor="ctr">
                    <a:lnR w="38100" cap="flat" cmpd="sng" algn="ctr">
                      <a:solidFill>
                        <a:srgbClr val="0000FF"/>
                      </a:solidFill>
                      <a:prstDash val="solid"/>
                      <a:round/>
                      <a:headEnd type="none" w="med" len="med"/>
                      <a:tailEnd type="none" w="med" len="med"/>
                    </a:lnR>
                    <a:lnT w="28575" cap="flat" cmpd="sng" algn="ctr">
                      <a:solidFill>
                        <a:schemeClr val="accent3">
                          <a:lumMod val="50000"/>
                        </a:schemeClr>
                      </a:solidFill>
                      <a:prstDash val="dash"/>
                      <a:round/>
                      <a:headEnd type="none" w="med" len="med"/>
                      <a:tailEnd type="none" w="med" len="med"/>
                    </a:lnT>
                    <a:lnB w="28575" cap="flat" cmpd="sng" algn="ctr">
                      <a:solidFill>
                        <a:schemeClr val="tx1"/>
                      </a:solidFill>
                      <a:prstDash val="dash"/>
                      <a:round/>
                      <a:headEnd type="none" w="med" len="med"/>
                      <a:tailEnd type="none" w="med" len="med"/>
                    </a:lnB>
                  </a:tcPr>
                </a:tc>
                <a:tc>
                  <a:txBody>
                    <a:bodyPr/>
                    <a:lstStyle/>
                    <a:p>
                      <a:pPr algn="ctr"/>
                      <a:r>
                        <a:rPr lang="es-ES" sz="1600" dirty="0" smtClean="0"/>
                        <a:t>9 O.M</a:t>
                      </a:r>
                      <a:endParaRPr lang="es-CL" sz="1600" dirty="0"/>
                    </a:p>
                  </a:txBody>
                  <a:tcPr marL="74315" marR="74315">
                    <a:lnL w="38100" cap="flat" cmpd="sng" algn="ctr">
                      <a:solidFill>
                        <a:srgbClr val="0000FF"/>
                      </a:solidFill>
                      <a:prstDash val="solid"/>
                      <a:round/>
                      <a:headEnd type="none" w="med" len="med"/>
                      <a:tailEnd type="none" w="med" len="med"/>
                    </a:lnL>
                    <a:lnT w="28575" cap="flat" cmpd="sng" algn="ctr">
                      <a:solidFill>
                        <a:schemeClr val="accent3">
                          <a:lumMod val="50000"/>
                        </a:schemeClr>
                      </a:solidFill>
                      <a:prstDash val="dash"/>
                      <a:round/>
                      <a:headEnd type="none" w="med" len="med"/>
                      <a:tailEnd type="none" w="med" len="med"/>
                    </a:lnT>
                  </a:tcPr>
                </a:tc>
                <a:tc>
                  <a:txBody>
                    <a:bodyPr/>
                    <a:lstStyle/>
                    <a:p>
                      <a:pPr marL="0" marR="0" indent="0" algn="l" defTabSz="614751" rtl="0" eaLnBrk="1" fontAlgn="auto" latinLnBrk="0" hangingPunct="1">
                        <a:lnSpc>
                          <a:spcPct val="100000"/>
                        </a:lnSpc>
                        <a:spcBef>
                          <a:spcPts val="0"/>
                        </a:spcBef>
                        <a:spcAft>
                          <a:spcPts val="0"/>
                        </a:spcAft>
                        <a:buClrTx/>
                        <a:buSzTx/>
                        <a:buFontTx/>
                        <a:buNone/>
                        <a:tabLst/>
                        <a:defRPr/>
                      </a:pPr>
                      <a:r>
                        <a:rPr lang="es-ES_tradnl" sz="1600" dirty="0" smtClean="0"/>
                        <a:t>Obras de Arquitectura</a:t>
                      </a:r>
                      <a:endParaRPr lang="es-CL" sz="1600" dirty="0"/>
                    </a:p>
                  </a:txBody>
                  <a:tcPr marL="74315" marR="74315">
                    <a:lnR w="28575" cap="flat" cmpd="sng" algn="ctr">
                      <a:solidFill>
                        <a:schemeClr val="tx1"/>
                      </a:solidFill>
                      <a:prstDash val="dash"/>
                      <a:round/>
                      <a:headEnd type="none" w="med" len="med"/>
                      <a:tailEnd type="none" w="med" len="med"/>
                    </a:lnR>
                    <a:lnT w="28575" cap="flat" cmpd="sng" algn="ctr">
                      <a:solidFill>
                        <a:schemeClr val="accent3">
                          <a:lumMod val="50000"/>
                        </a:schemeClr>
                      </a:solidFill>
                      <a:prstDash val="dash"/>
                      <a:round/>
                      <a:headEnd type="none" w="med" len="med"/>
                      <a:tailEnd type="none" w="med" len="med"/>
                    </a:lnT>
                  </a:tcPr>
                </a:tc>
              </a:tr>
              <a:tr h="370840">
                <a:tc vMerge="1">
                  <a:txBody>
                    <a:bodyPr/>
                    <a:lstStyle/>
                    <a:p>
                      <a:endParaRPr lang="es-CL" sz="1600" dirty="0"/>
                    </a:p>
                  </a:txBody>
                  <a:tcPr/>
                </a:tc>
                <a:tc vMerge="1">
                  <a:txBody>
                    <a:bodyPr/>
                    <a:lstStyle/>
                    <a:p>
                      <a:endParaRPr lang="es-CL" sz="1600" dirty="0"/>
                    </a:p>
                  </a:txBody>
                  <a:tcPr/>
                </a:tc>
                <a:tc>
                  <a:txBody>
                    <a:bodyPr/>
                    <a:lstStyle/>
                    <a:p>
                      <a:pPr marL="0" marR="0" indent="0" algn="ctr" defTabSz="614751" rtl="0" eaLnBrk="1" fontAlgn="auto" latinLnBrk="0" hangingPunct="1">
                        <a:lnSpc>
                          <a:spcPct val="100000"/>
                        </a:lnSpc>
                        <a:spcBef>
                          <a:spcPts val="0"/>
                        </a:spcBef>
                        <a:spcAft>
                          <a:spcPts val="0"/>
                        </a:spcAft>
                        <a:buClrTx/>
                        <a:buSzTx/>
                        <a:buFontTx/>
                        <a:buNone/>
                        <a:tabLst/>
                        <a:defRPr/>
                      </a:pPr>
                      <a:r>
                        <a:rPr lang="es-ES" sz="1600" kern="1200" dirty="0" smtClean="0"/>
                        <a:t>15 O.M</a:t>
                      </a:r>
                      <a:endParaRPr lang="es-CL" sz="1600" kern="1200" dirty="0">
                        <a:solidFill>
                          <a:schemeClr val="dk1"/>
                        </a:solidFill>
                        <a:latin typeface="+mn-lt"/>
                        <a:ea typeface="+mn-ea"/>
                        <a:cs typeface="+mn-cs"/>
                      </a:endParaRPr>
                    </a:p>
                  </a:txBody>
                  <a:tcPr marL="74315" marR="74315">
                    <a:lnL w="38100" cap="flat" cmpd="sng" algn="ctr">
                      <a:solidFill>
                        <a:srgbClr val="0000FF"/>
                      </a:solidFill>
                      <a:prstDash val="solid"/>
                      <a:round/>
                      <a:headEnd type="none" w="med" len="med"/>
                      <a:tailEnd type="none" w="med" len="med"/>
                    </a:lnL>
                    <a:lnB w="28575" cap="flat" cmpd="sng" algn="ctr">
                      <a:solidFill>
                        <a:schemeClr val="tx1"/>
                      </a:solidFill>
                      <a:prstDash val="dash"/>
                      <a:round/>
                      <a:headEnd type="none" w="med" len="med"/>
                      <a:tailEnd type="none" w="med" len="med"/>
                    </a:lnB>
                  </a:tcPr>
                </a:tc>
                <a:tc>
                  <a:txBody>
                    <a:bodyPr/>
                    <a:lstStyle/>
                    <a:p>
                      <a:pPr marL="0" marR="0" indent="0" algn="l" defTabSz="614751" rtl="0" eaLnBrk="1" fontAlgn="auto" latinLnBrk="0" hangingPunct="1">
                        <a:lnSpc>
                          <a:spcPct val="100000"/>
                        </a:lnSpc>
                        <a:spcBef>
                          <a:spcPts val="0"/>
                        </a:spcBef>
                        <a:spcAft>
                          <a:spcPts val="0"/>
                        </a:spcAft>
                        <a:buClrTx/>
                        <a:buSzTx/>
                        <a:buFontTx/>
                        <a:buNone/>
                        <a:tabLst/>
                        <a:defRPr/>
                      </a:pPr>
                      <a:r>
                        <a:rPr lang="es-ES" sz="1600" kern="1200" dirty="0" smtClean="0"/>
                        <a:t>Estructura de Madera</a:t>
                      </a:r>
                      <a:endParaRPr lang="es-CL" sz="1600" kern="1200" dirty="0">
                        <a:solidFill>
                          <a:schemeClr val="dk1"/>
                        </a:solidFill>
                        <a:latin typeface="+mn-lt"/>
                        <a:ea typeface="+mn-ea"/>
                        <a:cs typeface="+mn-cs"/>
                      </a:endParaRPr>
                    </a:p>
                  </a:txBody>
                  <a:tcPr marL="74315" marR="74315">
                    <a:lnR w="28575" cap="flat" cmpd="sng" algn="ctr">
                      <a:solidFill>
                        <a:schemeClr val="tx1"/>
                      </a:solidFill>
                      <a:prstDash val="dash"/>
                      <a:round/>
                      <a:headEnd type="none" w="med" len="med"/>
                      <a:tailEnd type="none" w="med" len="med"/>
                    </a:lnR>
                    <a:lnB w="28575" cap="flat" cmpd="sng" algn="ctr">
                      <a:solidFill>
                        <a:schemeClr val="tx1"/>
                      </a:solidFill>
                      <a:prstDash val="dash"/>
                      <a:round/>
                      <a:headEnd type="none" w="med" len="med"/>
                      <a:tailEnd type="none" w="med" len="med"/>
                    </a:lnB>
                  </a:tcPr>
                </a:tc>
              </a:tr>
              <a:tr h="370840">
                <a:tc>
                  <a:txBody>
                    <a:bodyPr/>
                    <a:lstStyle/>
                    <a:p>
                      <a:pPr algn="ctr"/>
                      <a:r>
                        <a:rPr lang="es-ES" sz="1600" b="1" baseline="0" dirty="0" smtClean="0">
                          <a:effectLst/>
                        </a:rPr>
                        <a:t>7 O.C</a:t>
                      </a:r>
                      <a:endParaRPr lang="es-CL" sz="1600" b="1" baseline="0" dirty="0">
                        <a:effectLst/>
                      </a:endParaRPr>
                    </a:p>
                  </a:txBody>
                  <a:tcPr marL="74315" marR="74315" anchor="ctr">
                    <a:lnL w="38100" cap="flat" cmpd="sng" algn="ctr">
                      <a:solidFill>
                        <a:schemeClr val="tx1"/>
                      </a:solidFill>
                      <a:prstDash val="solid"/>
                      <a:round/>
                      <a:headEnd type="none" w="med" len="med"/>
                      <a:tailEnd type="none" w="med" len="med"/>
                    </a:lnL>
                    <a:lnT w="28575" cap="flat" cmpd="sng" algn="ctr">
                      <a:solidFill>
                        <a:schemeClr val="tx1"/>
                      </a:solidFill>
                      <a:prstDash val="dash"/>
                      <a:round/>
                      <a:headEnd type="none" w="med" len="med"/>
                      <a:tailEnd type="none" w="med" len="med"/>
                    </a:lnT>
                    <a:lnB w="28575" cap="flat" cmpd="sng" algn="ctr">
                      <a:solidFill>
                        <a:schemeClr val="tx1"/>
                      </a:solidFill>
                      <a:prstDash val="dash"/>
                      <a:round/>
                      <a:headEnd type="none" w="med" len="med"/>
                      <a:tailEnd type="none" w="med" len="med"/>
                    </a:lnB>
                  </a:tcPr>
                </a:tc>
                <a:tc>
                  <a:txBody>
                    <a:bodyPr/>
                    <a:lstStyle/>
                    <a:p>
                      <a:r>
                        <a:rPr lang="es-ES" sz="1600" b="1" dirty="0" smtClean="0"/>
                        <a:t>Galerías, Túneles, Piques y Cavernas</a:t>
                      </a:r>
                      <a:endParaRPr lang="es-CL" sz="1600" b="1" dirty="0"/>
                    </a:p>
                  </a:txBody>
                  <a:tcPr marL="74315" marR="74315" anchor="ctr">
                    <a:lnR w="38100" cap="flat" cmpd="sng" algn="ctr">
                      <a:solidFill>
                        <a:srgbClr val="0000FF"/>
                      </a:solidFill>
                      <a:prstDash val="solid"/>
                      <a:round/>
                      <a:headEnd type="none" w="med" len="med"/>
                      <a:tailEnd type="none" w="med" len="med"/>
                    </a:lnR>
                    <a:lnT w="28575" cap="flat" cmpd="sng" algn="ctr">
                      <a:solidFill>
                        <a:schemeClr val="tx1"/>
                      </a:solidFill>
                      <a:prstDash val="dash"/>
                      <a:round/>
                      <a:headEnd type="none" w="med" len="med"/>
                      <a:tailEnd type="none" w="med" len="med"/>
                    </a:lnT>
                    <a:lnB w="28575" cap="flat" cmpd="sng" algn="ctr">
                      <a:solidFill>
                        <a:schemeClr val="tx1"/>
                      </a:solidFill>
                      <a:prstDash val="dash"/>
                      <a:round/>
                      <a:headEnd type="none" w="med" len="med"/>
                      <a:tailEnd type="none" w="med" len="med"/>
                    </a:lnB>
                  </a:tcPr>
                </a:tc>
                <a:tc gridSpan="2">
                  <a:txBody>
                    <a:bodyPr/>
                    <a:lstStyle/>
                    <a:p>
                      <a:pPr marL="0" marR="0" indent="0" algn="l" defTabSz="614751" rtl="0" eaLnBrk="1" fontAlgn="auto" latinLnBrk="0" hangingPunct="1">
                        <a:lnSpc>
                          <a:spcPct val="100000"/>
                        </a:lnSpc>
                        <a:spcBef>
                          <a:spcPts val="0"/>
                        </a:spcBef>
                        <a:spcAft>
                          <a:spcPts val="0"/>
                        </a:spcAft>
                        <a:buClrTx/>
                        <a:buSzTx/>
                        <a:buFontTx/>
                        <a:buNone/>
                        <a:tabLst/>
                        <a:defRPr/>
                      </a:pPr>
                      <a:r>
                        <a:rPr lang="es-ES" sz="1600" b="1" dirty="0" smtClean="0">
                          <a:solidFill>
                            <a:srgbClr val="0000FF"/>
                          </a:solidFill>
                        </a:rPr>
                        <a:t>Sin </a:t>
                      </a:r>
                      <a:r>
                        <a:rPr lang="es-ES" sz="1600" b="1" baseline="0" dirty="0" smtClean="0">
                          <a:solidFill>
                            <a:srgbClr val="0000FF"/>
                          </a:solidFill>
                        </a:rPr>
                        <a:t>registro equivalente</a:t>
                      </a:r>
                      <a:endParaRPr lang="es-CL" sz="1600" b="1" dirty="0">
                        <a:solidFill>
                          <a:srgbClr val="0000FF"/>
                        </a:solidFill>
                      </a:endParaRPr>
                    </a:p>
                  </a:txBody>
                  <a:tcPr marL="74315" marR="74315">
                    <a:lnL w="38100" cap="flat" cmpd="sng" algn="ctr">
                      <a:solidFill>
                        <a:srgbClr val="0000FF"/>
                      </a:solidFill>
                      <a:prstDash val="solid"/>
                      <a:round/>
                      <a:headEnd type="none" w="med" len="med"/>
                      <a:tailEnd type="none" w="med" len="med"/>
                    </a:lnL>
                    <a:lnR w="28575" cap="flat" cmpd="sng" algn="ctr">
                      <a:solidFill>
                        <a:schemeClr val="tx1"/>
                      </a:solidFill>
                      <a:prstDash val="dash"/>
                      <a:round/>
                      <a:headEnd type="none" w="med" len="med"/>
                      <a:tailEnd type="none" w="med" len="med"/>
                    </a:lnR>
                    <a:lnT w="28575" cap="flat" cmpd="sng" algn="ctr">
                      <a:solidFill>
                        <a:schemeClr val="tx1"/>
                      </a:solidFill>
                      <a:prstDash val="dash"/>
                      <a:round/>
                      <a:headEnd type="none" w="med" len="med"/>
                      <a:tailEnd type="none" w="med" len="med"/>
                    </a:lnT>
                    <a:lnB w="28575" cap="flat" cmpd="sng" algn="ctr">
                      <a:solidFill>
                        <a:schemeClr val="tx1"/>
                      </a:solidFill>
                      <a:prstDash val="dash"/>
                      <a:round/>
                      <a:headEnd type="none" w="med" len="med"/>
                      <a:tailEnd type="none" w="med" len="med"/>
                    </a:lnB>
                  </a:tcPr>
                </a:tc>
                <a:tc hMerge="1">
                  <a:txBody>
                    <a:bodyPr/>
                    <a:lstStyle/>
                    <a:p>
                      <a:pPr marL="0" marR="0" indent="0" algn="l" defTabSz="614751" rtl="0" eaLnBrk="1" fontAlgn="auto" latinLnBrk="0" hangingPunct="1">
                        <a:lnSpc>
                          <a:spcPct val="100000"/>
                        </a:lnSpc>
                        <a:spcBef>
                          <a:spcPts val="0"/>
                        </a:spcBef>
                        <a:spcAft>
                          <a:spcPts val="0"/>
                        </a:spcAft>
                        <a:buClrTx/>
                        <a:buSzTx/>
                        <a:buFontTx/>
                        <a:buNone/>
                        <a:tabLst/>
                        <a:defRPr/>
                      </a:pPr>
                      <a:endParaRPr lang="es-CL" sz="1600" dirty="0"/>
                    </a:p>
                  </a:txBody>
                  <a:tcPr marL="74315" marR="74315">
                    <a:lnR w="28575" cap="flat" cmpd="sng" algn="ctr">
                      <a:solidFill>
                        <a:schemeClr val="tx1"/>
                      </a:solidFill>
                      <a:prstDash val="dash"/>
                      <a:round/>
                      <a:headEnd type="none" w="med" len="med"/>
                      <a:tailEnd type="none" w="med" len="med"/>
                    </a:lnR>
                    <a:lnT w="28575" cap="flat" cmpd="sng" algn="ctr">
                      <a:solidFill>
                        <a:schemeClr val="tx1"/>
                      </a:solidFill>
                      <a:prstDash val="dash"/>
                      <a:round/>
                      <a:headEnd type="none" w="med" len="med"/>
                      <a:tailEnd type="none" w="med" len="med"/>
                    </a:lnT>
                    <a:lnB w="28575" cap="flat" cmpd="sng" algn="ctr">
                      <a:solidFill>
                        <a:schemeClr val="tx1"/>
                      </a:solidFill>
                      <a:prstDash val="dash"/>
                      <a:round/>
                      <a:headEnd type="none" w="med" len="med"/>
                      <a:tailEnd type="none" w="med" len="med"/>
                    </a:lnB>
                  </a:tcPr>
                </a:tc>
              </a:tr>
              <a:tr h="370840">
                <a:tc>
                  <a:txBody>
                    <a:bodyPr/>
                    <a:lstStyle/>
                    <a:p>
                      <a:pPr algn="ctr"/>
                      <a:r>
                        <a:rPr lang="es-ES" sz="1600" dirty="0" smtClean="0">
                          <a:effectLst/>
                        </a:rPr>
                        <a:t>8 O.C</a:t>
                      </a:r>
                      <a:endParaRPr lang="es-CL" sz="1600" dirty="0">
                        <a:effectLst/>
                      </a:endParaRPr>
                    </a:p>
                  </a:txBody>
                  <a:tcPr marL="74315" marR="74315" anchor="ctr">
                    <a:lnL w="38100" cap="flat" cmpd="sng" algn="ctr">
                      <a:solidFill>
                        <a:schemeClr val="tx1"/>
                      </a:solidFill>
                      <a:prstDash val="solid"/>
                      <a:round/>
                      <a:headEnd type="none" w="med" len="med"/>
                      <a:tailEnd type="none" w="med" len="med"/>
                    </a:lnL>
                    <a:lnT w="28575" cap="flat" cmpd="sng" algn="ctr">
                      <a:solidFill>
                        <a:schemeClr val="tx1"/>
                      </a:solidFill>
                      <a:prstDash val="dash"/>
                      <a:round/>
                      <a:headEnd type="none" w="med" len="med"/>
                      <a:tailEnd type="none" w="med" len="med"/>
                    </a:lnT>
                    <a:lnB w="28575" cap="flat" cmpd="sng" algn="ctr">
                      <a:solidFill>
                        <a:schemeClr val="tx1"/>
                      </a:solidFill>
                      <a:prstDash val="dash"/>
                      <a:round/>
                      <a:headEnd type="none" w="med" len="med"/>
                      <a:tailEnd type="none" w="med" len="med"/>
                    </a:lnB>
                  </a:tcPr>
                </a:tc>
                <a:tc>
                  <a:txBody>
                    <a:bodyPr/>
                    <a:lstStyle/>
                    <a:p>
                      <a:r>
                        <a:rPr lang="es-ES" sz="1600" dirty="0" smtClean="0"/>
                        <a:t>Sondajes y Prospecciones</a:t>
                      </a:r>
                      <a:endParaRPr lang="es-CL" sz="1600" dirty="0"/>
                    </a:p>
                  </a:txBody>
                  <a:tcPr marL="74315" marR="74315" anchor="ctr">
                    <a:lnR w="38100" cap="flat" cmpd="sng" algn="ctr">
                      <a:solidFill>
                        <a:srgbClr val="0000FF"/>
                      </a:solidFill>
                      <a:prstDash val="solid"/>
                      <a:round/>
                      <a:headEnd type="none" w="med" len="med"/>
                      <a:tailEnd type="none" w="med" len="med"/>
                    </a:lnR>
                    <a:lnT w="28575" cap="flat" cmpd="sng" algn="ctr">
                      <a:solidFill>
                        <a:schemeClr val="tx1"/>
                      </a:solidFill>
                      <a:prstDash val="dash"/>
                      <a:round/>
                      <a:headEnd type="none" w="med" len="med"/>
                      <a:tailEnd type="none" w="med" len="med"/>
                    </a:lnT>
                    <a:lnB w="28575" cap="flat" cmpd="sng" algn="ctr">
                      <a:solidFill>
                        <a:schemeClr val="accent4">
                          <a:lumMod val="75000"/>
                        </a:schemeClr>
                      </a:solidFill>
                      <a:prstDash val="dash"/>
                      <a:round/>
                      <a:headEnd type="none" w="med" len="med"/>
                      <a:tailEnd type="none" w="med" len="med"/>
                    </a:lnB>
                  </a:tcPr>
                </a:tc>
                <a:tc>
                  <a:txBody>
                    <a:bodyPr/>
                    <a:lstStyle/>
                    <a:p>
                      <a:pPr algn="ctr"/>
                      <a:r>
                        <a:rPr lang="es-ES" sz="1600" dirty="0" smtClean="0"/>
                        <a:t>10 O.M</a:t>
                      </a:r>
                      <a:endParaRPr lang="es-CL" sz="1600" dirty="0"/>
                    </a:p>
                  </a:txBody>
                  <a:tcPr marL="74315" marR="74315">
                    <a:lnL w="38100" cap="flat" cmpd="sng" algn="ctr">
                      <a:solidFill>
                        <a:srgbClr val="0000FF"/>
                      </a:solidFill>
                      <a:prstDash val="solid"/>
                      <a:round/>
                      <a:headEnd type="none" w="med" len="med"/>
                      <a:tailEnd type="none" w="med" len="med"/>
                    </a:lnL>
                    <a:lnT w="28575" cap="flat" cmpd="sng" algn="ctr">
                      <a:solidFill>
                        <a:schemeClr val="tx1"/>
                      </a:solidFill>
                      <a:prstDash val="dash"/>
                      <a:round/>
                      <a:headEnd type="none" w="med" len="med"/>
                      <a:tailEnd type="none" w="med" len="med"/>
                    </a:lnT>
                    <a:lnB w="28575" cap="flat" cmpd="sng" algn="ctr">
                      <a:solidFill>
                        <a:schemeClr val="accent4">
                          <a:lumMod val="75000"/>
                        </a:schemeClr>
                      </a:solidFill>
                      <a:prstDash val="dash"/>
                      <a:round/>
                      <a:headEnd type="none" w="med" len="med"/>
                      <a:tailEnd type="none" w="med" len="med"/>
                    </a:lnB>
                  </a:tcPr>
                </a:tc>
                <a:tc>
                  <a:txBody>
                    <a:bodyPr/>
                    <a:lstStyle/>
                    <a:p>
                      <a:pPr marL="0" marR="0" indent="0" algn="l" defTabSz="614751" rtl="0" eaLnBrk="1" fontAlgn="auto" latinLnBrk="0" hangingPunct="1">
                        <a:lnSpc>
                          <a:spcPct val="100000"/>
                        </a:lnSpc>
                        <a:spcBef>
                          <a:spcPts val="0"/>
                        </a:spcBef>
                        <a:spcAft>
                          <a:spcPts val="0"/>
                        </a:spcAft>
                        <a:buClrTx/>
                        <a:buSzTx/>
                        <a:buFontTx/>
                        <a:buNone/>
                        <a:tabLst/>
                        <a:defRPr/>
                      </a:pPr>
                      <a:r>
                        <a:rPr lang="es-ES" sz="1600" dirty="0" smtClean="0"/>
                        <a:t>Sondajes y Prospecciones</a:t>
                      </a:r>
                      <a:endParaRPr lang="es-CL" sz="1600" dirty="0"/>
                    </a:p>
                  </a:txBody>
                  <a:tcPr marL="74315" marR="74315">
                    <a:lnR w="28575" cap="flat" cmpd="sng" algn="ctr">
                      <a:solidFill>
                        <a:schemeClr val="tx1"/>
                      </a:solidFill>
                      <a:prstDash val="dash"/>
                      <a:round/>
                      <a:headEnd type="none" w="med" len="med"/>
                      <a:tailEnd type="none" w="med" len="med"/>
                    </a:lnR>
                    <a:lnT w="28575" cap="flat" cmpd="sng" algn="ctr">
                      <a:solidFill>
                        <a:schemeClr val="tx1"/>
                      </a:solidFill>
                      <a:prstDash val="dash"/>
                      <a:round/>
                      <a:headEnd type="none" w="med" len="med"/>
                      <a:tailEnd type="none" w="med" len="med"/>
                    </a:lnT>
                    <a:lnB w="28575" cap="flat" cmpd="sng" algn="ctr">
                      <a:solidFill>
                        <a:schemeClr val="accent4">
                          <a:lumMod val="75000"/>
                        </a:schemeClr>
                      </a:solidFill>
                      <a:prstDash val="dash"/>
                      <a:round/>
                      <a:headEnd type="none" w="med" len="med"/>
                      <a:tailEnd type="none" w="med" len="med"/>
                    </a:lnB>
                  </a:tcPr>
                </a:tc>
              </a:tr>
              <a:tr h="370840">
                <a:tc>
                  <a:txBody>
                    <a:bodyPr/>
                    <a:lstStyle/>
                    <a:p>
                      <a:pPr algn="ctr"/>
                      <a:r>
                        <a:rPr lang="es-ES" sz="1600" dirty="0" smtClean="0">
                          <a:effectLst/>
                        </a:rPr>
                        <a:t>9 O.C</a:t>
                      </a:r>
                      <a:endParaRPr lang="es-CL" sz="1600" dirty="0">
                        <a:effectLst/>
                      </a:endParaRPr>
                    </a:p>
                  </a:txBody>
                  <a:tcPr marL="74315" marR="74315" anchor="ctr">
                    <a:lnL w="38100" cap="flat" cmpd="sng" algn="ctr">
                      <a:solidFill>
                        <a:schemeClr val="tx1"/>
                      </a:solidFill>
                      <a:prstDash val="solid"/>
                      <a:round/>
                      <a:headEnd type="none" w="med" len="med"/>
                      <a:tailEnd type="none" w="med" len="med"/>
                    </a:lnL>
                    <a:lnT w="28575" cap="flat" cmpd="sng" algn="ctr">
                      <a:solidFill>
                        <a:schemeClr val="tx1"/>
                      </a:solidFill>
                      <a:prstDash val="dash"/>
                      <a:round/>
                      <a:headEnd type="none" w="med" len="med"/>
                      <a:tailEnd type="none" w="med" len="med"/>
                    </a:lnT>
                    <a:lnB w="28575" cap="flat" cmpd="sng" algn="ctr">
                      <a:solidFill>
                        <a:schemeClr val="tx1"/>
                      </a:solidFill>
                      <a:prstDash val="dash"/>
                      <a:round/>
                      <a:headEnd type="none" w="med" len="med"/>
                      <a:tailEnd type="none" w="med" len="med"/>
                    </a:lnB>
                  </a:tcPr>
                </a:tc>
                <a:tc>
                  <a:txBody>
                    <a:bodyPr/>
                    <a:lstStyle/>
                    <a:p>
                      <a:r>
                        <a:rPr lang="es-ES" sz="1600" dirty="0" smtClean="0"/>
                        <a:t>Dragados</a:t>
                      </a:r>
                      <a:endParaRPr lang="es-CL" sz="1600" dirty="0"/>
                    </a:p>
                  </a:txBody>
                  <a:tcPr marL="74315" marR="74315" anchor="ctr">
                    <a:lnR w="38100" cap="flat" cmpd="sng" algn="ctr">
                      <a:solidFill>
                        <a:srgbClr val="0000FF"/>
                      </a:solidFill>
                      <a:prstDash val="solid"/>
                      <a:round/>
                      <a:headEnd type="none" w="med" len="med"/>
                      <a:tailEnd type="none" w="med" len="med"/>
                    </a:lnR>
                    <a:lnT w="28575" cap="flat" cmpd="sng" algn="ctr">
                      <a:solidFill>
                        <a:schemeClr val="accent4">
                          <a:lumMod val="75000"/>
                        </a:schemeClr>
                      </a:solidFill>
                      <a:prstDash val="dash"/>
                      <a:round/>
                      <a:headEnd type="none" w="med" len="med"/>
                      <a:tailEnd type="none" w="med" len="med"/>
                    </a:lnT>
                    <a:lnB w="28575" cap="flat" cmpd="sng" algn="ctr">
                      <a:solidFill>
                        <a:schemeClr val="accent4">
                          <a:lumMod val="75000"/>
                        </a:schemeClr>
                      </a:solidFill>
                      <a:prstDash val="dash"/>
                      <a:round/>
                      <a:headEnd type="none" w="med" len="med"/>
                      <a:tailEnd type="none" w="med" len="med"/>
                    </a:lnB>
                  </a:tcPr>
                </a:tc>
                <a:tc>
                  <a:txBody>
                    <a:bodyPr/>
                    <a:lstStyle/>
                    <a:p>
                      <a:pPr algn="ctr"/>
                      <a:r>
                        <a:rPr lang="es-ES" sz="1600" dirty="0" smtClean="0"/>
                        <a:t>11 O.M</a:t>
                      </a:r>
                      <a:endParaRPr lang="es-CL" sz="1600" dirty="0"/>
                    </a:p>
                  </a:txBody>
                  <a:tcPr marL="74315" marR="74315">
                    <a:lnL w="38100" cap="flat" cmpd="sng" algn="ctr">
                      <a:solidFill>
                        <a:srgbClr val="0000FF"/>
                      </a:solidFill>
                      <a:prstDash val="solid"/>
                      <a:round/>
                      <a:headEnd type="none" w="med" len="med"/>
                      <a:tailEnd type="none" w="med" len="med"/>
                    </a:lnL>
                    <a:lnT w="28575" cap="flat" cmpd="sng" algn="ctr">
                      <a:solidFill>
                        <a:schemeClr val="accent4">
                          <a:lumMod val="75000"/>
                        </a:schemeClr>
                      </a:solidFill>
                      <a:prstDash val="dash"/>
                      <a:round/>
                      <a:headEnd type="none" w="med" len="med"/>
                      <a:tailEnd type="none" w="med" len="med"/>
                    </a:lnT>
                    <a:lnB w="28575" cap="flat" cmpd="sng" algn="ctr">
                      <a:solidFill>
                        <a:schemeClr val="accent4">
                          <a:lumMod val="75000"/>
                        </a:schemeClr>
                      </a:solidFill>
                      <a:prstDash val="dash"/>
                      <a:round/>
                      <a:headEnd type="none" w="med" len="med"/>
                      <a:tailEnd type="none" w="med" len="med"/>
                    </a:lnB>
                  </a:tcPr>
                </a:tc>
                <a:tc>
                  <a:txBody>
                    <a:bodyPr/>
                    <a:lstStyle/>
                    <a:p>
                      <a:pPr marL="0" marR="0" indent="0" algn="l" defTabSz="614751" rtl="0" eaLnBrk="1" fontAlgn="auto" latinLnBrk="0" hangingPunct="1">
                        <a:lnSpc>
                          <a:spcPct val="100000"/>
                        </a:lnSpc>
                        <a:spcBef>
                          <a:spcPts val="0"/>
                        </a:spcBef>
                        <a:spcAft>
                          <a:spcPts val="0"/>
                        </a:spcAft>
                        <a:buClrTx/>
                        <a:buSzTx/>
                        <a:buFontTx/>
                        <a:buNone/>
                        <a:tabLst/>
                        <a:defRPr/>
                      </a:pPr>
                      <a:r>
                        <a:rPr lang="es-ES" sz="1600" dirty="0" smtClean="0"/>
                        <a:t>Obras Bajo Agua</a:t>
                      </a:r>
                      <a:endParaRPr lang="es-CL" sz="1600" dirty="0"/>
                    </a:p>
                  </a:txBody>
                  <a:tcPr marL="74315" marR="74315">
                    <a:lnR w="28575" cap="flat" cmpd="sng" algn="ctr">
                      <a:solidFill>
                        <a:schemeClr val="tx1"/>
                      </a:solidFill>
                      <a:prstDash val="dash"/>
                      <a:round/>
                      <a:headEnd type="none" w="med" len="med"/>
                      <a:tailEnd type="none" w="med" len="med"/>
                    </a:lnR>
                    <a:lnT w="28575" cap="flat" cmpd="sng" algn="ctr">
                      <a:solidFill>
                        <a:schemeClr val="accent4">
                          <a:lumMod val="75000"/>
                        </a:schemeClr>
                      </a:solidFill>
                      <a:prstDash val="dash"/>
                      <a:round/>
                      <a:headEnd type="none" w="med" len="med"/>
                      <a:tailEnd type="none" w="med" len="med"/>
                    </a:lnT>
                    <a:lnB w="28575" cap="flat" cmpd="sng" algn="ctr">
                      <a:solidFill>
                        <a:schemeClr val="accent4">
                          <a:lumMod val="75000"/>
                        </a:schemeClr>
                      </a:solidFill>
                      <a:prstDash val="dash"/>
                      <a:round/>
                      <a:headEnd type="none" w="med" len="med"/>
                      <a:tailEnd type="none" w="med" len="med"/>
                    </a:lnB>
                  </a:tcPr>
                </a:tc>
              </a:tr>
              <a:tr h="370840">
                <a:tc>
                  <a:txBody>
                    <a:bodyPr/>
                    <a:lstStyle/>
                    <a:p>
                      <a:pPr algn="ctr"/>
                      <a:r>
                        <a:rPr lang="es-ES" sz="1600" b="1" dirty="0" smtClean="0">
                          <a:effectLst/>
                        </a:rPr>
                        <a:t>10 O.C</a:t>
                      </a:r>
                      <a:endParaRPr lang="es-CL" sz="1600" b="1" dirty="0">
                        <a:effectLst/>
                      </a:endParaRPr>
                    </a:p>
                  </a:txBody>
                  <a:tcPr marL="74315" marR="74315">
                    <a:lnL w="38100" cap="flat" cmpd="sng" algn="ctr">
                      <a:solidFill>
                        <a:schemeClr val="tx1"/>
                      </a:solidFill>
                      <a:prstDash val="solid"/>
                      <a:round/>
                      <a:headEnd type="none" w="med" len="med"/>
                      <a:tailEnd type="none" w="med" len="med"/>
                    </a:lnL>
                    <a:lnT w="28575" cap="flat" cmpd="sng" algn="ctr">
                      <a:solidFill>
                        <a:schemeClr val="tx1"/>
                      </a:solidFill>
                      <a:prstDash val="dash"/>
                      <a:round/>
                      <a:headEnd type="none" w="med" len="med"/>
                      <a:tailEnd type="none" w="med" len="med"/>
                    </a:lnT>
                    <a:lnB w="28575" cap="flat" cmpd="sng" algn="ctr">
                      <a:solidFill>
                        <a:schemeClr val="tx1"/>
                      </a:solidFill>
                      <a:prstDash val="dash"/>
                      <a:round/>
                      <a:headEnd type="none" w="med" len="med"/>
                      <a:tailEnd type="none" w="med" len="med"/>
                    </a:lnB>
                  </a:tcPr>
                </a:tc>
                <a:tc>
                  <a:txBody>
                    <a:bodyPr/>
                    <a:lstStyle/>
                    <a:p>
                      <a:r>
                        <a:rPr lang="es-ES" sz="1600" b="1" dirty="0" smtClean="0"/>
                        <a:t>Fundaciones</a:t>
                      </a:r>
                      <a:endParaRPr lang="es-CL" sz="1600" b="1" dirty="0"/>
                    </a:p>
                  </a:txBody>
                  <a:tcPr marL="74315" marR="74315">
                    <a:lnR w="38100" cap="flat" cmpd="sng" algn="ctr">
                      <a:solidFill>
                        <a:srgbClr val="0000FF"/>
                      </a:solidFill>
                      <a:prstDash val="solid"/>
                      <a:round/>
                      <a:headEnd type="none" w="med" len="med"/>
                      <a:tailEnd type="none" w="med" len="med"/>
                    </a:lnR>
                    <a:lnT w="28575" cap="flat" cmpd="sng" algn="ctr">
                      <a:solidFill>
                        <a:schemeClr val="accent4">
                          <a:lumMod val="75000"/>
                        </a:schemeClr>
                      </a:solidFill>
                      <a:prstDash val="dash"/>
                      <a:round/>
                      <a:headEnd type="none" w="med" len="med"/>
                      <a:tailEnd type="none" w="med" len="med"/>
                    </a:lnT>
                    <a:lnB w="28575" cap="flat" cmpd="sng" algn="ctr">
                      <a:solidFill>
                        <a:schemeClr val="tx1"/>
                      </a:solidFill>
                      <a:prstDash val="dash"/>
                      <a:round/>
                      <a:headEnd type="none" w="med" len="med"/>
                      <a:tailEnd type="none" w="med" len="med"/>
                    </a:lnB>
                  </a:tcPr>
                </a:tc>
                <a:tc gridSpan="2">
                  <a:txBody>
                    <a:bodyPr/>
                    <a:lstStyle/>
                    <a:p>
                      <a:pPr algn="l"/>
                      <a:r>
                        <a:rPr lang="es-ES" sz="1800" b="1" dirty="0" smtClean="0">
                          <a:solidFill>
                            <a:srgbClr val="0000FF"/>
                          </a:solidFill>
                        </a:rPr>
                        <a:t> </a:t>
                      </a:r>
                      <a:r>
                        <a:rPr lang="es-ES" sz="1600" b="1" dirty="0" smtClean="0">
                          <a:solidFill>
                            <a:srgbClr val="0000FF"/>
                          </a:solidFill>
                        </a:rPr>
                        <a:t> </a:t>
                      </a:r>
                      <a:r>
                        <a:rPr lang="es-ES" sz="1600" b="1" kern="1200" dirty="0" smtClean="0">
                          <a:solidFill>
                            <a:srgbClr val="0000FF"/>
                          </a:solidFill>
                        </a:rPr>
                        <a:t>Sin registro equivalente</a:t>
                      </a:r>
                      <a:endParaRPr lang="es-CL" sz="1600" b="1" kern="1200" dirty="0">
                        <a:solidFill>
                          <a:srgbClr val="0000FF"/>
                        </a:solidFill>
                        <a:latin typeface="+mn-lt"/>
                        <a:ea typeface="+mn-ea"/>
                        <a:cs typeface="+mn-cs"/>
                      </a:endParaRPr>
                    </a:p>
                  </a:txBody>
                  <a:tcPr marL="74315" marR="74315">
                    <a:lnL w="38100" cap="flat" cmpd="sng" algn="ctr">
                      <a:solidFill>
                        <a:srgbClr val="0000FF"/>
                      </a:solidFill>
                      <a:prstDash val="solid"/>
                      <a:round/>
                      <a:headEnd type="none" w="med" len="med"/>
                      <a:tailEnd type="none" w="med" len="med"/>
                    </a:lnL>
                    <a:lnR w="28575" cap="flat" cmpd="sng" algn="ctr">
                      <a:solidFill>
                        <a:schemeClr val="tx1"/>
                      </a:solidFill>
                      <a:prstDash val="dash"/>
                      <a:round/>
                      <a:headEnd type="none" w="med" len="med"/>
                      <a:tailEnd type="none" w="med" len="med"/>
                    </a:lnR>
                    <a:lnT w="28575" cap="flat" cmpd="sng" algn="ctr">
                      <a:solidFill>
                        <a:schemeClr val="accent4">
                          <a:lumMod val="75000"/>
                        </a:schemeClr>
                      </a:solidFill>
                      <a:prstDash val="dash"/>
                      <a:round/>
                      <a:headEnd type="none" w="med" len="med"/>
                      <a:tailEnd type="none" w="med" len="med"/>
                    </a:lnT>
                    <a:lnB w="28575" cap="flat" cmpd="sng" algn="ctr">
                      <a:solidFill>
                        <a:schemeClr val="tx1"/>
                      </a:solidFill>
                      <a:prstDash val="dash"/>
                      <a:round/>
                      <a:headEnd type="none" w="med" len="med"/>
                      <a:tailEnd type="none" w="med" len="med"/>
                    </a:lnB>
                  </a:tcPr>
                </a:tc>
                <a:tc hMerge="1">
                  <a:txBody>
                    <a:bodyPr/>
                    <a:lstStyle/>
                    <a:p>
                      <a:pPr algn="l"/>
                      <a:endParaRPr lang="es-CL" sz="1600" kern="1200" dirty="0">
                        <a:solidFill>
                          <a:schemeClr val="dk1"/>
                        </a:solidFill>
                        <a:latin typeface="+mn-lt"/>
                        <a:ea typeface="+mn-ea"/>
                        <a:cs typeface="+mn-cs"/>
                      </a:endParaRPr>
                    </a:p>
                  </a:txBody>
                  <a:tcPr marL="74315" marR="74315">
                    <a:lnR w="28575" cap="flat" cmpd="sng" algn="ctr">
                      <a:solidFill>
                        <a:schemeClr val="tx1"/>
                      </a:solidFill>
                      <a:prstDash val="dash"/>
                      <a:round/>
                      <a:headEnd type="none" w="med" len="med"/>
                      <a:tailEnd type="none" w="med" len="med"/>
                    </a:lnR>
                    <a:lnT w="28575" cap="flat" cmpd="sng" algn="ctr">
                      <a:solidFill>
                        <a:schemeClr val="accent4">
                          <a:lumMod val="75000"/>
                        </a:schemeClr>
                      </a:solidFill>
                      <a:prstDash val="dash"/>
                      <a:round/>
                      <a:headEnd type="none" w="med" len="med"/>
                      <a:tailEnd type="none" w="med" len="med"/>
                    </a:lnT>
                    <a:lnB w="28575" cap="flat" cmpd="sng" algn="ctr">
                      <a:solidFill>
                        <a:schemeClr val="tx1"/>
                      </a:solidFill>
                      <a:prstDash val="dash"/>
                      <a:round/>
                      <a:headEnd type="none" w="med" len="med"/>
                      <a:tailEnd type="none" w="med" len="med"/>
                    </a:lnB>
                  </a:tcPr>
                </a:tc>
              </a:tr>
            </a:tbl>
          </a:graphicData>
        </a:graphic>
      </p:graphicFrame>
    </p:spTree>
    <p:extLst>
      <p:ext uri="{BB962C8B-B14F-4D97-AF65-F5344CB8AC3E}">
        <p14:creationId xmlns:p14="http://schemas.microsoft.com/office/powerpoint/2010/main" val="2221930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12"/>
          </p:nvPr>
        </p:nvSpPr>
        <p:spPr/>
        <p:txBody>
          <a:bodyPr/>
          <a:lstStyle/>
          <a:p>
            <a:fld id="{339DE33B-29C3-A64D-9297-00A5A1600F58}" type="slidenum">
              <a:rPr lang="es-ES" smtClean="0"/>
              <a:t>11</a:t>
            </a:fld>
            <a:endParaRPr lang="es-ES" dirty="0"/>
          </a:p>
        </p:txBody>
      </p:sp>
      <p:graphicFrame>
        <p:nvGraphicFramePr>
          <p:cNvPr id="5" name="Tabla 4"/>
          <p:cNvGraphicFramePr>
            <a:graphicFrameLocks noGrp="1"/>
          </p:cNvGraphicFramePr>
          <p:nvPr>
            <p:extLst>
              <p:ext uri="{D42A27DB-BD31-4B8C-83A1-F6EECF244321}">
                <p14:modId xmlns:p14="http://schemas.microsoft.com/office/powerpoint/2010/main" val="2794904971"/>
              </p:ext>
            </p:extLst>
          </p:nvPr>
        </p:nvGraphicFramePr>
        <p:xfrm>
          <a:off x="1635980" y="1242822"/>
          <a:ext cx="8925636" cy="4831080"/>
        </p:xfrm>
        <a:graphic>
          <a:graphicData uri="http://schemas.openxmlformats.org/drawingml/2006/table">
            <a:tbl>
              <a:tblPr firstRow="1" bandRow="1">
                <a:tableStyleId>{93296810-A885-4BE3-A3E7-6D5BEEA58F35}</a:tableStyleId>
              </a:tblPr>
              <a:tblGrid>
                <a:gridCol w="996287"/>
                <a:gridCol w="4230676"/>
                <a:gridCol w="1045028"/>
                <a:gridCol w="2653645"/>
              </a:tblGrid>
              <a:tr h="370840">
                <a:tc gridSpan="2">
                  <a:txBody>
                    <a:bodyPr/>
                    <a:lstStyle/>
                    <a:p>
                      <a:pPr algn="ctr"/>
                      <a:r>
                        <a:rPr lang="es-ES" sz="2800" dirty="0" smtClean="0"/>
                        <a:t>Obras Mayores</a:t>
                      </a:r>
                      <a:endParaRPr lang="es-CL" sz="2800" dirty="0"/>
                    </a:p>
                  </a:txBody>
                  <a:tcPr marL="74315" marR="74315">
                    <a:lnL w="28575" cap="flat" cmpd="sng" algn="ctr">
                      <a:solidFill>
                        <a:schemeClr val="tx1"/>
                      </a:solidFill>
                      <a:prstDash val="solid"/>
                      <a:round/>
                      <a:headEnd type="none" w="med" len="med"/>
                      <a:tailEnd type="none" w="med" len="med"/>
                    </a:lnL>
                    <a:lnR w="38100" cap="flat" cmpd="sng" algn="ctr">
                      <a:solidFill>
                        <a:srgbClr val="000099"/>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hMerge="1">
                  <a:txBody>
                    <a:bodyPr/>
                    <a:lstStyle/>
                    <a:p>
                      <a:endParaRPr lang="es-CL" dirty="0"/>
                    </a:p>
                  </a:txBody>
                  <a:tcPr>
                    <a:lnT w="28575" cap="flat" cmpd="sng" algn="ctr">
                      <a:solidFill>
                        <a:schemeClr val="tx1"/>
                      </a:solidFill>
                      <a:prstDash val="solid"/>
                      <a:round/>
                      <a:headEnd type="none" w="med" len="med"/>
                      <a:tailEnd type="none" w="med" len="med"/>
                    </a:lnT>
                  </a:tcPr>
                </a:tc>
                <a:tc gridSpan="2">
                  <a:txBody>
                    <a:bodyPr/>
                    <a:lstStyle/>
                    <a:p>
                      <a:pPr marL="0" marR="0" indent="0" algn="ctr" defTabSz="614751" rtl="0" eaLnBrk="1" fontAlgn="auto" latinLnBrk="0" hangingPunct="1">
                        <a:lnSpc>
                          <a:spcPct val="100000"/>
                        </a:lnSpc>
                        <a:spcBef>
                          <a:spcPts val="0"/>
                        </a:spcBef>
                        <a:spcAft>
                          <a:spcPts val="0"/>
                        </a:spcAft>
                        <a:buClrTx/>
                        <a:buSzTx/>
                        <a:buFontTx/>
                        <a:buNone/>
                        <a:tabLst/>
                        <a:defRPr/>
                      </a:pPr>
                      <a:r>
                        <a:rPr lang="es-ES" sz="2800" dirty="0" smtClean="0"/>
                        <a:t>Obras Menores</a:t>
                      </a:r>
                      <a:endParaRPr lang="es-CL" sz="2800" dirty="0"/>
                    </a:p>
                  </a:txBody>
                  <a:tcPr marL="74315" marR="74315">
                    <a:lnL w="38100" cap="flat" cmpd="sng" algn="ctr">
                      <a:solidFill>
                        <a:srgbClr val="000099"/>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hMerge="1">
                  <a:txBody>
                    <a:bodyPr/>
                    <a:lstStyle/>
                    <a:p>
                      <a:endParaRPr lang="es-CL" dirty="0"/>
                    </a:p>
                  </a:txBody>
                  <a:tcPr>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tcPr>
                </a:tc>
              </a:tr>
              <a:tr h="370840">
                <a:tc>
                  <a:txBody>
                    <a:bodyPr/>
                    <a:lstStyle/>
                    <a:p>
                      <a:r>
                        <a:rPr lang="es-ES" sz="2000" dirty="0" smtClean="0"/>
                        <a:t>registro</a:t>
                      </a:r>
                      <a:endParaRPr lang="es-CL" sz="2000" dirty="0"/>
                    </a:p>
                  </a:txBody>
                  <a:tcPr marL="74315" marR="74315">
                    <a:lnL w="28575" cap="flat" cmpd="sng" algn="ctr">
                      <a:solidFill>
                        <a:schemeClr val="tx1"/>
                      </a:solidFill>
                      <a:prstDash val="solid"/>
                      <a:round/>
                      <a:headEnd type="none" w="med" len="med"/>
                      <a:tailEnd type="none" w="med" len="med"/>
                    </a:lnL>
                    <a:lnR w="38100" cap="flat" cmpd="sng" algn="ctr">
                      <a:solidFill>
                        <a:srgbClr val="7030A0"/>
                      </a:solidFill>
                      <a:prstDash val="sysDash"/>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r>
                        <a:rPr lang="es-ES" sz="2000" dirty="0" smtClean="0"/>
                        <a:t>especialidad</a:t>
                      </a:r>
                      <a:endParaRPr lang="es-CL" sz="2000" dirty="0"/>
                    </a:p>
                  </a:txBody>
                  <a:tcPr marL="74315" marR="74315">
                    <a:lnL w="38100" cap="flat" cmpd="sng" algn="ctr">
                      <a:solidFill>
                        <a:srgbClr val="7030A0"/>
                      </a:solidFill>
                      <a:prstDash val="sysDash"/>
                      <a:round/>
                      <a:headEnd type="none" w="med" len="med"/>
                      <a:tailEnd type="none" w="med" len="med"/>
                    </a:lnL>
                    <a:lnR w="38100" cap="flat" cmpd="sng" algn="ctr">
                      <a:solidFill>
                        <a:srgbClr val="000099"/>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marL="0" algn="l" defTabSz="614751" rtl="0" eaLnBrk="1" latinLnBrk="0" hangingPunct="1"/>
                      <a:r>
                        <a:rPr lang="es-ES" sz="2000" kern="1200" dirty="0" smtClean="0"/>
                        <a:t>registro</a:t>
                      </a:r>
                      <a:endParaRPr lang="es-CL" sz="2000" kern="1200" dirty="0">
                        <a:solidFill>
                          <a:schemeClr val="dk1"/>
                        </a:solidFill>
                        <a:latin typeface="+mn-lt"/>
                        <a:ea typeface="+mn-ea"/>
                        <a:cs typeface="+mn-cs"/>
                      </a:endParaRPr>
                    </a:p>
                  </a:txBody>
                  <a:tcPr marL="74315" marR="74315">
                    <a:lnL w="38100" cap="flat" cmpd="sng" algn="ctr">
                      <a:solidFill>
                        <a:srgbClr val="000099"/>
                      </a:solidFill>
                      <a:prstDash val="solid"/>
                      <a:round/>
                      <a:headEnd type="none" w="med" len="med"/>
                      <a:tailEnd type="none" w="med" len="med"/>
                    </a:lnL>
                    <a:lnR w="38100" cap="flat" cmpd="sng" algn="ctr">
                      <a:solidFill>
                        <a:srgbClr val="7030A0"/>
                      </a:solidFill>
                      <a:prstDash val="sysDash"/>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marL="0" marR="0" indent="0" algn="l" defTabSz="614751" rtl="0" eaLnBrk="1" fontAlgn="auto" latinLnBrk="0" hangingPunct="1">
                        <a:lnSpc>
                          <a:spcPct val="100000"/>
                        </a:lnSpc>
                        <a:spcBef>
                          <a:spcPts val="0"/>
                        </a:spcBef>
                        <a:spcAft>
                          <a:spcPts val="0"/>
                        </a:spcAft>
                        <a:buClrTx/>
                        <a:buSzTx/>
                        <a:buFontTx/>
                        <a:buNone/>
                        <a:tabLst/>
                        <a:defRPr/>
                      </a:pPr>
                      <a:r>
                        <a:rPr lang="es-ES" sz="2000" kern="1200" dirty="0" smtClean="0"/>
                        <a:t>especialidad</a:t>
                      </a:r>
                      <a:endParaRPr lang="es-CL" sz="2000" kern="1200" dirty="0">
                        <a:solidFill>
                          <a:schemeClr val="dk1"/>
                        </a:solidFill>
                        <a:latin typeface="+mn-lt"/>
                        <a:ea typeface="+mn-ea"/>
                        <a:cs typeface="+mn-cs"/>
                      </a:endParaRPr>
                    </a:p>
                  </a:txBody>
                  <a:tcPr marL="74315" marR="74315">
                    <a:lnL w="38100" cap="flat" cmpd="sng" algn="ctr">
                      <a:solidFill>
                        <a:srgbClr val="7030A0"/>
                      </a:solidFill>
                      <a:prstDash val="sysDash"/>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r>
              <a:tr h="370840">
                <a:tc>
                  <a:txBody>
                    <a:bodyPr/>
                    <a:lstStyle/>
                    <a:p>
                      <a:pPr algn="ctr"/>
                      <a:r>
                        <a:rPr lang="es-ES" sz="1600" dirty="0" smtClean="0">
                          <a:effectLst/>
                        </a:rPr>
                        <a:t>11 O.C</a:t>
                      </a:r>
                      <a:endParaRPr lang="es-CL" sz="1600" dirty="0">
                        <a:effectLst/>
                      </a:endParaRPr>
                    </a:p>
                  </a:txBody>
                  <a:tcPr marL="74315" marR="74315">
                    <a:lnL w="28575" cap="flat" cmpd="sng" algn="ctr">
                      <a:solidFill>
                        <a:schemeClr val="tx1"/>
                      </a:solidFill>
                      <a:prstDash val="solid"/>
                      <a:round/>
                      <a:headEnd type="none" w="med" len="med"/>
                      <a:tailEnd type="none" w="med" len="med"/>
                    </a:lnL>
                    <a:lnR w="38100" cap="flat" cmpd="sng" algn="ctr">
                      <a:solidFill>
                        <a:srgbClr val="7030A0"/>
                      </a:solidFill>
                      <a:prstDash val="sysDash"/>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ysDot"/>
                      <a:round/>
                      <a:headEnd type="none" w="med" len="med"/>
                      <a:tailEnd type="none" w="med" len="med"/>
                    </a:lnB>
                  </a:tcPr>
                </a:tc>
                <a:tc>
                  <a:txBody>
                    <a:bodyPr/>
                    <a:lstStyle/>
                    <a:p>
                      <a:r>
                        <a:rPr lang="es-ES" sz="1600" dirty="0" smtClean="0"/>
                        <a:t>Enrocados Marítimos</a:t>
                      </a:r>
                      <a:endParaRPr lang="es-CL" sz="1600" dirty="0"/>
                    </a:p>
                  </a:txBody>
                  <a:tcPr marL="74315" marR="74315">
                    <a:lnL w="38100" cap="flat" cmpd="sng" algn="ctr">
                      <a:solidFill>
                        <a:srgbClr val="7030A0"/>
                      </a:solidFill>
                      <a:prstDash val="sysDash"/>
                      <a:round/>
                      <a:headEnd type="none" w="med" len="med"/>
                      <a:tailEnd type="none" w="med" len="med"/>
                    </a:lnL>
                    <a:lnR w="38100" cap="flat" cmpd="sng" algn="ctr">
                      <a:solidFill>
                        <a:srgbClr val="000099"/>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ysDot"/>
                      <a:round/>
                      <a:headEnd type="none" w="med" len="med"/>
                      <a:tailEnd type="none" w="med" len="med"/>
                    </a:lnB>
                  </a:tcPr>
                </a:tc>
                <a:tc>
                  <a:txBody>
                    <a:bodyPr/>
                    <a:lstStyle/>
                    <a:p>
                      <a:pPr marL="0" marR="0" indent="0" algn="ctr" defTabSz="614751" rtl="0" eaLnBrk="1" fontAlgn="auto" latinLnBrk="0" hangingPunct="1">
                        <a:lnSpc>
                          <a:spcPct val="100000"/>
                        </a:lnSpc>
                        <a:spcBef>
                          <a:spcPts val="0"/>
                        </a:spcBef>
                        <a:spcAft>
                          <a:spcPts val="0"/>
                        </a:spcAft>
                        <a:buClrTx/>
                        <a:buSzTx/>
                        <a:buFontTx/>
                        <a:buNone/>
                        <a:tabLst/>
                        <a:defRPr/>
                      </a:pPr>
                      <a:r>
                        <a:rPr lang="es-ES" sz="1600" kern="1200" dirty="0" smtClean="0"/>
                        <a:t>11 O.M</a:t>
                      </a:r>
                      <a:endParaRPr lang="es-CL" sz="1600" kern="1200" dirty="0">
                        <a:solidFill>
                          <a:schemeClr val="dk1"/>
                        </a:solidFill>
                        <a:latin typeface="+mn-lt"/>
                        <a:ea typeface="+mn-ea"/>
                        <a:cs typeface="+mn-cs"/>
                      </a:endParaRPr>
                    </a:p>
                  </a:txBody>
                  <a:tcPr marL="74315" marR="74315">
                    <a:lnL w="38100" cap="flat" cmpd="sng" algn="ctr">
                      <a:solidFill>
                        <a:srgbClr val="000099"/>
                      </a:solidFill>
                      <a:prstDash val="solid"/>
                      <a:round/>
                      <a:headEnd type="none" w="med" len="med"/>
                      <a:tailEnd type="none" w="med" len="med"/>
                    </a:lnL>
                    <a:lnR w="38100" cap="flat" cmpd="sng" algn="ctr">
                      <a:solidFill>
                        <a:srgbClr val="7030A0"/>
                      </a:solidFill>
                      <a:prstDash val="sysDash"/>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ysDot"/>
                      <a:round/>
                      <a:headEnd type="none" w="med" len="med"/>
                      <a:tailEnd type="none" w="med" len="med"/>
                    </a:lnB>
                  </a:tcPr>
                </a:tc>
                <a:tc>
                  <a:txBody>
                    <a:bodyPr/>
                    <a:lstStyle/>
                    <a:p>
                      <a:pPr marL="0" marR="0" indent="0" algn="l" defTabSz="614751" rtl="0" eaLnBrk="1" fontAlgn="auto" latinLnBrk="0" hangingPunct="1">
                        <a:lnSpc>
                          <a:spcPct val="100000"/>
                        </a:lnSpc>
                        <a:spcBef>
                          <a:spcPts val="0"/>
                        </a:spcBef>
                        <a:spcAft>
                          <a:spcPts val="0"/>
                        </a:spcAft>
                        <a:buClrTx/>
                        <a:buSzTx/>
                        <a:buFontTx/>
                        <a:buNone/>
                        <a:tabLst/>
                        <a:defRPr/>
                      </a:pPr>
                      <a:r>
                        <a:rPr lang="es-ES" sz="1600" dirty="0" smtClean="0"/>
                        <a:t>Obras Bajo Agua</a:t>
                      </a:r>
                      <a:endParaRPr lang="es-CL" sz="1600" kern="1200" dirty="0">
                        <a:solidFill>
                          <a:schemeClr val="dk1"/>
                        </a:solidFill>
                        <a:latin typeface="+mn-lt"/>
                        <a:ea typeface="+mn-ea"/>
                        <a:cs typeface="+mn-cs"/>
                      </a:endParaRPr>
                    </a:p>
                  </a:txBody>
                  <a:tcPr marL="74315" marR="74315">
                    <a:lnL w="38100" cap="flat" cmpd="sng" algn="ctr">
                      <a:solidFill>
                        <a:srgbClr val="7030A0"/>
                      </a:solidFill>
                      <a:prstDash val="sysDash"/>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ysDot"/>
                      <a:round/>
                      <a:headEnd type="none" w="med" len="med"/>
                      <a:tailEnd type="none" w="med" len="med"/>
                    </a:lnB>
                  </a:tcPr>
                </a:tc>
              </a:tr>
              <a:tr h="370840">
                <a:tc>
                  <a:txBody>
                    <a:bodyPr/>
                    <a:lstStyle/>
                    <a:p>
                      <a:pPr algn="ctr"/>
                      <a:r>
                        <a:rPr lang="es-ES" sz="1600" dirty="0" smtClean="0">
                          <a:effectLst/>
                        </a:rPr>
                        <a:t>12 O.C</a:t>
                      </a:r>
                      <a:endParaRPr lang="es-CL" sz="1600" dirty="0">
                        <a:effectLst/>
                      </a:endParaRPr>
                    </a:p>
                  </a:txBody>
                  <a:tcPr marL="74315" marR="74315">
                    <a:lnL w="28575" cap="flat" cmpd="sng" algn="ctr">
                      <a:solidFill>
                        <a:schemeClr val="tx1"/>
                      </a:solidFill>
                      <a:prstDash val="solid"/>
                      <a:round/>
                      <a:headEnd type="none" w="med" len="med"/>
                      <a:tailEnd type="none" w="med" len="med"/>
                    </a:lnL>
                    <a:lnR w="38100" cap="flat" cmpd="sng" algn="ctr">
                      <a:solidFill>
                        <a:srgbClr val="7030A0"/>
                      </a:solidFill>
                      <a:prstDash val="sysDash"/>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tcPr>
                </a:tc>
                <a:tc>
                  <a:txBody>
                    <a:bodyPr/>
                    <a:lstStyle/>
                    <a:p>
                      <a:r>
                        <a:rPr lang="es-ES" sz="1600" dirty="0" smtClean="0"/>
                        <a:t>Hormigones Marítimos</a:t>
                      </a:r>
                      <a:endParaRPr lang="es-CL" sz="1600" dirty="0"/>
                    </a:p>
                  </a:txBody>
                  <a:tcPr marL="74315" marR="74315">
                    <a:lnL w="38100" cap="flat" cmpd="sng" algn="ctr">
                      <a:solidFill>
                        <a:srgbClr val="7030A0"/>
                      </a:solidFill>
                      <a:prstDash val="sysDash"/>
                      <a:round/>
                      <a:headEnd type="none" w="med" len="med"/>
                      <a:tailEnd type="none" w="med" len="med"/>
                    </a:lnL>
                    <a:lnR w="38100" cap="flat" cmpd="sng" algn="ctr">
                      <a:solidFill>
                        <a:srgbClr val="000099"/>
                      </a:solidFill>
                      <a:prstDash val="solid"/>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tcPr>
                </a:tc>
                <a:tc>
                  <a:txBody>
                    <a:bodyPr/>
                    <a:lstStyle/>
                    <a:p>
                      <a:pPr marL="0" marR="0" indent="0" algn="ctr" defTabSz="614751" rtl="0" eaLnBrk="1" fontAlgn="auto" latinLnBrk="0" hangingPunct="1">
                        <a:lnSpc>
                          <a:spcPct val="100000"/>
                        </a:lnSpc>
                        <a:spcBef>
                          <a:spcPts val="0"/>
                        </a:spcBef>
                        <a:spcAft>
                          <a:spcPts val="0"/>
                        </a:spcAft>
                        <a:buClrTx/>
                        <a:buSzTx/>
                        <a:buFontTx/>
                        <a:buNone/>
                        <a:tabLst/>
                        <a:defRPr/>
                      </a:pPr>
                      <a:r>
                        <a:rPr lang="es-ES" sz="1600" kern="1200" dirty="0" smtClean="0"/>
                        <a:t>20</a:t>
                      </a:r>
                      <a:r>
                        <a:rPr lang="es-ES" sz="1600" kern="1200" baseline="0" dirty="0" smtClean="0"/>
                        <a:t> O.M</a:t>
                      </a:r>
                      <a:endParaRPr lang="es-CL" sz="1600" kern="1200" dirty="0">
                        <a:solidFill>
                          <a:schemeClr val="dk1"/>
                        </a:solidFill>
                        <a:latin typeface="+mn-lt"/>
                        <a:ea typeface="+mn-ea"/>
                        <a:cs typeface="+mn-cs"/>
                      </a:endParaRPr>
                    </a:p>
                  </a:txBody>
                  <a:tcPr marL="74315" marR="74315" anchor="ctr">
                    <a:lnL w="38100" cap="flat" cmpd="sng" algn="ctr">
                      <a:solidFill>
                        <a:srgbClr val="000099"/>
                      </a:solidFill>
                      <a:prstDash val="solid"/>
                      <a:round/>
                      <a:headEnd type="none" w="med" len="med"/>
                      <a:tailEnd type="none" w="med" len="med"/>
                    </a:lnL>
                    <a:lnR w="38100" cap="flat" cmpd="sng" algn="ctr">
                      <a:solidFill>
                        <a:srgbClr val="7030A0"/>
                      </a:solidFill>
                      <a:prstDash val="sysDash"/>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tcPr>
                </a:tc>
                <a:tc>
                  <a:txBody>
                    <a:bodyPr/>
                    <a:lstStyle/>
                    <a:p>
                      <a:r>
                        <a:rPr lang="es-ES" sz="1600" dirty="0" smtClean="0"/>
                        <a:t>Hormigón Marítimo</a:t>
                      </a:r>
                      <a:endParaRPr lang="es-CL" sz="1600" dirty="0"/>
                    </a:p>
                  </a:txBody>
                  <a:tcPr marL="74315" marR="74315" anchor="ctr">
                    <a:lnL w="38100" cap="flat" cmpd="sng" algn="ctr">
                      <a:solidFill>
                        <a:srgbClr val="7030A0"/>
                      </a:solidFill>
                      <a:prstDash val="sysDash"/>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tcPr>
                </a:tc>
              </a:tr>
              <a:tr h="370840">
                <a:tc>
                  <a:txBody>
                    <a:bodyPr/>
                    <a:lstStyle/>
                    <a:p>
                      <a:pPr marL="0" algn="ctr" defTabSz="614751" rtl="0" eaLnBrk="1" latinLnBrk="0" hangingPunct="1"/>
                      <a:r>
                        <a:rPr lang="es-ES" sz="1600" kern="1200" dirty="0" smtClean="0">
                          <a:effectLst/>
                        </a:rPr>
                        <a:t>13 O.C</a:t>
                      </a:r>
                      <a:endParaRPr lang="es-CL" sz="1600" kern="1200" dirty="0">
                        <a:solidFill>
                          <a:schemeClr val="dk1"/>
                        </a:solidFill>
                        <a:effectLst/>
                        <a:latin typeface="+mn-lt"/>
                        <a:ea typeface="+mn-ea"/>
                        <a:cs typeface="+mn-cs"/>
                      </a:endParaRPr>
                    </a:p>
                  </a:txBody>
                  <a:tcPr marL="74315" marR="74315" anchor="ctr">
                    <a:lnL w="28575" cap="flat" cmpd="sng" algn="ctr">
                      <a:solidFill>
                        <a:schemeClr val="tx1"/>
                      </a:solidFill>
                      <a:prstDash val="solid"/>
                      <a:round/>
                      <a:headEnd type="none" w="med" len="med"/>
                      <a:tailEnd type="none" w="med" len="med"/>
                    </a:lnL>
                    <a:lnR w="38100" cap="flat" cmpd="sng" algn="ctr">
                      <a:solidFill>
                        <a:srgbClr val="7030A0"/>
                      </a:solidFill>
                      <a:prstDash val="sysDash"/>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tcPr>
                </a:tc>
                <a:tc>
                  <a:txBody>
                    <a:bodyPr/>
                    <a:lstStyle/>
                    <a:p>
                      <a:r>
                        <a:rPr lang="es-ES" sz="1600" dirty="0" smtClean="0"/>
                        <a:t>Obras de Defensas Fluviales</a:t>
                      </a:r>
                      <a:endParaRPr lang="es-CL" sz="1600" dirty="0"/>
                    </a:p>
                  </a:txBody>
                  <a:tcPr marL="74315" marR="74315" anchor="ctr">
                    <a:lnL w="38100" cap="flat" cmpd="sng" algn="ctr">
                      <a:solidFill>
                        <a:srgbClr val="7030A0"/>
                      </a:solidFill>
                      <a:prstDash val="sysDash"/>
                      <a:round/>
                      <a:headEnd type="none" w="med" len="med"/>
                      <a:tailEnd type="none" w="med" len="med"/>
                    </a:lnL>
                    <a:lnR w="38100" cap="flat" cmpd="sng" algn="ctr">
                      <a:solidFill>
                        <a:srgbClr val="000099"/>
                      </a:solidFill>
                      <a:prstDash val="solid"/>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tcPr>
                </a:tc>
                <a:tc>
                  <a:txBody>
                    <a:bodyPr/>
                    <a:lstStyle/>
                    <a:p>
                      <a:pPr algn="ctr"/>
                      <a:r>
                        <a:rPr lang="es-ES" sz="1600" dirty="0" smtClean="0"/>
                        <a:t>21 O.M</a:t>
                      </a:r>
                      <a:endParaRPr lang="es-CL" sz="1600" dirty="0"/>
                    </a:p>
                  </a:txBody>
                  <a:tcPr marL="74315" marR="74315">
                    <a:lnL w="38100" cap="flat" cmpd="sng" algn="ctr">
                      <a:solidFill>
                        <a:srgbClr val="000099"/>
                      </a:solidFill>
                      <a:prstDash val="solid"/>
                      <a:round/>
                      <a:headEnd type="none" w="med" len="med"/>
                      <a:tailEnd type="none" w="med" len="med"/>
                    </a:lnL>
                    <a:lnR w="38100" cap="flat" cmpd="sng" algn="ctr">
                      <a:solidFill>
                        <a:srgbClr val="7030A0"/>
                      </a:solidFill>
                      <a:prstDash val="sysDash"/>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tcPr>
                </a:tc>
                <a:tc>
                  <a:txBody>
                    <a:bodyPr/>
                    <a:lstStyle/>
                    <a:p>
                      <a:pPr marL="0" marR="0" indent="0" algn="l" defTabSz="614751" rtl="0" eaLnBrk="1" fontAlgn="auto" latinLnBrk="0" hangingPunct="1">
                        <a:lnSpc>
                          <a:spcPct val="100000"/>
                        </a:lnSpc>
                        <a:spcBef>
                          <a:spcPts val="0"/>
                        </a:spcBef>
                        <a:spcAft>
                          <a:spcPts val="0"/>
                        </a:spcAft>
                        <a:buClrTx/>
                        <a:buSzTx/>
                        <a:buFontTx/>
                        <a:buNone/>
                        <a:tabLst/>
                        <a:defRPr/>
                      </a:pPr>
                      <a:r>
                        <a:rPr lang="es-ES" sz="1600" dirty="0" smtClean="0"/>
                        <a:t>Obras de Defensas Fluviales</a:t>
                      </a:r>
                      <a:endParaRPr lang="es-CL" sz="1600" dirty="0"/>
                    </a:p>
                  </a:txBody>
                  <a:tcPr marL="74315" marR="74315">
                    <a:lnL w="38100" cap="flat" cmpd="sng" algn="ctr">
                      <a:solidFill>
                        <a:srgbClr val="7030A0"/>
                      </a:solidFill>
                      <a:prstDash val="sysDash"/>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tcPr>
                </a:tc>
              </a:tr>
              <a:tr h="370840">
                <a:tc>
                  <a:txBody>
                    <a:bodyPr/>
                    <a:lstStyle/>
                    <a:p>
                      <a:pPr marL="0" algn="ctr" defTabSz="614751" rtl="0" eaLnBrk="1" latinLnBrk="0" hangingPunct="1"/>
                      <a:r>
                        <a:rPr lang="es-ES" sz="1600" kern="1200" dirty="0" smtClean="0">
                          <a:effectLst/>
                        </a:rPr>
                        <a:t>14 O.C</a:t>
                      </a:r>
                      <a:endParaRPr lang="es-CL" sz="1600" kern="1200" dirty="0">
                        <a:solidFill>
                          <a:schemeClr val="dk1"/>
                        </a:solidFill>
                        <a:effectLst/>
                        <a:latin typeface="+mn-lt"/>
                        <a:ea typeface="+mn-ea"/>
                        <a:cs typeface="+mn-cs"/>
                      </a:endParaRPr>
                    </a:p>
                  </a:txBody>
                  <a:tcPr marL="74315" marR="74315" anchor="ctr">
                    <a:lnL w="28575" cap="flat" cmpd="sng" algn="ctr">
                      <a:solidFill>
                        <a:schemeClr val="tx1"/>
                      </a:solidFill>
                      <a:prstDash val="solid"/>
                      <a:round/>
                      <a:headEnd type="none" w="med" len="med"/>
                      <a:tailEnd type="none" w="med" len="med"/>
                    </a:lnL>
                    <a:lnR w="38100" cap="flat" cmpd="sng" algn="ctr">
                      <a:solidFill>
                        <a:srgbClr val="7030A0"/>
                      </a:solidFill>
                      <a:prstDash val="sysDash"/>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tcPr>
                </a:tc>
                <a:tc>
                  <a:txBody>
                    <a:bodyPr/>
                    <a:lstStyle/>
                    <a:p>
                      <a:r>
                        <a:rPr lang="es-ES" sz="1600" dirty="0" smtClean="0"/>
                        <a:t>Revestimiento de Canales</a:t>
                      </a:r>
                      <a:endParaRPr lang="es-CL" sz="1600" dirty="0"/>
                    </a:p>
                  </a:txBody>
                  <a:tcPr marL="74315" marR="74315" anchor="ctr">
                    <a:lnL w="38100" cap="flat" cmpd="sng" algn="ctr">
                      <a:solidFill>
                        <a:srgbClr val="7030A0"/>
                      </a:solidFill>
                      <a:prstDash val="sysDash"/>
                      <a:round/>
                      <a:headEnd type="none" w="med" len="med"/>
                      <a:tailEnd type="none" w="med" len="med"/>
                    </a:lnL>
                    <a:lnR w="38100" cap="flat" cmpd="sng" algn="ctr">
                      <a:solidFill>
                        <a:srgbClr val="000099"/>
                      </a:solidFill>
                      <a:prstDash val="solid"/>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tcPr>
                </a:tc>
                <a:tc>
                  <a:txBody>
                    <a:bodyPr/>
                    <a:lstStyle/>
                    <a:p>
                      <a:pPr algn="ctr"/>
                      <a:r>
                        <a:rPr lang="es-ES" sz="1600" dirty="0" smtClean="0"/>
                        <a:t>22 O.M</a:t>
                      </a:r>
                      <a:endParaRPr lang="es-CL" sz="1600" dirty="0"/>
                    </a:p>
                  </a:txBody>
                  <a:tcPr marL="74315" marR="74315">
                    <a:lnL w="38100" cap="flat" cmpd="sng" algn="ctr">
                      <a:solidFill>
                        <a:srgbClr val="000099"/>
                      </a:solidFill>
                      <a:prstDash val="solid"/>
                      <a:round/>
                      <a:headEnd type="none" w="med" len="med"/>
                      <a:tailEnd type="none" w="med" len="med"/>
                    </a:lnL>
                    <a:lnR w="38100" cap="flat" cmpd="sng" algn="ctr">
                      <a:solidFill>
                        <a:srgbClr val="7030A0"/>
                      </a:solidFill>
                      <a:prstDash val="sysDash"/>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tcPr>
                </a:tc>
                <a:tc>
                  <a:txBody>
                    <a:bodyPr/>
                    <a:lstStyle/>
                    <a:p>
                      <a:r>
                        <a:rPr lang="es-ES" sz="1600" dirty="0" smtClean="0"/>
                        <a:t>Revestimiento de Canales</a:t>
                      </a:r>
                      <a:endParaRPr lang="es-CL" sz="1600" dirty="0"/>
                    </a:p>
                  </a:txBody>
                  <a:tcPr marL="74315" marR="74315">
                    <a:lnL w="38100" cap="flat" cmpd="sng" algn="ctr">
                      <a:solidFill>
                        <a:srgbClr val="7030A0"/>
                      </a:solidFill>
                      <a:prstDash val="sysDash"/>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tcPr>
                </a:tc>
              </a:tr>
              <a:tr h="370840">
                <a:tc>
                  <a:txBody>
                    <a:bodyPr/>
                    <a:lstStyle/>
                    <a:p>
                      <a:pPr marL="0" algn="ctr" defTabSz="614751" rtl="0" eaLnBrk="1" latinLnBrk="0" hangingPunct="1"/>
                      <a:r>
                        <a:rPr lang="es-ES" sz="1600" b="1" kern="1200" dirty="0" smtClean="0">
                          <a:effectLst/>
                        </a:rPr>
                        <a:t>15 O.C</a:t>
                      </a:r>
                      <a:endParaRPr lang="es-CL" sz="1600" b="1" kern="1200" dirty="0">
                        <a:solidFill>
                          <a:schemeClr val="dk1"/>
                        </a:solidFill>
                        <a:effectLst/>
                        <a:latin typeface="+mn-lt"/>
                        <a:ea typeface="+mn-ea"/>
                        <a:cs typeface="+mn-cs"/>
                      </a:endParaRPr>
                    </a:p>
                  </a:txBody>
                  <a:tcPr marL="74315" marR="74315" anchor="ctr">
                    <a:lnL w="28575" cap="flat" cmpd="sng" algn="ctr">
                      <a:solidFill>
                        <a:schemeClr val="tx1"/>
                      </a:solidFill>
                      <a:prstDash val="solid"/>
                      <a:round/>
                      <a:headEnd type="none" w="med" len="med"/>
                      <a:tailEnd type="none" w="med" len="med"/>
                    </a:lnL>
                    <a:lnR w="38100" cap="flat" cmpd="sng" algn="ctr">
                      <a:solidFill>
                        <a:srgbClr val="7030A0"/>
                      </a:solidFill>
                      <a:prstDash val="sysDash"/>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tcPr>
                </a:tc>
                <a:tc>
                  <a:txBody>
                    <a:bodyPr/>
                    <a:lstStyle/>
                    <a:p>
                      <a:r>
                        <a:rPr lang="es-ES" sz="1600" b="1" dirty="0" smtClean="0"/>
                        <a:t>Puentes</a:t>
                      </a:r>
                      <a:r>
                        <a:rPr lang="es-ES" sz="1600" b="1" baseline="0" dirty="0" smtClean="0"/>
                        <a:t> y Cruces Desnivelados</a:t>
                      </a:r>
                      <a:endParaRPr lang="es-CL" sz="1600" b="1" dirty="0"/>
                    </a:p>
                  </a:txBody>
                  <a:tcPr marL="74315" marR="74315" anchor="ctr">
                    <a:lnL w="38100" cap="flat" cmpd="sng" algn="ctr">
                      <a:solidFill>
                        <a:srgbClr val="7030A0"/>
                      </a:solidFill>
                      <a:prstDash val="sysDash"/>
                      <a:round/>
                      <a:headEnd type="none" w="med" len="med"/>
                      <a:tailEnd type="none" w="med" len="med"/>
                    </a:lnL>
                    <a:lnR w="38100" cap="flat" cmpd="sng" algn="ctr">
                      <a:solidFill>
                        <a:srgbClr val="000099"/>
                      </a:solidFill>
                      <a:prstDash val="solid"/>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tcPr>
                </a:tc>
                <a:tc>
                  <a:txBody>
                    <a:bodyPr/>
                    <a:lstStyle/>
                    <a:p>
                      <a:pPr marL="0" marR="0" indent="0" algn="ctr" defTabSz="614751" rtl="0" eaLnBrk="1" fontAlgn="auto" latinLnBrk="0" hangingPunct="1">
                        <a:lnSpc>
                          <a:spcPct val="100000"/>
                        </a:lnSpc>
                        <a:spcBef>
                          <a:spcPts val="0"/>
                        </a:spcBef>
                        <a:spcAft>
                          <a:spcPts val="0"/>
                        </a:spcAft>
                        <a:buClrTx/>
                        <a:buSzTx/>
                        <a:buFontTx/>
                        <a:buNone/>
                        <a:tabLst/>
                        <a:defRPr/>
                      </a:pPr>
                      <a:endParaRPr lang="es-CL" sz="1600" b="1" dirty="0"/>
                    </a:p>
                  </a:txBody>
                  <a:tcPr marL="74315" marR="74315">
                    <a:lnL w="38100" cap="flat" cmpd="sng" algn="ctr">
                      <a:solidFill>
                        <a:srgbClr val="000099"/>
                      </a:solidFill>
                      <a:prstDash val="solid"/>
                      <a:round/>
                      <a:headEnd type="none" w="med" len="med"/>
                      <a:tailEnd type="none" w="med" len="med"/>
                    </a:lnL>
                    <a:lnR w="38100" cap="flat" cmpd="sng" algn="ctr">
                      <a:solidFill>
                        <a:srgbClr val="7030A0"/>
                      </a:solidFill>
                      <a:prstDash val="sysDash"/>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tcPr>
                </a:tc>
                <a:tc>
                  <a:txBody>
                    <a:bodyPr/>
                    <a:lstStyle/>
                    <a:p>
                      <a:pPr marL="0" marR="0" indent="0" algn="l" defTabSz="614751" rtl="0" eaLnBrk="1" fontAlgn="auto" latinLnBrk="0" hangingPunct="1">
                        <a:lnSpc>
                          <a:spcPct val="100000"/>
                        </a:lnSpc>
                        <a:spcBef>
                          <a:spcPts val="0"/>
                        </a:spcBef>
                        <a:spcAft>
                          <a:spcPts val="0"/>
                        </a:spcAft>
                        <a:buClrTx/>
                        <a:buSzTx/>
                        <a:buFontTx/>
                        <a:buNone/>
                        <a:tabLst/>
                        <a:defRPr/>
                      </a:pPr>
                      <a:r>
                        <a:rPr lang="es-ES" sz="1600" b="1" dirty="0" smtClean="0">
                          <a:solidFill>
                            <a:srgbClr val="0000FF"/>
                          </a:solidFill>
                        </a:rPr>
                        <a:t>Sin </a:t>
                      </a:r>
                      <a:r>
                        <a:rPr lang="es-ES" sz="1600" b="1" baseline="0" dirty="0" smtClean="0">
                          <a:solidFill>
                            <a:srgbClr val="0000FF"/>
                          </a:solidFill>
                        </a:rPr>
                        <a:t>registro equivalente</a:t>
                      </a:r>
                      <a:endParaRPr lang="es-CL" sz="1600" b="1" dirty="0">
                        <a:solidFill>
                          <a:srgbClr val="0000FF"/>
                        </a:solidFill>
                      </a:endParaRPr>
                    </a:p>
                  </a:txBody>
                  <a:tcPr marL="74315" marR="74315">
                    <a:lnL w="38100" cap="flat" cmpd="sng" algn="ctr">
                      <a:solidFill>
                        <a:srgbClr val="7030A0"/>
                      </a:solidFill>
                      <a:prstDash val="sysDash"/>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tcPr>
                </a:tc>
              </a:tr>
              <a:tr h="370840">
                <a:tc>
                  <a:txBody>
                    <a:bodyPr/>
                    <a:lstStyle/>
                    <a:p>
                      <a:pPr marL="0" algn="ctr" defTabSz="614751" rtl="0" eaLnBrk="1" latinLnBrk="0" hangingPunct="1"/>
                      <a:r>
                        <a:rPr lang="es-ES" sz="1600" b="1" kern="1200" dirty="0" smtClean="0">
                          <a:effectLst/>
                        </a:rPr>
                        <a:t>16 O.C</a:t>
                      </a:r>
                      <a:endParaRPr lang="es-CL" sz="1600" b="1" kern="1200" dirty="0">
                        <a:solidFill>
                          <a:schemeClr val="dk1"/>
                        </a:solidFill>
                        <a:effectLst/>
                        <a:latin typeface="+mn-lt"/>
                        <a:ea typeface="+mn-ea"/>
                        <a:cs typeface="+mn-cs"/>
                      </a:endParaRPr>
                    </a:p>
                  </a:txBody>
                  <a:tcPr marL="74315" marR="74315" anchor="ctr">
                    <a:lnL w="28575" cap="flat" cmpd="sng" algn="ctr">
                      <a:solidFill>
                        <a:schemeClr val="tx1"/>
                      </a:solidFill>
                      <a:prstDash val="solid"/>
                      <a:round/>
                      <a:headEnd type="none" w="med" len="med"/>
                      <a:tailEnd type="none" w="med" len="med"/>
                    </a:lnL>
                    <a:lnR w="38100" cap="flat" cmpd="sng" algn="ctr">
                      <a:solidFill>
                        <a:srgbClr val="7030A0"/>
                      </a:solidFill>
                      <a:prstDash val="sysDash"/>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tcPr>
                </a:tc>
                <a:tc>
                  <a:txBody>
                    <a:bodyPr/>
                    <a:lstStyle/>
                    <a:p>
                      <a:r>
                        <a:rPr lang="es-ES" sz="1600" b="1" dirty="0" smtClean="0"/>
                        <a:t>Reparación</a:t>
                      </a:r>
                      <a:r>
                        <a:rPr lang="es-ES" sz="1600" b="1" baseline="0" dirty="0" smtClean="0"/>
                        <a:t> de Puentes y Cruces Desnivelados</a:t>
                      </a:r>
                      <a:endParaRPr lang="es-CL" sz="1600" b="1" dirty="0"/>
                    </a:p>
                  </a:txBody>
                  <a:tcPr marL="74315" marR="74315" anchor="ctr">
                    <a:lnL w="38100" cap="flat" cmpd="sng" algn="ctr">
                      <a:solidFill>
                        <a:srgbClr val="7030A0"/>
                      </a:solidFill>
                      <a:prstDash val="sysDash"/>
                      <a:round/>
                      <a:headEnd type="none" w="med" len="med"/>
                      <a:tailEnd type="none" w="med" len="med"/>
                    </a:lnL>
                    <a:lnR w="38100" cap="flat" cmpd="sng" algn="ctr">
                      <a:solidFill>
                        <a:srgbClr val="000099"/>
                      </a:solidFill>
                      <a:prstDash val="solid"/>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tcPr>
                </a:tc>
                <a:tc>
                  <a:txBody>
                    <a:bodyPr/>
                    <a:lstStyle/>
                    <a:p>
                      <a:pPr marL="0" marR="0" indent="0" algn="ctr" defTabSz="614751" rtl="0" eaLnBrk="1" fontAlgn="auto" latinLnBrk="0" hangingPunct="1">
                        <a:lnSpc>
                          <a:spcPct val="100000"/>
                        </a:lnSpc>
                        <a:spcBef>
                          <a:spcPts val="0"/>
                        </a:spcBef>
                        <a:spcAft>
                          <a:spcPts val="0"/>
                        </a:spcAft>
                        <a:buClrTx/>
                        <a:buSzTx/>
                        <a:buFontTx/>
                        <a:buNone/>
                        <a:tabLst/>
                        <a:defRPr/>
                      </a:pPr>
                      <a:endParaRPr lang="es-CL" sz="1600" b="1" dirty="0"/>
                    </a:p>
                  </a:txBody>
                  <a:tcPr marL="74315" marR="74315">
                    <a:lnL w="38100" cap="flat" cmpd="sng" algn="ctr">
                      <a:solidFill>
                        <a:srgbClr val="000099"/>
                      </a:solidFill>
                      <a:prstDash val="solid"/>
                      <a:round/>
                      <a:headEnd type="none" w="med" len="med"/>
                      <a:tailEnd type="none" w="med" len="med"/>
                    </a:lnL>
                    <a:lnR w="38100" cap="flat" cmpd="sng" algn="ctr">
                      <a:solidFill>
                        <a:srgbClr val="7030A0"/>
                      </a:solidFill>
                      <a:prstDash val="sysDash"/>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tcPr>
                </a:tc>
                <a:tc>
                  <a:txBody>
                    <a:bodyPr/>
                    <a:lstStyle/>
                    <a:p>
                      <a:pPr marL="0" marR="0" indent="0" algn="l" defTabSz="614751" rtl="0" eaLnBrk="1" fontAlgn="auto" latinLnBrk="0" hangingPunct="1">
                        <a:lnSpc>
                          <a:spcPct val="100000"/>
                        </a:lnSpc>
                        <a:spcBef>
                          <a:spcPts val="0"/>
                        </a:spcBef>
                        <a:spcAft>
                          <a:spcPts val="0"/>
                        </a:spcAft>
                        <a:buClrTx/>
                        <a:buSzTx/>
                        <a:buFontTx/>
                        <a:buNone/>
                        <a:tabLst/>
                        <a:defRPr/>
                      </a:pPr>
                      <a:r>
                        <a:rPr lang="es-ES" sz="1600" b="1" dirty="0" smtClean="0">
                          <a:solidFill>
                            <a:srgbClr val="0000FF"/>
                          </a:solidFill>
                        </a:rPr>
                        <a:t>Sin </a:t>
                      </a:r>
                      <a:r>
                        <a:rPr lang="es-ES" sz="1600" b="1" baseline="0" dirty="0" smtClean="0">
                          <a:solidFill>
                            <a:srgbClr val="0000FF"/>
                          </a:solidFill>
                        </a:rPr>
                        <a:t>registro equivalente</a:t>
                      </a:r>
                      <a:endParaRPr lang="es-CL" sz="1600" b="1" dirty="0">
                        <a:solidFill>
                          <a:srgbClr val="0000FF"/>
                        </a:solidFill>
                      </a:endParaRPr>
                    </a:p>
                  </a:txBody>
                  <a:tcPr marL="74315" marR="74315">
                    <a:lnL w="38100" cap="flat" cmpd="sng" algn="ctr">
                      <a:solidFill>
                        <a:srgbClr val="7030A0"/>
                      </a:solidFill>
                      <a:prstDash val="sysDash"/>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tcPr>
                </a:tc>
              </a:tr>
              <a:tr h="370840">
                <a:tc>
                  <a:txBody>
                    <a:bodyPr/>
                    <a:lstStyle/>
                    <a:p>
                      <a:pPr marL="0" algn="ctr" defTabSz="614751" rtl="0" eaLnBrk="1" latinLnBrk="0" hangingPunct="1"/>
                      <a:r>
                        <a:rPr lang="es-MX" sz="1600" kern="1200" dirty="0" smtClean="0">
                          <a:solidFill>
                            <a:schemeClr val="dk1"/>
                          </a:solidFill>
                          <a:effectLst/>
                          <a:latin typeface="+mn-lt"/>
                          <a:ea typeface="+mn-ea"/>
                          <a:cs typeface="+mn-cs"/>
                        </a:rPr>
                        <a:t>17 O.C</a:t>
                      </a:r>
                      <a:endParaRPr lang="es-CL" sz="1600" kern="1200" dirty="0">
                        <a:solidFill>
                          <a:schemeClr val="dk1"/>
                        </a:solidFill>
                        <a:effectLst/>
                        <a:latin typeface="+mn-lt"/>
                        <a:ea typeface="+mn-ea"/>
                        <a:cs typeface="+mn-cs"/>
                      </a:endParaRPr>
                    </a:p>
                  </a:txBody>
                  <a:tcPr marL="74315" marR="74315" anchor="ctr">
                    <a:lnL w="28575" cap="flat" cmpd="sng" algn="ctr">
                      <a:solidFill>
                        <a:schemeClr val="tx1"/>
                      </a:solidFill>
                      <a:prstDash val="solid"/>
                      <a:round/>
                      <a:headEnd type="none" w="med" len="med"/>
                      <a:tailEnd type="none" w="med" len="med"/>
                    </a:lnL>
                    <a:lnR w="38100" cap="flat" cmpd="sng" algn="ctr">
                      <a:solidFill>
                        <a:srgbClr val="7030A0"/>
                      </a:solidFill>
                      <a:prstDash val="sysDash"/>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tcPr>
                </a:tc>
                <a:tc>
                  <a:txBody>
                    <a:bodyPr/>
                    <a:lstStyle/>
                    <a:p>
                      <a:r>
                        <a:rPr lang="es-MX" sz="1600" kern="1200" dirty="0" smtClean="0">
                          <a:solidFill>
                            <a:schemeClr val="dk1"/>
                          </a:solidFill>
                          <a:effectLst/>
                          <a:latin typeface="+mn-lt"/>
                          <a:ea typeface="+mn-ea"/>
                          <a:cs typeface="+mn-cs"/>
                        </a:rPr>
                        <a:t>Señalización Vertical de Seguridad Vial</a:t>
                      </a:r>
                      <a:endParaRPr lang="es-CL" sz="1600" dirty="0"/>
                    </a:p>
                  </a:txBody>
                  <a:tcPr marL="74315" marR="74315" anchor="ctr">
                    <a:lnL w="38100" cap="flat" cmpd="sng" algn="ctr">
                      <a:solidFill>
                        <a:srgbClr val="7030A0"/>
                      </a:solidFill>
                      <a:prstDash val="sysDash"/>
                      <a:round/>
                      <a:headEnd type="none" w="med" len="med"/>
                      <a:tailEnd type="none" w="med" len="med"/>
                    </a:lnL>
                    <a:lnR w="38100" cap="flat" cmpd="sng" algn="ctr">
                      <a:solidFill>
                        <a:srgbClr val="000099"/>
                      </a:solidFill>
                      <a:prstDash val="solid"/>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tcPr>
                </a:tc>
                <a:tc>
                  <a:txBody>
                    <a:bodyPr/>
                    <a:lstStyle/>
                    <a:p>
                      <a:pPr algn="ctr"/>
                      <a:r>
                        <a:rPr lang="es-MX" sz="1600" dirty="0" smtClean="0"/>
                        <a:t>18 O.M</a:t>
                      </a:r>
                      <a:endParaRPr lang="es-CL" sz="1600" dirty="0"/>
                    </a:p>
                  </a:txBody>
                  <a:tcPr marL="74315" marR="74315">
                    <a:lnL w="38100" cap="flat" cmpd="sng" algn="ctr">
                      <a:solidFill>
                        <a:srgbClr val="000099"/>
                      </a:solidFill>
                      <a:prstDash val="solid"/>
                      <a:round/>
                      <a:headEnd type="none" w="med" len="med"/>
                      <a:tailEnd type="none" w="med" len="med"/>
                    </a:lnL>
                    <a:lnR w="38100" cap="flat" cmpd="sng" algn="ctr">
                      <a:solidFill>
                        <a:srgbClr val="7030A0"/>
                      </a:solidFill>
                      <a:prstDash val="sysDash"/>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tcPr>
                </a:tc>
                <a:tc>
                  <a:txBody>
                    <a:bodyPr/>
                    <a:lstStyle/>
                    <a:p>
                      <a:pPr marL="0" marR="0" indent="0" algn="l" defTabSz="614751" rtl="0" eaLnBrk="1" fontAlgn="auto" latinLnBrk="0" hangingPunct="1">
                        <a:lnSpc>
                          <a:spcPct val="100000"/>
                        </a:lnSpc>
                        <a:spcBef>
                          <a:spcPts val="0"/>
                        </a:spcBef>
                        <a:spcAft>
                          <a:spcPts val="0"/>
                        </a:spcAft>
                        <a:buClrTx/>
                        <a:buSzTx/>
                        <a:buFontTx/>
                        <a:buNone/>
                        <a:tabLst/>
                        <a:defRPr/>
                      </a:pPr>
                      <a:r>
                        <a:rPr lang="es-MX" sz="1600" dirty="0" smtClean="0"/>
                        <a:t>Seguridad Vial</a:t>
                      </a:r>
                      <a:endParaRPr lang="es-CL" sz="1600" dirty="0"/>
                    </a:p>
                  </a:txBody>
                  <a:tcPr marL="74315" marR="74315">
                    <a:lnL w="38100" cap="flat" cmpd="sng" algn="ctr">
                      <a:solidFill>
                        <a:srgbClr val="7030A0"/>
                      </a:solidFill>
                      <a:prstDash val="sysDash"/>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tcPr>
                </a:tc>
              </a:tr>
              <a:tr h="370840">
                <a:tc>
                  <a:txBody>
                    <a:bodyPr/>
                    <a:lstStyle/>
                    <a:p>
                      <a:pPr marL="0" algn="ctr" defTabSz="614751" rtl="0" eaLnBrk="1" latinLnBrk="0" hangingPunct="1"/>
                      <a:r>
                        <a:rPr lang="es-MX" sz="1600" kern="1200" dirty="0" smtClean="0">
                          <a:solidFill>
                            <a:schemeClr val="dk1"/>
                          </a:solidFill>
                          <a:effectLst/>
                          <a:latin typeface="+mn-lt"/>
                          <a:ea typeface="+mn-ea"/>
                          <a:cs typeface="+mn-cs"/>
                        </a:rPr>
                        <a:t>18 O.C</a:t>
                      </a:r>
                      <a:endParaRPr lang="es-CL" sz="1600" kern="1200" dirty="0">
                        <a:solidFill>
                          <a:schemeClr val="dk1"/>
                        </a:solidFill>
                        <a:effectLst/>
                        <a:latin typeface="+mn-lt"/>
                        <a:ea typeface="+mn-ea"/>
                        <a:cs typeface="+mn-cs"/>
                      </a:endParaRPr>
                    </a:p>
                  </a:txBody>
                  <a:tcPr marL="74315" marR="74315" anchor="ctr">
                    <a:lnL w="28575" cap="flat" cmpd="sng" algn="ctr">
                      <a:solidFill>
                        <a:schemeClr val="tx1"/>
                      </a:solidFill>
                      <a:prstDash val="solid"/>
                      <a:round/>
                      <a:headEnd type="none" w="med" len="med"/>
                      <a:tailEnd type="none" w="med" len="med"/>
                    </a:lnL>
                    <a:lnR w="38100" cap="flat" cmpd="sng" algn="ctr">
                      <a:solidFill>
                        <a:srgbClr val="7030A0"/>
                      </a:solidFill>
                      <a:prstDash val="sysDash"/>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tcPr>
                </a:tc>
                <a:tc>
                  <a:txBody>
                    <a:bodyPr/>
                    <a:lstStyle/>
                    <a:p>
                      <a:pPr marL="0" marR="0" lvl="0" indent="0" algn="l" defTabSz="614751" rtl="0" eaLnBrk="1" fontAlgn="auto" latinLnBrk="0" hangingPunct="1">
                        <a:lnSpc>
                          <a:spcPct val="100000"/>
                        </a:lnSpc>
                        <a:spcBef>
                          <a:spcPts val="0"/>
                        </a:spcBef>
                        <a:spcAft>
                          <a:spcPts val="0"/>
                        </a:spcAft>
                        <a:buClrTx/>
                        <a:buSzTx/>
                        <a:buFontTx/>
                        <a:buNone/>
                        <a:tabLst/>
                        <a:defRPr/>
                      </a:pPr>
                      <a:r>
                        <a:rPr lang="es-MX" sz="1600" kern="1200" dirty="0" smtClean="0">
                          <a:solidFill>
                            <a:schemeClr val="dk1"/>
                          </a:solidFill>
                          <a:effectLst/>
                          <a:latin typeface="+mn-lt"/>
                          <a:ea typeface="+mn-ea"/>
                          <a:cs typeface="+mn-cs"/>
                        </a:rPr>
                        <a:t>Señalización Horizontal de Seguridad Vial</a:t>
                      </a:r>
                      <a:endParaRPr lang="es-CL" sz="1600" dirty="0"/>
                    </a:p>
                  </a:txBody>
                  <a:tcPr marL="74315" marR="74315" anchor="ctr">
                    <a:lnL w="38100" cap="flat" cmpd="sng" algn="ctr">
                      <a:solidFill>
                        <a:srgbClr val="7030A0"/>
                      </a:solidFill>
                      <a:prstDash val="sysDash"/>
                      <a:round/>
                      <a:headEnd type="none" w="med" len="med"/>
                      <a:tailEnd type="none" w="med" len="med"/>
                    </a:lnL>
                    <a:lnR w="38100" cap="flat" cmpd="sng" algn="ctr">
                      <a:solidFill>
                        <a:srgbClr val="000099"/>
                      </a:solidFill>
                      <a:prstDash val="solid"/>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tcPr>
                </a:tc>
                <a:tc>
                  <a:txBody>
                    <a:bodyPr/>
                    <a:lstStyle/>
                    <a:p>
                      <a:pPr algn="ctr"/>
                      <a:r>
                        <a:rPr lang="es-MX" sz="1600" dirty="0" smtClean="0"/>
                        <a:t>18 O.M</a:t>
                      </a:r>
                      <a:endParaRPr lang="es-CL" sz="1600" dirty="0"/>
                    </a:p>
                  </a:txBody>
                  <a:tcPr marL="74315" marR="74315">
                    <a:lnL w="38100" cap="flat" cmpd="sng" algn="ctr">
                      <a:solidFill>
                        <a:srgbClr val="000099"/>
                      </a:solidFill>
                      <a:prstDash val="solid"/>
                      <a:round/>
                      <a:headEnd type="none" w="med" len="med"/>
                      <a:tailEnd type="none" w="med" len="med"/>
                    </a:lnL>
                    <a:lnR w="38100" cap="flat" cmpd="sng" algn="ctr">
                      <a:solidFill>
                        <a:srgbClr val="7030A0"/>
                      </a:solidFill>
                      <a:prstDash val="sysDash"/>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tcPr>
                </a:tc>
                <a:tc>
                  <a:txBody>
                    <a:bodyPr/>
                    <a:lstStyle/>
                    <a:p>
                      <a:pPr marL="0" marR="0" indent="0" algn="l" defTabSz="614751" rtl="0" eaLnBrk="1" fontAlgn="auto" latinLnBrk="0" hangingPunct="1">
                        <a:lnSpc>
                          <a:spcPct val="100000"/>
                        </a:lnSpc>
                        <a:spcBef>
                          <a:spcPts val="0"/>
                        </a:spcBef>
                        <a:spcAft>
                          <a:spcPts val="0"/>
                        </a:spcAft>
                        <a:buClrTx/>
                        <a:buSzTx/>
                        <a:buFontTx/>
                        <a:buNone/>
                        <a:tabLst/>
                        <a:defRPr/>
                      </a:pPr>
                      <a:r>
                        <a:rPr lang="es-MX" sz="1600" dirty="0" smtClean="0"/>
                        <a:t>Seguridad Vial</a:t>
                      </a:r>
                      <a:endParaRPr lang="es-CL" sz="1600" dirty="0"/>
                    </a:p>
                  </a:txBody>
                  <a:tcPr marL="74315" marR="74315">
                    <a:lnL w="38100" cap="flat" cmpd="sng" algn="ctr">
                      <a:solidFill>
                        <a:srgbClr val="7030A0"/>
                      </a:solidFill>
                      <a:prstDash val="sysDash"/>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tcPr>
                </a:tc>
              </a:tr>
              <a:tr h="370840">
                <a:tc>
                  <a:txBody>
                    <a:bodyPr/>
                    <a:lstStyle/>
                    <a:p>
                      <a:pPr marL="0" algn="ctr" defTabSz="614751" rtl="0" eaLnBrk="1" latinLnBrk="0" hangingPunct="1"/>
                      <a:r>
                        <a:rPr lang="es-MX" sz="1600" kern="1200" dirty="0" smtClean="0">
                          <a:solidFill>
                            <a:schemeClr val="dk1"/>
                          </a:solidFill>
                          <a:effectLst/>
                          <a:latin typeface="+mn-lt"/>
                          <a:ea typeface="+mn-ea"/>
                          <a:cs typeface="+mn-cs"/>
                        </a:rPr>
                        <a:t>19 O.C</a:t>
                      </a:r>
                      <a:endParaRPr lang="es-CL" sz="1600" kern="1200" dirty="0">
                        <a:solidFill>
                          <a:schemeClr val="dk1"/>
                        </a:solidFill>
                        <a:effectLst/>
                        <a:latin typeface="+mn-lt"/>
                        <a:ea typeface="+mn-ea"/>
                        <a:cs typeface="+mn-cs"/>
                      </a:endParaRPr>
                    </a:p>
                  </a:txBody>
                  <a:tcPr marL="74315" marR="74315" anchor="ctr">
                    <a:lnL w="28575" cap="flat" cmpd="sng" algn="ctr">
                      <a:solidFill>
                        <a:schemeClr val="tx1"/>
                      </a:solidFill>
                      <a:prstDash val="solid"/>
                      <a:round/>
                      <a:headEnd type="none" w="med" len="med"/>
                      <a:tailEnd type="none" w="med" len="med"/>
                    </a:lnL>
                    <a:lnR w="38100" cap="flat" cmpd="sng" algn="ctr">
                      <a:solidFill>
                        <a:srgbClr val="7030A0"/>
                      </a:solidFill>
                      <a:prstDash val="sysDash"/>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tcPr>
                </a:tc>
                <a:tc>
                  <a:txBody>
                    <a:bodyPr/>
                    <a:lstStyle/>
                    <a:p>
                      <a:r>
                        <a:rPr lang="es-MX" sz="1600" dirty="0" smtClean="0"/>
                        <a:t>Barreras de seguridad y elementos de contención de Seguridad Vial</a:t>
                      </a:r>
                      <a:endParaRPr lang="es-CL" sz="1600" dirty="0"/>
                    </a:p>
                  </a:txBody>
                  <a:tcPr marL="74315" marR="74315" anchor="ctr">
                    <a:lnL w="38100" cap="flat" cmpd="sng" algn="ctr">
                      <a:solidFill>
                        <a:srgbClr val="7030A0"/>
                      </a:solidFill>
                      <a:prstDash val="sysDash"/>
                      <a:round/>
                      <a:headEnd type="none" w="med" len="med"/>
                      <a:tailEnd type="none" w="med" len="med"/>
                    </a:lnL>
                    <a:lnR w="38100" cap="flat" cmpd="sng" algn="ctr">
                      <a:solidFill>
                        <a:srgbClr val="000099"/>
                      </a:solidFill>
                      <a:prstDash val="solid"/>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tcPr>
                </a:tc>
                <a:tc>
                  <a:txBody>
                    <a:bodyPr/>
                    <a:lstStyle/>
                    <a:p>
                      <a:pPr marL="0" marR="0" lvl="0" indent="0" algn="ctr" defTabSz="614751" rtl="0" eaLnBrk="1" fontAlgn="auto" latinLnBrk="0" hangingPunct="1">
                        <a:lnSpc>
                          <a:spcPct val="100000"/>
                        </a:lnSpc>
                        <a:spcBef>
                          <a:spcPts val="0"/>
                        </a:spcBef>
                        <a:spcAft>
                          <a:spcPts val="0"/>
                        </a:spcAft>
                        <a:buClrTx/>
                        <a:buSzTx/>
                        <a:buFontTx/>
                        <a:buNone/>
                        <a:tabLst/>
                        <a:defRPr/>
                      </a:pPr>
                      <a:r>
                        <a:rPr lang="es-MX" sz="1600" dirty="0" smtClean="0"/>
                        <a:t>18 O.M</a:t>
                      </a:r>
                      <a:endParaRPr lang="es-CL" sz="1600" dirty="0" smtClean="0"/>
                    </a:p>
                    <a:p>
                      <a:pPr marL="0" marR="0" indent="0" algn="ctr" defTabSz="614751" rtl="0" eaLnBrk="1" fontAlgn="auto" latinLnBrk="0" hangingPunct="1">
                        <a:lnSpc>
                          <a:spcPct val="100000"/>
                        </a:lnSpc>
                        <a:spcBef>
                          <a:spcPts val="0"/>
                        </a:spcBef>
                        <a:spcAft>
                          <a:spcPts val="0"/>
                        </a:spcAft>
                        <a:buClrTx/>
                        <a:buSzTx/>
                        <a:buFontTx/>
                        <a:buNone/>
                        <a:tabLst/>
                        <a:defRPr/>
                      </a:pPr>
                      <a:endParaRPr lang="es-CL" sz="1600" dirty="0"/>
                    </a:p>
                  </a:txBody>
                  <a:tcPr marL="74315" marR="74315">
                    <a:lnL w="38100" cap="flat" cmpd="sng" algn="ctr">
                      <a:solidFill>
                        <a:srgbClr val="000099"/>
                      </a:solidFill>
                      <a:prstDash val="solid"/>
                      <a:round/>
                      <a:headEnd type="none" w="med" len="med"/>
                      <a:tailEnd type="none" w="med" len="med"/>
                    </a:lnL>
                    <a:lnR w="38100" cap="flat" cmpd="sng" algn="ctr">
                      <a:solidFill>
                        <a:srgbClr val="7030A0"/>
                      </a:solidFill>
                      <a:prstDash val="sysDash"/>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tcPr>
                </a:tc>
                <a:tc>
                  <a:txBody>
                    <a:bodyPr/>
                    <a:lstStyle/>
                    <a:p>
                      <a:pPr marL="0" marR="0" indent="0" algn="l" defTabSz="614751" rtl="0" eaLnBrk="1" fontAlgn="auto" latinLnBrk="0" hangingPunct="1">
                        <a:lnSpc>
                          <a:spcPct val="100000"/>
                        </a:lnSpc>
                        <a:spcBef>
                          <a:spcPts val="0"/>
                        </a:spcBef>
                        <a:spcAft>
                          <a:spcPts val="0"/>
                        </a:spcAft>
                        <a:buClrTx/>
                        <a:buSzTx/>
                        <a:buFontTx/>
                        <a:buNone/>
                        <a:tabLst/>
                        <a:defRPr/>
                      </a:pPr>
                      <a:r>
                        <a:rPr lang="es-MX" sz="1600" dirty="0" smtClean="0"/>
                        <a:t>Seguridad Vial</a:t>
                      </a:r>
                      <a:endParaRPr lang="es-CL" sz="1600" dirty="0"/>
                    </a:p>
                  </a:txBody>
                  <a:tcPr marL="74315" marR="74315">
                    <a:lnL w="38100" cap="flat" cmpd="sng" algn="ctr">
                      <a:solidFill>
                        <a:srgbClr val="7030A0"/>
                      </a:solidFill>
                      <a:prstDash val="sysDash"/>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tcPr>
                </a:tc>
              </a:tr>
              <a:tr h="370840">
                <a:tc>
                  <a:txBody>
                    <a:bodyPr/>
                    <a:lstStyle/>
                    <a:p>
                      <a:pPr marL="0" algn="ctr" defTabSz="614751" rtl="0" eaLnBrk="1" latinLnBrk="0" hangingPunct="1"/>
                      <a:r>
                        <a:rPr lang="es-MX" sz="1600" kern="1200" dirty="0" smtClean="0">
                          <a:solidFill>
                            <a:schemeClr val="dk1"/>
                          </a:solidFill>
                          <a:effectLst/>
                          <a:latin typeface="+mn-lt"/>
                          <a:ea typeface="+mn-ea"/>
                          <a:cs typeface="+mn-cs"/>
                        </a:rPr>
                        <a:t>20 O.C</a:t>
                      </a:r>
                      <a:endParaRPr lang="es-CL" sz="1600" kern="1200" dirty="0">
                        <a:solidFill>
                          <a:schemeClr val="dk1"/>
                        </a:solidFill>
                        <a:effectLst/>
                        <a:latin typeface="+mn-lt"/>
                        <a:ea typeface="+mn-ea"/>
                        <a:cs typeface="+mn-cs"/>
                      </a:endParaRPr>
                    </a:p>
                  </a:txBody>
                  <a:tcPr marL="74315" marR="74315" anchor="ctr">
                    <a:lnL w="28575" cap="flat" cmpd="sng" algn="ctr">
                      <a:solidFill>
                        <a:schemeClr val="tx1"/>
                      </a:solidFill>
                      <a:prstDash val="solid"/>
                      <a:round/>
                      <a:headEnd type="none" w="med" len="med"/>
                      <a:tailEnd type="none" w="med" len="med"/>
                    </a:lnL>
                    <a:lnR w="38100" cap="flat" cmpd="sng" algn="ctr">
                      <a:solidFill>
                        <a:srgbClr val="7030A0"/>
                      </a:solidFill>
                      <a:prstDash val="sysDash"/>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tcPr>
                </a:tc>
                <a:tc>
                  <a:txBody>
                    <a:bodyPr/>
                    <a:lstStyle/>
                    <a:p>
                      <a:r>
                        <a:rPr lang="es-MX" sz="1600" dirty="0" smtClean="0"/>
                        <a:t>Cierres Perimetrales y Vallados de Seguridad Vial</a:t>
                      </a:r>
                      <a:endParaRPr lang="es-CL" sz="1600" dirty="0"/>
                    </a:p>
                  </a:txBody>
                  <a:tcPr marL="74315" marR="74315" anchor="ctr">
                    <a:lnL w="38100" cap="flat" cmpd="sng" algn="ctr">
                      <a:solidFill>
                        <a:srgbClr val="7030A0"/>
                      </a:solidFill>
                      <a:prstDash val="sysDash"/>
                      <a:round/>
                      <a:headEnd type="none" w="med" len="med"/>
                      <a:tailEnd type="none" w="med" len="med"/>
                    </a:lnL>
                    <a:lnR w="38100" cap="flat" cmpd="sng" algn="ctr">
                      <a:solidFill>
                        <a:srgbClr val="000099"/>
                      </a:solidFill>
                      <a:prstDash val="solid"/>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tcPr>
                </a:tc>
                <a:tc>
                  <a:txBody>
                    <a:bodyPr/>
                    <a:lstStyle/>
                    <a:p>
                      <a:pPr marL="0" marR="0" lvl="0" indent="0" algn="ctr" defTabSz="614751" rtl="0" eaLnBrk="1" fontAlgn="auto" latinLnBrk="0" hangingPunct="1">
                        <a:lnSpc>
                          <a:spcPct val="100000"/>
                        </a:lnSpc>
                        <a:spcBef>
                          <a:spcPts val="0"/>
                        </a:spcBef>
                        <a:spcAft>
                          <a:spcPts val="0"/>
                        </a:spcAft>
                        <a:buClrTx/>
                        <a:buSzTx/>
                        <a:buFontTx/>
                        <a:buNone/>
                        <a:tabLst/>
                        <a:defRPr/>
                      </a:pPr>
                      <a:r>
                        <a:rPr lang="es-MX" sz="1600" dirty="0" smtClean="0"/>
                        <a:t>18 O.M</a:t>
                      </a:r>
                      <a:endParaRPr lang="es-CL" sz="1600" dirty="0" smtClean="0"/>
                    </a:p>
                  </a:txBody>
                  <a:tcPr marL="74315" marR="74315">
                    <a:lnL w="38100" cap="flat" cmpd="sng" algn="ctr">
                      <a:solidFill>
                        <a:srgbClr val="000099"/>
                      </a:solidFill>
                      <a:prstDash val="solid"/>
                      <a:round/>
                      <a:headEnd type="none" w="med" len="med"/>
                      <a:tailEnd type="none" w="med" len="med"/>
                    </a:lnL>
                    <a:lnR w="38100" cap="flat" cmpd="sng" algn="ctr">
                      <a:solidFill>
                        <a:srgbClr val="7030A0"/>
                      </a:solidFill>
                      <a:prstDash val="sysDash"/>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tcPr>
                </a:tc>
                <a:tc>
                  <a:txBody>
                    <a:bodyPr/>
                    <a:lstStyle/>
                    <a:p>
                      <a:pPr marL="0" marR="0" indent="0" algn="l" defTabSz="614751" rtl="0" eaLnBrk="1" fontAlgn="auto" latinLnBrk="0" hangingPunct="1">
                        <a:lnSpc>
                          <a:spcPct val="100000"/>
                        </a:lnSpc>
                        <a:spcBef>
                          <a:spcPts val="0"/>
                        </a:spcBef>
                        <a:spcAft>
                          <a:spcPts val="0"/>
                        </a:spcAft>
                        <a:buClrTx/>
                        <a:buSzTx/>
                        <a:buFontTx/>
                        <a:buNone/>
                        <a:tabLst/>
                        <a:defRPr/>
                      </a:pPr>
                      <a:r>
                        <a:rPr lang="es-MX" sz="1600" dirty="0" smtClean="0"/>
                        <a:t>Seguridad Vial</a:t>
                      </a:r>
                      <a:endParaRPr lang="es-CL" sz="1600" dirty="0"/>
                    </a:p>
                  </a:txBody>
                  <a:tcPr marL="74315" marR="74315">
                    <a:lnL w="38100" cap="flat" cmpd="sng" algn="ctr">
                      <a:solidFill>
                        <a:srgbClr val="7030A0"/>
                      </a:solidFill>
                      <a:prstDash val="sysDash"/>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tcPr>
                </a:tc>
              </a:tr>
            </a:tbl>
          </a:graphicData>
        </a:graphic>
      </p:graphicFrame>
      <p:sp>
        <p:nvSpPr>
          <p:cNvPr id="3" name="CuadroTexto 2"/>
          <p:cNvSpPr txBox="1"/>
          <p:nvPr/>
        </p:nvSpPr>
        <p:spPr>
          <a:xfrm>
            <a:off x="1872343" y="487680"/>
            <a:ext cx="8525691" cy="461665"/>
          </a:xfrm>
          <a:prstGeom prst="rect">
            <a:avLst/>
          </a:prstGeom>
          <a:noFill/>
        </p:spPr>
        <p:txBody>
          <a:bodyPr wrap="square" rtlCol="0">
            <a:spAutoFit/>
          </a:bodyPr>
          <a:lstStyle/>
          <a:p>
            <a:pPr algn="ctr"/>
            <a:r>
              <a:rPr lang="es-MX" dirty="0">
                <a:solidFill>
                  <a:srgbClr val="000099"/>
                </a:solidFill>
                <a:effectLst>
                  <a:outerShdw blurRad="38100" dist="38100" dir="2700000" algn="tl">
                    <a:srgbClr val="000000">
                      <a:alpha val="43137"/>
                    </a:srgbClr>
                  </a:outerShdw>
                </a:effectLst>
              </a:rPr>
              <a:t>registros equivalentes</a:t>
            </a:r>
            <a:endParaRPr lang="es-CL" dirty="0">
              <a:solidFill>
                <a:srgbClr val="000099"/>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672427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12"/>
          </p:nvPr>
        </p:nvSpPr>
        <p:spPr/>
        <p:txBody>
          <a:bodyPr/>
          <a:lstStyle/>
          <a:p>
            <a:fld id="{339DE33B-29C3-A64D-9297-00A5A1600F58}" type="slidenum">
              <a:rPr lang="es-ES" smtClean="0"/>
              <a:t>12</a:t>
            </a:fld>
            <a:endParaRPr lang="es-ES" dirty="0"/>
          </a:p>
        </p:txBody>
      </p:sp>
      <p:graphicFrame>
        <p:nvGraphicFramePr>
          <p:cNvPr id="5" name="Tabla 4"/>
          <p:cNvGraphicFramePr>
            <a:graphicFrameLocks noGrp="1"/>
          </p:cNvGraphicFramePr>
          <p:nvPr>
            <p:extLst>
              <p:ext uri="{D42A27DB-BD31-4B8C-83A1-F6EECF244321}">
                <p14:modId xmlns:p14="http://schemas.microsoft.com/office/powerpoint/2010/main" val="1409424167"/>
              </p:ext>
            </p:extLst>
          </p:nvPr>
        </p:nvGraphicFramePr>
        <p:xfrm>
          <a:off x="1080654" y="929313"/>
          <a:ext cx="10002982" cy="3139440"/>
        </p:xfrm>
        <a:graphic>
          <a:graphicData uri="http://schemas.openxmlformats.org/drawingml/2006/table">
            <a:tbl>
              <a:tblPr firstRow="1" bandRow="1">
                <a:tableStyleId>{93296810-A885-4BE3-A3E7-6D5BEEA58F35}</a:tableStyleId>
              </a:tblPr>
              <a:tblGrid>
                <a:gridCol w="1116542"/>
                <a:gridCol w="4585173"/>
                <a:gridCol w="1063809"/>
                <a:gridCol w="3237458"/>
              </a:tblGrid>
              <a:tr h="370840">
                <a:tc gridSpan="2">
                  <a:txBody>
                    <a:bodyPr/>
                    <a:lstStyle/>
                    <a:p>
                      <a:pPr algn="ctr"/>
                      <a:r>
                        <a:rPr lang="es-ES" sz="2800" dirty="0" smtClean="0"/>
                        <a:t>Obras Mayores</a:t>
                      </a:r>
                      <a:endParaRPr lang="es-CL" sz="2800" dirty="0"/>
                    </a:p>
                  </a:txBody>
                  <a:tcPr marL="74315" marR="74315">
                    <a:lnL w="28575" cap="flat" cmpd="sng" algn="ctr">
                      <a:solidFill>
                        <a:schemeClr val="tx1"/>
                      </a:solidFill>
                      <a:prstDash val="solid"/>
                      <a:round/>
                      <a:headEnd type="none" w="med" len="med"/>
                      <a:tailEnd type="none" w="med" len="med"/>
                    </a:lnL>
                    <a:lnR w="38100" cap="flat" cmpd="sng" algn="ctr">
                      <a:solidFill>
                        <a:srgbClr val="000099"/>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hMerge="1">
                  <a:txBody>
                    <a:bodyPr/>
                    <a:lstStyle/>
                    <a:p>
                      <a:endParaRPr lang="es-CL" dirty="0"/>
                    </a:p>
                  </a:txBody>
                  <a:tcPr>
                    <a:lnT w="28575" cap="flat" cmpd="sng" algn="ctr">
                      <a:solidFill>
                        <a:schemeClr val="tx1"/>
                      </a:solidFill>
                      <a:prstDash val="solid"/>
                      <a:round/>
                      <a:headEnd type="none" w="med" len="med"/>
                      <a:tailEnd type="none" w="med" len="med"/>
                    </a:lnT>
                  </a:tcPr>
                </a:tc>
                <a:tc gridSpan="2">
                  <a:txBody>
                    <a:bodyPr/>
                    <a:lstStyle/>
                    <a:p>
                      <a:pPr marL="0" marR="0" indent="0" algn="ctr" defTabSz="614751" rtl="0" eaLnBrk="1" fontAlgn="auto" latinLnBrk="0" hangingPunct="1">
                        <a:lnSpc>
                          <a:spcPct val="100000"/>
                        </a:lnSpc>
                        <a:spcBef>
                          <a:spcPts val="0"/>
                        </a:spcBef>
                        <a:spcAft>
                          <a:spcPts val="0"/>
                        </a:spcAft>
                        <a:buClrTx/>
                        <a:buSzTx/>
                        <a:buFontTx/>
                        <a:buNone/>
                        <a:tabLst/>
                        <a:defRPr/>
                      </a:pPr>
                      <a:r>
                        <a:rPr lang="es-ES" sz="2800" dirty="0" smtClean="0"/>
                        <a:t>Obras Menores</a:t>
                      </a:r>
                      <a:endParaRPr lang="es-CL" sz="2800" dirty="0"/>
                    </a:p>
                  </a:txBody>
                  <a:tcPr marL="74315" marR="74315">
                    <a:lnL w="38100" cap="flat" cmpd="sng" algn="ctr">
                      <a:solidFill>
                        <a:srgbClr val="000099"/>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hMerge="1">
                  <a:txBody>
                    <a:bodyPr/>
                    <a:lstStyle/>
                    <a:p>
                      <a:endParaRPr lang="es-CL" dirty="0"/>
                    </a:p>
                  </a:txBody>
                  <a:tcPr>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tcPr>
                </a:tc>
              </a:tr>
              <a:tr h="370840">
                <a:tc>
                  <a:txBody>
                    <a:bodyPr/>
                    <a:lstStyle/>
                    <a:p>
                      <a:r>
                        <a:rPr lang="es-ES" sz="2000" dirty="0" smtClean="0"/>
                        <a:t>registro</a:t>
                      </a:r>
                      <a:endParaRPr lang="es-CL" sz="2000" dirty="0"/>
                    </a:p>
                  </a:txBody>
                  <a:tcPr marL="74315" marR="74315">
                    <a:lnL w="28575" cap="flat" cmpd="sng" algn="ctr">
                      <a:solidFill>
                        <a:schemeClr val="tx1"/>
                      </a:solidFill>
                      <a:prstDash val="solid"/>
                      <a:round/>
                      <a:headEnd type="none" w="med" len="med"/>
                      <a:tailEnd type="none" w="med" len="med"/>
                    </a:lnL>
                    <a:lnR w="38100" cap="flat" cmpd="sng" algn="ctr">
                      <a:solidFill>
                        <a:srgbClr val="7030A0"/>
                      </a:solidFill>
                      <a:prstDash val="sysDash"/>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r>
                        <a:rPr lang="es-ES" sz="2000" dirty="0" smtClean="0"/>
                        <a:t>especialidad</a:t>
                      </a:r>
                      <a:endParaRPr lang="es-CL" sz="2000" dirty="0"/>
                    </a:p>
                  </a:txBody>
                  <a:tcPr marL="74315" marR="74315">
                    <a:lnL w="38100" cap="flat" cmpd="sng" algn="ctr">
                      <a:solidFill>
                        <a:srgbClr val="7030A0"/>
                      </a:solidFill>
                      <a:prstDash val="sysDash"/>
                      <a:round/>
                      <a:headEnd type="none" w="med" len="med"/>
                      <a:tailEnd type="none" w="med" len="med"/>
                    </a:lnL>
                    <a:lnR w="38100" cap="flat" cmpd="sng" algn="ctr">
                      <a:solidFill>
                        <a:srgbClr val="000099"/>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marL="0" algn="l" defTabSz="614751" rtl="0" eaLnBrk="1" latinLnBrk="0" hangingPunct="1"/>
                      <a:r>
                        <a:rPr lang="es-ES" sz="2000" kern="1200" dirty="0" smtClean="0"/>
                        <a:t>registro</a:t>
                      </a:r>
                      <a:endParaRPr lang="es-CL" sz="2000" kern="1200" dirty="0">
                        <a:solidFill>
                          <a:schemeClr val="dk1"/>
                        </a:solidFill>
                        <a:latin typeface="+mn-lt"/>
                        <a:ea typeface="+mn-ea"/>
                        <a:cs typeface="+mn-cs"/>
                      </a:endParaRPr>
                    </a:p>
                  </a:txBody>
                  <a:tcPr marL="74315" marR="74315">
                    <a:lnL w="38100" cap="flat" cmpd="sng" algn="ctr">
                      <a:solidFill>
                        <a:srgbClr val="000099"/>
                      </a:solidFill>
                      <a:prstDash val="solid"/>
                      <a:round/>
                      <a:headEnd type="none" w="med" len="med"/>
                      <a:tailEnd type="none" w="med" len="med"/>
                    </a:lnL>
                    <a:lnR w="38100" cap="flat" cmpd="sng" algn="ctr">
                      <a:solidFill>
                        <a:srgbClr val="7030A0"/>
                      </a:solidFill>
                      <a:prstDash val="sysDash"/>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marL="0" marR="0" indent="0" algn="l" defTabSz="614751" rtl="0" eaLnBrk="1" fontAlgn="auto" latinLnBrk="0" hangingPunct="1">
                        <a:lnSpc>
                          <a:spcPct val="100000"/>
                        </a:lnSpc>
                        <a:spcBef>
                          <a:spcPts val="0"/>
                        </a:spcBef>
                        <a:spcAft>
                          <a:spcPts val="0"/>
                        </a:spcAft>
                        <a:buClrTx/>
                        <a:buSzTx/>
                        <a:buFontTx/>
                        <a:buNone/>
                        <a:tabLst/>
                        <a:defRPr/>
                      </a:pPr>
                      <a:r>
                        <a:rPr lang="es-ES" sz="2000" kern="1200" dirty="0" smtClean="0"/>
                        <a:t>especialidad</a:t>
                      </a:r>
                      <a:endParaRPr lang="es-CL" sz="2000" kern="1200" dirty="0">
                        <a:solidFill>
                          <a:schemeClr val="dk1"/>
                        </a:solidFill>
                        <a:latin typeface="+mn-lt"/>
                        <a:ea typeface="+mn-ea"/>
                        <a:cs typeface="+mn-cs"/>
                      </a:endParaRPr>
                    </a:p>
                  </a:txBody>
                  <a:tcPr marL="74315" marR="74315">
                    <a:lnL w="38100" cap="flat" cmpd="sng" algn="ctr">
                      <a:solidFill>
                        <a:srgbClr val="7030A0"/>
                      </a:solidFill>
                      <a:prstDash val="sysDash"/>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r>
              <a:tr h="370840">
                <a:tc>
                  <a:txBody>
                    <a:bodyPr/>
                    <a:lstStyle/>
                    <a:p>
                      <a:pPr algn="ctr"/>
                      <a:r>
                        <a:rPr lang="es-MX" sz="1600" dirty="0" smtClean="0">
                          <a:effectLst/>
                        </a:rPr>
                        <a:t>21 O.C</a:t>
                      </a:r>
                      <a:endParaRPr lang="es-CL" sz="1600" dirty="0">
                        <a:effectLst/>
                      </a:endParaRPr>
                    </a:p>
                  </a:txBody>
                  <a:tcPr marL="74315" marR="74315">
                    <a:lnL w="28575" cap="flat" cmpd="sng" algn="ctr">
                      <a:solidFill>
                        <a:schemeClr val="tx1"/>
                      </a:solidFill>
                      <a:prstDash val="solid"/>
                      <a:round/>
                      <a:headEnd type="none" w="med" len="med"/>
                      <a:tailEnd type="none" w="med" len="med"/>
                    </a:lnL>
                    <a:lnR w="38100" cap="flat" cmpd="sng" algn="ctr">
                      <a:solidFill>
                        <a:srgbClr val="7030A0"/>
                      </a:solidFill>
                      <a:prstDash val="sysDash"/>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ysDot"/>
                      <a:round/>
                      <a:headEnd type="none" w="med" len="med"/>
                      <a:tailEnd type="none" w="med" len="med"/>
                    </a:lnB>
                  </a:tcPr>
                </a:tc>
                <a:tc>
                  <a:txBody>
                    <a:bodyPr/>
                    <a:lstStyle/>
                    <a:p>
                      <a:r>
                        <a:rPr lang="es-MX" sz="1600" dirty="0" smtClean="0"/>
                        <a:t>Instalación de Tuberías de A.P Rural</a:t>
                      </a:r>
                      <a:endParaRPr lang="es-CL" sz="1600" dirty="0"/>
                    </a:p>
                  </a:txBody>
                  <a:tcPr marL="74315" marR="74315">
                    <a:lnL w="38100" cap="flat" cmpd="sng" algn="ctr">
                      <a:solidFill>
                        <a:srgbClr val="7030A0"/>
                      </a:solidFill>
                      <a:prstDash val="sysDash"/>
                      <a:round/>
                      <a:headEnd type="none" w="med" len="med"/>
                      <a:tailEnd type="none" w="med" len="med"/>
                    </a:lnL>
                    <a:lnR w="38100" cap="flat" cmpd="sng" algn="ctr">
                      <a:solidFill>
                        <a:srgbClr val="000099"/>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ysDot"/>
                      <a:round/>
                      <a:headEnd type="none" w="med" len="med"/>
                      <a:tailEnd type="none" w="med" len="med"/>
                    </a:lnB>
                  </a:tcPr>
                </a:tc>
                <a:tc rowSpan="2">
                  <a:txBody>
                    <a:bodyPr/>
                    <a:lstStyle/>
                    <a:p>
                      <a:pPr marL="0" marR="0" indent="0" algn="ctr" defTabSz="614751" rtl="0" eaLnBrk="1" fontAlgn="auto" latinLnBrk="0" hangingPunct="1">
                        <a:lnSpc>
                          <a:spcPct val="100000"/>
                        </a:lnSpc>
                        <a:spcBef>
                          <a:spcPts val="0"/>
                        </a:spcBef>
                        <a:spcAft>
                          <a:spcPts val="0"/>
                        </a:spcAft>
                        <a:buClrTx/>
                        <a:buSzTx/>
                        <a:buFontTx/>
                        <a:buNone/>
                        <a:tabLst/>
                        <a:defRPr/>
                      </a:pPr>
                      <a:endParaRPr lang="es-MX" sz="1600" kern="1200" dirty="0" smtClean="0">
                        <a:solidFill>
                          <a:schemeClr val="dk1"/>
                        </a:solidFill>
                        <a:latin typeface="+mn-lt"/>
                        <a:ea typeface="+mn-ea"/>
                        <a:cs typeface="+mn-cs"/>
                      </a:endParaRPr>
                    </a:p>
                    <a:p>
                      <a:pPr marL="0" marR="0" indent="0" algn="ctr" defTabSz="614751" rtl="0" eaLnBrk="1" fontAlgn="auto" latinLnBrk="0" hangingPunct="1">
                        <a:lnSpc>
                          <a:spcPct val="100000"/>
                        </a:lnSpc>
                        <a:spcBef>
                          <a:spcPts val="0"/>
                        </a:spcBef>
                        <a:spcAft>
                          <a:spcPts val="0"/>
                        </a:spcAft>
                        <a:buClrTx/>
                        <a:buSzTx/>
                        <a:buFontTx/>
                        <a:buNone/>
                        <a:tabLst/>
                        <a:defRPr/>
                      </a:pPr>
                      <a:r>
                        <a:rPr lang="es-MX" sz="1600" kern="1200" dirty="0" smtClean="0">
                          <a:solidFill>
                            <a:schemeClr val="dk1"/>
                          </a:solidFill>
                          <a:latin typeface="+mn-lt"/>
                          <a:ea typeface="+mn-ea"/>
                          <a:cs typeface="+mn-cs"/>
                        </a:rPr>
                        <a:t>23 O.M</a:t>
                      </a:r>
                      <a:endParaRPr lang="es-CL" sz="1600" kern="1200" dirty="0">
                        <a:solidFill>
                          <a:schemeClr val="dk1"/>
                        </a:solidFill>
                        <a:latin typeface="+mn-lt"/>
                        <a:ea typeface="+mn-ea"/>
                        <a:cs typeface="+mn-cs"/>
                      </a:endParaRPr>
                    </a:p>
                  </a:txBody>
                  <a:tcPr marL="74315" marR="74315">
                    <a:lnL w="38100" cap="flat" cmpd="sng" algn="ctr">
                      <a:solidFill>
                        <a:srgbClr val="000099"/>
                      </a:solidFill>
                      <a:prstDash val="solid"/>
                      <a:round/>
                      <a:headEnd type="none" w="med" len="med"/>
                      <a:tailEnd type="none" w="med" len="med"/>
                    </a:lnL>
                    <a:lnR w="38100" cap="flat" cmpd="sng" algn="ctr">
                      <a:solidFill>
                        <a:srgbClr val="7030A0"/>
                      </a:solidFill>
                      <a:prstDash val="sysDash"/>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ysDot"/>
                      <a:round/>
                      <a:headEnd type="none" w="med" len="med"/>
                      <a:tailEnd type="none" w="med" len="med"/>
                    </a:lnB>
                  </a:tcPr>
                </a:tc>
                <a:tc rowSpan="2">
                  <a:txBody>
                    <a:bodyPr/>
                    <a:lstStyle/>
                    <a:p>
                      <a:pPr marL="0" marR="0" indent="0" algn="l" defTabSz="614751" rtl="0" eaLnBrk="1" fontAlgn="auto" latinLnBrk="0" hangingPunct="1">
                        <a:lnSpc>
                          <a:spcPct val="100000"/>
                        </a:lnSpc>
                        <a:spcBef>
                          <a:spcPts val="0"/>
                        </a:spcBef>
                        <a:spcAft>
                          <a:spcPts val="0"/>
                        </a:spcAft>
                        <a:buClrTx/>
                        <a:buSzTx/>
                        <a:buFontTx/>
                        <a:buNone/>
                        <a:tabLst/>
                        <a:defRPr/>
                      </a:pPr>
                      <a:r>
                        <a:rPr lang="es-MX" sz="1600" kern="1200" dirty="0" smtClean="0">
                          <a:solidFill>
                            <a:schemeClr val="dk1"/>
                          </a:solidFill>
                          <a:latin typeface="+mn-lt"/>
                          <a:ea typeface="+mn-ea"/>
                          <a:cs typeface="+mn-cs"/>
                        </a:rPr>
                        <a:t>Obras de Agua Potable y  Aguas Servidas Rurales</a:t>
                      </a:r>
                      <a:endParaRPr lang="es-CL" sz="1600" kern="1200" dirty="0">
                        <a:solidFill>
                          <a:schemeClr val="dk1"/>
                        </a:solidFill>
                        <a:latin typeface="+mn-lt"/>
                        <a:ea typeface="+mn-ea"/>
                        <a:cs typeface="+mn-cs"/>
                      </a:endParaRPr>
                    </a:p>
                  </a:txBody>
                  <a:tcPr marL="74315" marR="74315" anchor="ctr">
                    <a:lnL w="38100" cap="flat" cmpd="sng" algn="ctr">
                      <a:solidFill>
                        <a:srgbClr val="7030A0"/>
                      </a:solidFill>
                      <a:prstDash val="sysDash"/>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ysDot"/>
                      <a:round/>
                      <a:headEnd type="none" w="med" len="med"/>
                      <a:tailEnd type="none" w="med" len="med"/>
                    </a:lnB>
                  </a:tcPr>
                </a:tc>
              </a:tr>
              <a:tr h="370840">
                <a:tc>
                  <a:txBody>
                    <a:bodyPr/>
                    <a:lstStyle/>
                    <a:p>
                      <a:pPr algn="ctr"/>
                      <a:r>
                        <a:rPr lang="es-MX" sz="1600" dirty="0" smtClean="0">
                          <a:effectLst/>
                        </a:rPr>
                        <a:t>22 O.C</a:t>
                      </a:r>
                      <a:endParaRPr lang="es-CL" sz="1600" dirty="0">
                        <a:effectLst/>
                      </a:endParaRPr>
                    </a:p>
                  </a:txBody>
                  <a:tcPr marL="74315" marR="74315">
                    <a:lnL w="28575" cap="flat" cmpd="sng" algn="ctr">
                      <a:solidFill>
                        <a:schemeClr val="tx1"/>
                      </a:solidFill>
                      <a:prstDash val="solid"/>
                      <a:round/>
                      <a:headEnd type="none" w="med" len="med"/>
                      <a:tailEnd type="none" w="med" len="med"/>
                    </a:lnL>
                    <a:lnR w="38100" cap="flat" cmpd="sng" algn="ctr">
                      <a:solidFill>
                        <a:srgbClr val="7030A0"/>
                      </a:solidFill>
                      <a:prstDash val="sysDash"/>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tcPr>
                </a:tc>
                <a:tc>
                  <a:txBody>
                    <a:bodyPr/>
                    <a:lstStyle/>
                    <a:p>
                      <a:r>
                        <a:rPr lang="es-MX" sz="1600" dirty="0" smtClean="0"/>
                        <a:t>Instalación de Tuberías de Aguas Servidas Rural</a:t>
                      </a:r>
                      <a:endParaRPr lang="es-CL" sz="1600" dirty="0"/>
                    </a:p>
                  </a:txBody>
                  <a:tcPr marL="74315" marR="74315">
                    <a:lnL w="38100" cap="flat" cmpd="sng" algn="ctr">
                      <a:solidFill>
                        <a:srgbClr val="7030A0"/>
                      </a:solidFill>
                      <a:prstDash val="sysDash"/>
                      <a:round/>
                      <a:headEnd type="none" w="med" len="med"/>
                      <a:tailEnd type="none" w="med" len="med"/>
                    </a:lnL>
                    <a:lnR w="38100" cap="flat" cmpd="sng" algn="ctr">
                      <a:solidFill>
                        <a:srgbClr val="000099"/>
                      </a:solidFill>
                      <a:prstDash val="solid"/>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tcPr>
                </a:tc>
                <a:tc vMerge="1">
                  <a:txBody>
                    <a:bodyPr/>
                    <a:lstStyle/>
                    <a:p>
                      <a:pPr marL="0" marR="0" indent="0" algn="ctr" defTabSz="614751" rtl="0" eaLnBrk="1" fontAlgn="auto" latinLnBrk="0" hangingPunct="1">
                        <a:lnSpc>
                          <a:spcPct val="100000"/>
                        </a:lnSpc>
                        <a:spcBef>
                          <a:spcPts val="0"/>
                        </a:spcBef>
                        <a:spcAft>
                          <a:spcPts val="0"/>
                        </a:spcAft>
                        <a:buClrTx/>
                        <a:buSzTx/>
                        <a:buFontTx/>
                        <a:buNone/>
                        <a:tabLst/>
                        <a:defRPr/>
                      </a:pPr>
                      <a:endParaRPr lang="es-CL" sz="1600" kern="1200" dirty="0">
                        <a:solidFill>
                          <a:schemeClr val="dk1"/>
                        </a:solidFill>
                        <a:latin typeface="+mn-lt"/>
                        <a:ea typeface="+mn-ea"/>
                        <a:cs typeface="+mn-cs"/>
                      </a:endParaRPr>
                    </a:p>
                  </a:txBody>
                  <a:tcPr marL="74315" marR="74315" anchor="ctr">
                    <a:lnL w="38100" cap="flat" cmpd="sng" algn="ctr">
                      <a:solidFill>
                        <a:srgbClr val="000099"/>
                      </a:solidFill>
                      <a:prstDash val="solid"/>
                      <a:round/>
                      <a:headEnd type="none" w="med" len="med"/>
                      <a:tailEnd type="none" w="med" len="med"/>
                    </a:lnL>
                    <a:lnR w="38100" cap="flat" cmpd="sng" algn="ctr">
                      <a:solidFill>
                        <a:srgbClr val="7030A0"/>
                      </a:solidFill>
                      <a:prstDash val="sysDash"/>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tcPr>
                </a:tc>
                <a:tc vMerge="1">
                  <a:txBody>
                    <a:bodyPr/>
                    <a:lstStyle/>
                    <a:p>
                      <a:endParaRPr lang="es-CL" sz="1600" dirty="0"/>
                    </a:p>
                  </a:txBody>
                  <a:tcPr marL="74315" marR="74315" anchor="ctr">
                    <a:lnL w="38100" cap="flat" cmpd="sng" algn="ctr">
                      <a:solidFill>
                        <a:srgbClr val="7030A0"/>
                      </a:solidFill>
                      <a:prstDash val="sysDash"/>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tcPr>
                </a:tc>
              </a:tr>
              <a:tr h="370840">
                <a:tc rowSpan="2">
                  <a:txBody>
                    <a:bodyPr/>
                    <a:lstStyle/>
                    <a:p>
                      <a:pPr marL="0" algn="ctr" defTabSz="614751" rtl="0" eaLnBrk="1" latinLnBrk="0" hangingPunct="1"/>
                      <a:r>
                        <a:rPr lang="es-MX" sz="1600" kern="1200" dirty="0" smtClean="0">
                          <a:solidFill>
                            <a:schemeClr val="dk1"/>
                          </a:solidFill>
                          <a:effectLst/>
                          <a:latin typeface="+mn-lt"/>
                          <a:ea typeface="+mn-ea"/>
                          <a:cs typeface="+mn-cs"/>
                        </a:rPr>
                        <a:t>1 M</a:t>
                      </a:r>
                      <a:endParaRPr lang="es-CL" sz="1600" kern="1200" dirty="0">
                        <a:solidFill>
                          <a:schemeClr val="dk1"/>
                        </a:solidFill>
                        <a:effectLst/>
                        <a:latin typeface="+mn-lt"/>
                        <a:ea typeface="+mn-ea"/>
                        <a:cs typeface="+mn-cs"/>
                      </a:endParaRPr>
                    </a:p>
                  </a:txBody>
                  <a:tcPr marL="74315" marR="74315" anchor="ctr">
                    <a:lnL w="28575" cap="flat" cmpd="sng" algn="ctr">
                      <a:solidFill>
                        <a:schemeClr val="tx1"/>
                      </a:solidFill>
                      <a:prstDash val="solid"/>
                      <a:round/>
                      <a:headEnd type="none" w="med" len="med"/>
                      <a:tailEnd type="none" w="med" len="med"/>
                    </a:lnL>
                    <a:lnR w="38100" cap="flat" cmpd="sng" algn="ctr">
                      <a:solidFill>
                        <a:srgbClr val="7030A0"/>
                      </a:solidFill>
                      <a:prstDash val="sysDash"/>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tcPr>
                </a:tc>
                <a:tc rowSpan="2">
                  <a:txBody>
                    <a:bodyPr/>
                    <a:lstStyle/>
                    <a:p>
                      <a:r>
                        <a:rPr lang="es-MX" sz="1600" dirty="0" smtClean="0"/>
                        <a:t>Montaje de Equipos Eléctricos</a:t>
                      </a:r>
                      <a:endParaRPr lang="es-CL" sz="1600" dirty="0"/>
                    </a:p>
                  </a:txBody>
                  <a:tcPr marL="74315" marR="74315" anchor="ctr">
                    <a:lnL w="38100" cap="flat" cmpd="sng" algn="ctr">
                      <a:solidFill>
                        <a:srgbClr val="7030A0"/>
                      </a:solidFill>
                      <a:prstDash val="sysDash"/>
                      <a:round/>
                      <a:headEnd type="none" w="med" len="med"/>
                      <a:tailEnd type="none" w="med" len="med"/>
                    </a:lnL>
                    <a:lnR w="38100" cap="flat" cmpd="sng" algn="ctr">
                      <a:solidFill>
                        <a:srgbClr val="000099"/>
                      </a:solidFill>
                      <a:prstDash val="solid"/>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tcPr>
                </a:tc>
                <a:tc>
                  <a:txBody>
                    <a:bodyPr/>
                    <a:lstStyle/>
                    <a:p>
                      <a:pPr algn="ctr"/>
                      <a:r>
                        <a:rPr lang="es-MX" sz="1600" dirty="0" smtClean="0"/>
                        <a:t>13 O.M</a:t>
                      </a:r>
                      <a:endParaRPr lang="es-CL" sz="1600" dirty="0"/>
                    </a:p>
                  </a:txBody>
                  <a:tcPr marL="74315" marR="74315">
                    <a:lnL w="38100" cap="flat" cmpd="sng" algn="ctr">
                      <a:solidFill>
                        <a:srgbClr val="000099"/>
                      </a:solidFill>
                      <a:prstDash val="solid"/>
                      <a:round/>
                      <a:headEnd type="none" w="med" len="med"/>
                      <a:tailEnd type="none" w="med" len="med"/>
                    </a:lnL>
                    <a:lnR w="38100" cap="flat" cmpd="sng" algn="ctr">
                      <a:solidFill>
                        <a:srgbClr val="7030A0"/>
                      </a:solidFill>
                      <a:prstDash val="sysDash"/>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tcPr>
                </a:tc>
                <a:tc>
                  <a:txBody>
                    <a:bodyPr/>
                    <a:lstStyle/>
                    <a:p>
                      <a:pPr marL="0" marR="0" indent="0" algn="l" defTabSz="614751" rtl="0" eaLnBrk="1" fontAlgn="auto" latinLnBrk="0" hangingPunct="1">
                        <a:lnSpc>
                          <a:spcPct val="100000"/>
                        </a:lnSpc>
                        <a:spcBef>
                          <a:spcPts val="0"/>
                        </a:spcBef>
                        <a:spcAft>
                          <a:spcPts val="0"/>
                        </a:spcAft>
                        <a:buClrTx/>
                        <a:buSzTx/>
                        <a:buFontTx/>
                        <a:buNone/>
                        <a:tabLst/>
                        <a:defRPr/>
                      </a:pPr>
                      <a:r>
                        <a:rPr lang="es-MX" sz="1600" dirty="0" smtClean="0"/>
                        <a:t>Instalaciones Eléctricas</a:t>
                      </a:r>
                      <a:endParaRPr lang="es-CL" sz="1600" dirty="0"/>
                    </a:p>
                  </a:txBody>
                  <a:tcPr marL="74315" marR="74315">
                    <a:lnL w="38100" cap="flat" cmpd="sng" algn="ctr">
                      <a:solidFill>
                        <a:srgbClr val="7030A0"/>
                      </a:solidFill>
                      <a:prstDash val="sysDash"/>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tcPr>
                </a:tc>
              </a:tr>
              <a:tr h="370840">
                <a:tc vMerge="1">
                  <a:txBody>
                    <a:bodyPr/>
                    <a:lstStyle/>
                    <a:p>
                      <a:pPr marL="0" algn="r" defTabSz="614751" rtl="0" eaLnBrk="1" latinLnBrk="0" hangingPunct="1"/>
                      <a:endParaRPr lang="es-CL" sz="1800" kern="1200" dirty="0">
                        <a:solidFill>
                          <a:schemeClr val="dk1"/>
                        </a:solidFill>
                        <a:effectLst/>
                        <a:latin typeface="+mn-lt"/>
                        <a:ea typeface="+mn-ea"/>
                        <a:cs typeface="+mn-cs"/>
                      </a:endParaRPr>
                    </a:p>
                  </a:txBody>
                  <a:tcPr marL="74315" marR="74315" anchor="ctr">
                    <a:lnL w="28575" cap="flat" cmpd="sng" algn="ctr">
                      <a:solidFill>
                        <a:schemeClr val="tx1"/>
                      </a:solidFill>
                      <a:prstDash val="solid"/>
                      <a:round/>
                      <a:headEnd type="none" w="med" len="med"/>
                      <a:tailEnd type="none" w="med" len="med"/>
                    </a:lnL>
                    <a:lnR w="38100" cap="flat" cmpd="sng" algn="ctr">
                      <a:solidFill>
                        <a:srgbClr val="7030A0"/>
                      </a:solidFill>
                      <a:prstDash val="sysDash"/>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tcPr>
                </a:tc>
                <a:tc vMerge="1">
                  <a:txBody>
                    <a:bodyPr/>
                    <a:lstStyle/>
                    <a:p>
                      <a:endParaRPr lang="es-CL" sz="1600" dirty="0"/>
                    </a:p>
                  </a:txBody>
                  <a:tcPr marL="74315" marR="74315" anchor="ctr">
                    <a:lnL w="38100" cap="flat" cmpd="sng" algn="ctr">
                      <a:solidFill>
                        <a:srgbClr val="7030A0"/>
                      </a:solidFill>
                      <a:prstDash val="sysDash"/>
                      <a:round/>
                      <a:headEnd type="none" w="med" len="med"/>
                      <a:tailEnd type="none" w="med" len="med"/>
                    </a:lnL>
                    <a:lnR w="38100" cap="flat" cmpd="sng" algn="ctr">
                      <a:solidFill>
                        <a:srgbClr val="000099"/>
                      </a:solidFill>
                      <a:prstDash val="solid"/>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tcPr>
                </a:tc>
                <a:tc>
                  <a:txBody>
                    <a:bodyPr/>
                    <a:lstStyle/>
                    <a:p>
                      <a:pPr algn="ctr"/>
                      <a:r>
                        <a:rPr lang="es-MX" sz="1600" dirty="0" smtClean="0"/>
                        <a:t>14 O.M</a:t>
                      </a:r>
                      <a:endParaRPr lang="es-CL" sz="1600" dirty="0"/>
                    </a:p>
                  </a:txBody>
                  <a:tcPr marL="74315" marR="74315">
                    <a:lnL w="38100" cap="flat" cmpd="sng" algn="ctr">
                      <a:solidFill>
                        <a:srgbClr val="000099"/>
                      </a:solidFill>
                      <a:prstDash val="solid"/>
                      <a:round/>
                      <a:headEnd type="none" w="med" len="med"/>
                      <a:tailEnd type="none" w="med" len="med"/>
                    </a:lnL>
                    <a:lnR w="38100" cap="flat" cmpd="sng" algn="ctr">
                      <a:solidFill>
                        <a:srgbClr val="7030A0"/>
                      </a:solidFill>
                      <a:prstDash val="sysDash"/>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tcPr>
                </a:tc>
                <a:tc>
                  <a:txBody>
                    <a:bodyPr/>
                    <a:lstStyle/>
                    <a:p>
                      <a:r>
                        <a:rPr lang="es-MX" sz="1600" dirty="0" smtClean="0"/>
                        <a:t>Montaje de Equipos Eléctricos</a:t>
                      </a:r>
                      <a:endParaRPr lang="es-CL" sz="1600" dirty="0"/>
                    </a:p>
                  </a:txBody>
                  <a:tcPr marL="74315" marR="74315">
                    <a:lnL w="38100" cap="flat" cmpd="sng" algn="ctr">
                      <a:solidFill>
                        <a:srgbClr val="7030A0"/>
                      </a:solidFill>
                      <a:prstDash val="sysDash"/>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tcPr>
                </a:tc>
              </a:tr>
              <a:tr h="370840">
                <a:tc>
                  <a:txBody>
                    <a:bodyPr/>
                    <a:lstStyle/>
                    <a:p>
                      <a:pPr marL="0" algn="ctr" defTabSz="614751" rtl="0" eaLnBrk="1" latinLnBrk="0" hangingPunct="1"/>
                      <a:r>
                        <a:rPr lang="es-MX" sz="1600" kern="1200" dirty="0" smtClean="0">
                          <a:solidFill>
                            <a:schemeClr val="dk1"/>
                          </a:solidFill>
                          <a:effectLst/>
                          <a:latin typeface="+mn-lt"/>
                          <a:ea typeface="+mn-ea"/>
                          <a:cs typeface="+mn-cs"/>
                        </a:rPr>
                        <a:t>2 M</a:t>
                      </a:r>
                      <a:endParaRPr lang="es-CL" sz="1600" kern="1200" dirty="0">
                        <a:solidFill>
                          <a:schemeClr val="dk1"/>
                        </a:solidFill>
                        <a:effectLst/>
                        <a:latin typeface="+mn-lt"/>
                        <a:ea typeface="+mn-ea"/>
                        <a:cs typeface="+mn-cs"/>
                      </a:endParaRPr>
                    </a:p>
                  </a:txBody>
                  <a:tcPr marL="74315" marR="74315" anchor="ctr">
                    <a:lnL w="28575" cap="flat" cmpd="sng" algn="ctr">
                      <a:solidFill>
                        <a:schemeClr val="tx1"/>
                      </a:solidFill>
                      <a:prstDash val="solid"/>
                      <a:round/>
                      <a:headEnd type="none" w="med" len="med"/>
                      <a:tailEnd type="none" w="med" len="med"/>
                    </a:lnL>
                    <a:lnR w="38100" cap="flat" cmpd="sng" algn="ctr">
                      <a:solidFill>
                        <a:srgbClr val="7030A0"/>
                      </a:solidFill>
                      <a:prstDash val="sysDash"/>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tcPr>
                </a:tc>
                <a:tc>
                  <a:txBody>
                    <a:bodyPr/>
                    <a:lstStyle/>
                    <a:p>
                      <a:r>
                        <a:rPr lang="es-MX" sz="1600" dirty="0" smtClean="0"/>
                        <a:t>Montaje de Equipos Mecánicos</a:t>
                      </a:r>
                      <a:endParaRPr lang="es-CL" sz="1600" dirty="0"/>
                    </a:p>
                  </a:txBody>
                  <a:tcPr marL="74315" marR="74315" anchor="ctr">
                    <a:lnL w="38100" cap="flat" cmpd="sng" algn="ctr">
                      <a:solidFill>
                        <a:srgbClr val="7030A0"/>
                      </a:solidFill>
                      <a:prstDash val="sysDash"/>
                      <a:round/>
                      <a:headEnd type="none" w="med" len="med"/>
                      <a:tailEnd type="none" w="med" len="med"/>
                    </a:lnL>
                    <a:lnR w="38100" cap="flat" cmpd="sng" algn="ctr">
                      <a:solidFill>
                        <a:srgbClr val="000099"/>
                      </a:solidFill>
                      <a:prstDash val="solid"/>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tcPr>
                </a:tc>
                <a:tc>
                  <a:txBody>
                    <a:bodyPr/>
                    <a:lstStyle/>
                    <a:p>
                      <a:pPr marL="0" marR="0" indent="0" algn="ctr" defTabSz="614751" rtl="0" eaLnBrk="1" fontAlgn="auto" latinLnBrk="0" hangingPunct="1">
                        <a:lnSpc>
                          <a:spcPct val="100000"/>
                        </a:lnSpc>
                        <a:spcBef>
                          <a:spcPts val="0"/>
                        </a:spcBef>
                        <a:spcAft>
                          <a:spcPts val="0"/>
                        </a:spcAft>
                        <a:buClrTx/>
                        <a:buSzTx/>
                        <a:buFontTx/>
                        <a:buNone/>
                        <a:tabLst/>
                        <a:defRPr/>
                      </a:pPr>
                      <a:r>
                        <a:rPr lang="es-MX" sz="1600" dirty="0" smtClean="0"/>
                        <a:t>16 O.M</a:t>
                      </a:r>
                      <a:endParaRPr lang="es-CL" sz="1600" dirty="0"/>
                    </a:p>
                  </a:txBody>
                  <a:tcPr marL="74315" marR="74315">
                    <a:lnL w="38100" cap="flat" cmpd="sng" algn="ctr">
                      <a:solidFill>
                        <a:srgbClr val="000099"/>
                      </a:solidFill>
                      <a:prstDash val="solid"/>
                      <a:round/>
                      <a:headEnd type="none" w="med" len="med"/>
                      <a:tailEnd type="none" w="med" len="med"/>
                    </a:lnL>
                    <a:lnR w="38100" cap="flat" cmpd="sng" algn="ctr">
                      <a:solidFill>
                        <a:srgbClr val="7030A0"/>
                      </a:solidFill>
                      <a:prstDash val="sysDash"/>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tcPr>
                </a:tc>
                <a:tc>
                  <a:txBody>
                    <a:bodyPr/>
                    <a:lstStyle/>
                    <a:p>
                      <a:pPr marL="0" marR="0" indent="0" algn="l" defTabSz="614751" rtl="0" eaLnBrk="1" fontAlgn="auto" latinLnBrk="0" hangingPunct="1">
                        <a:lnSpc>
                          <a:spcPct val="100000"/>
                        </a:lnSpc>
                        <a:spcBef>
                          <a:spcPts val="0"/>
                        </a:spcBef>
                        <a:spcAft>
                          <a:spcPts val="0"/>
                        </a:spcAft>
                        <a:buClrTx/>
                        <a:buSzTx/>
                        <a:buFontTx/>
                        <a:buNone/>
                        <a:tabLst/>
                        <a:defRPr/>
                      </a:pPr>
                      <a:r>
                        <a:rPr lang="es-MX" sz="1600" dirty="0" smtClean="0"/>
                        <a:t>Montaje de Equipos Mecánicos</a:t>
                      </a:r>
                      <a:endParaRPr lang="es-CL" sz="1600" dirty="0"/>
                    </a:p>
                  </a:txBody>
                  <a:tcPr marL="74315" marR="74315">
                    <a:lnL w="38100" cap="flat" cmpd="sng" algn="ctr">
                      <a:solidFill>
                        <a:srgbClr val="7030A0"/>
                      </a:solidFill>
                      <a:prstDash val="sysDash"/>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tcPr>
                </a:tc>
              </a:tr>
              <a:tr h="370840">
                <a:tc>
                  <a:txBody>
                    <a:bodyPr/>
                    <a:lstStyle/>
                    <a:p>
                      <a:pPr marL="0" algn="ctr" defTabSz="614751" rtl="0" eaLnBrk="1" latinLnBrk="0" hangingPunct="1"/>
                      <a:r>
                        <a:rPr lang="es-MX" sz="1600" kern="1200" dirty="0" smtClean="0">
                          <a:solidFill>
                            <a:schemeClr val="dk1"/>
                          </a:solidFill>
                          <a:effectLst/>
                          <a:latin typeface="+mn-lt"/>
                          <a:ea typeface="+mn-ea"/>
                          <a:cs typeface="+mn-cs"/>
                        </a:rPr>
                        <a:t>3 M</a:t>
                      </a:r>
                      <a:endParaRPr lang="es-CL" sz="1600" kern="1200" dirty="0">
                        <a:solidFill>
                          <a:schemeClr val="dk1"/>
                        </a:solidFill>
                        <a:effectLst/>
                        <a:latin typeface="+mn-lt"/>
                        <a:ea typeface="+mn-ea"/>
                        <a:cs typeface="+mn-cs"/>
                      </a:endParaRPr>
                    </a:p>
                  </a:txBody>
                  <a:tcPr marL="74315" marR="74315" anchor="ctr">
                    <a:lnL w="28575" cap="flat" cmpd="sng" algn="ctr">
                      <a:solidFill>
                        <a:schemeClr val="tx1"/>
                      </a:solidFill>
                      <a:prstDash val="solid"/>
                      <a:round/>
                      <a:headEnd type="none" w="med" len="med"/>
                      <a:tailEnd type="none" w="med" len="med"/>
                    </a:lnL>
                    <a:lnR w="38100" cap="flat" cmpd="sng" algn="ctr">
                      <a:solidFill>
                        <a:srgbClr val="7030A0"/>
                      </a:solidFill>
                      <a:prstDash val="sysDash"/>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tcPr>
                </a:tc>
                <a:tc>
                  <a:txBody>
                    <a:bodyPr/>
                    <a:lstStyle/>
                    <a:p>
                      <a:r>
                        <a:rPr lang="es-MX" sz="1600" dirty="0" smtClean="0"/>
                        <a:t>Montaje de Estructuras Metálicas</a:t>
                      </a:r>
                      <a:r>
                        <a:rPr lang="es-MX" sz="1600" baseline="0" dirty="0" smtClean="0"/>
                        <a:t> </a:t>
                      </a:r>
                      <a:r>
                        <a:rPr lang="es-MX" sz="1600" baseline="0" smtClean="0"/>
                        <a:t>y de Caldererías</a:t>
                      </a:r>
                      <a:endParaRPr lang="es-CL" sz="1600" dirty="0"/>
                    </a:p>
                  </a:txBody>
                  <a:tcPr marL="74315" marR="74315" anchor="ctr">
                    <a:lnL w="38100" cap="flat" cmpd="sng" algn="ctr">
                      <a:solidFill>
                        <a:srgbClr val="7030A0"/>
                      </a:solidFill>
                      <a:prstDash val="sysDash"/>
                      <a:round/>
                      <a:headEnd type="none" w="med" len="med"/>
                      <a:tailEnd type="none" w="med" len="med"/>
                    </a:lnL>
                    <a:lnR w="38100" cap="flat" cmpd="sng" algn="ctr">
                      <a:solidFill>
                        <a:srgbClr val="000099"/>
                      </a:solidFill>
                      <a:prstDash val="solid"/>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tcPr>
                </a:tc>
                <a:tc>
                  <a:txBody>
                    <a:bodyPr/>
                    <a:lstStyle/>
                    <a:p>
                      <a:pPr marL="0" marR="0" indent="0" algn="ctr" defTabSz="614751" rtl="0" eaLnBrk="1" fontAlgn="auto" latinLnBrk="0" hangingPunct="1">
                        <a:lnSpc>
                          <a:spcPct val="100000"/>
                        </a:lnSpc>
                        <a:spcBef>
                          <a:spcPts val="0"/>
                        </a:spcBef>
                        <a:spcAft>
                          <a:spcPts val="0"/>
                        </a:spcAft>
                        <a:buClrTx/>
                        <a:buSzTx/>
                        <a:buFontTx/>
                        <a:buNone/>
                        <a:tabLst/>
                        <a:defRPr/>
                      </a:pPr>
                      <a:r>
                        <a:rPr lang="es-MX" sz="1600" dirty="0" smtClean="0"/>
                        <a:t>17 O.M</a:t>
                      </a:r>
                      <a:endParaRPr lang="es-CL" sz="1600" dirty="0"/>
                    </a:p>
                  </a:txBody>
                  <a:tcPr marL="74315" marR="74315">
                    <a:lnL w="38100" cap="flat" cmpd="sng" algn="ctr">
                      <a:solidFill>
                        <a:srgbClr val="000099"/>
                      </a:solidFill>
                      <a:prstDash val="solid"/>
                      <a:round/>
                      <a:headEnd type="none" w="med" len="med"/>
                      <a:tailEnd type="none" w="med" len="med"/>
                    </a:lnL>
                    <a:lnR w="38100" cap="flat" cmpd="sng" algn="ctr">
                      <a:solidFill>
                        <a:srgbClr val="7030A0"/>
                      </a:solidFill>
                      <a:prstDash val="sysDash"/>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tcPr>
                </a:tc>
                <a:tc>
                  <a:txBody>
                    <a:bodyPr/>
                    <a:lstStyle/>
                    <a:p>
                      <a:pPr marL="0" marR="0" indent="0" algn="l" defTabSz="614751" rtl="0" eaLnBrk="1" fontAlgn="auto" latinLnBrk="0" hangingPunct="1">
                        <a:lnSpc>
                          <a:spcPct val="100000"/>
                        </a:lnSpc>
                        <a:spcBef>
                          <a:spcPts val="0"/>
                        </a:spcBef>
                        <a:spcAft>
                          <a:spcPts val="0"/>
                        </a:spcAft>
                        <a:buClrTx/>
                        <a:buSzTx/>
                        <a:buFontTx/>
                        <a:buNone/>
                        <a:tabLst/>
                        <a:defRPr/>
                      </a:pPr>
                      <a:r>
                        <a:rPr lang="es-MX" sz="1600" dirty="0" smtClean="0"/>
                        <a:t>Estructuras Metálicas y Calderería</a:t>
                      </a:r>
                      <a:endParaRPr lang="es-CL" sz="1600" dirty="0"/>
                    </a:p>
                  </a:txBody>
                  <a:tcPr marL="74315" marR="74315">
                    <a:lnL w="38100" cap="flat" cmpd="sng" algn="ctr">
                      <a:solidFill>
                        <a:srgbClr val="7030A0"/>
                      </a:solidFill>
                      <a:prstDash val="sysDash"/>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tcPr>
                </a:tc>
              </a:tr>
            </a:tbl>
          </a:graphicData>
        </a:graphic>
      </p:graphicFrame>
      <p:sp>
        <p:nvSpPr>
          <p:cNvPr id="3" name="CuadroTexto 2"/>
          <p:cNvSpPr txBox="1"/>
          <p:nvPr/>
        </p:nvSpPr>
        <p:spPr>
          <a:xfrm>
            <a:off x="2419427" y="243366"/>
            <a:ext cx="7550331" cy="461665"/>
          </a:xfrm>
          <a:prstGeom prst="rect">
            <a:avLst/>
          </a:prstGeom>
          <a:noFill/>
        </p:spPr>
        <p:txBody>
          <a:bodyPr wrap="square" rtlCol="0">
            <a:spAutoFit/>
          </a:bodyPr>
          <a:lstStyle/>
          <a:p>
            <a:pPr algn="ctr"/>
            <a:r>
              <a:rPr lang="es-MX" dirty="0">
                <a:solidFill>
                  <a:srgbClr val="000099"/>
                </a:solidFill>
                <a:effectLst>
                  <a:outerShdw blurRad="38100" dist="38100" dir="2700000" algn="tl">
                    <a:srgbClr val="000000">
                      <a:alpha val="43137"/>
                    </a:srgbClr>
                  </a:outerShdw>
                </a:effectLst>
              </a:rPr>
              <a:t>registros equivalentes</a:t>
            </a:r>
            <a:endParaRPr lang="es-CL" dirty="0">
              <a:solidFill>
                <a:srgbClr val="000099"/>
              </a:solidFill>
              <a:effectLst>
                <a:outerShdw blurRad="38100" dist="38100" dir="2700000" algn="tl">
                  <a:srgbClr val="000000">
                    <a:alpha val="43137"/>
                  </a:srgbClr>
                </a:outerShdw>
              </a:effectLst>
            </a:endParaRPr>
          </a:p>
        </p:txBody>
      </p:sp>
      <p:sp>
        <p:nvSpPr>
          <p:cNvPr id="4" name="CuadroTexto 3"/>
          <p:cNvSpPr txBox="1"/>
          <p:nvPr/>
        </p:nvSpPr>
        <p:spPr>
          <a:xfrm>
            <a:off x="635726" y="5033554"/>
            <a:ext cx="11443063" cy="1322797"/>
          </a:xfrm>
          <a:prstGeom prst="rect">
            <a:avLst/>
          </a:prstGeom>
          <a:noFill/>
        </p:spPr>
        <p:txBody>
          <a:bodyPr wrap="square" rtlCol="0">
            <a:spAutoFit/>
          </a:bodyPr>
          <a:lstStyle/>
          <a:p>
            <a:endParaRPr lang="es-CL" dirty="0"/>
          </a:p>
        </p:txBody>
      </p:sp>
      <p:sp>
        <p:nvSpPr>
          <p:cNvPr id="7" name="CuadroTexto 6"/>
          <p:cNvSpPr txBox="1"/>
          <p:nvPr/>
        </p:nvSpPr>
        <p:spPr>
          <a:xfrm>
            <a:off x="539931" y="4794959"/>
            <a:ext cx="11173098" cy="1323439"/>
          </a:xfrm>
          <a:prstGeom prst="rect">
            <a:avLst/>
          </a:prstGeom>
          <a:noFill/>
        </p:spPr>
        <p:txBody>
          <a:bodyPr wrap="square" rtlCol="0">
            <a:spAutoFit/>
          </a:bodyPr>
          <a:lstStyle/>
          <a:p>
            <a:pPr algn="just"/>
            <a:r>
              <a:rPr lang="es-MX" sz="1500" b="1" dirty="0" smtClean="0"/>
              <a:t>21 O.C  INSTALACIÓN DE TUBERÍAS DE AGUA POTABLE RURAL:  </a:t>
            </a:r>
            <a:r>
              <a:rPr lang="es-MX" sz="1600" dirty="0" smtClean="0"/>
              <a:t>Comprende la ejecución de movimiento de tierras, la ejecución de aducciones, impulsiones y redes de distribución de agua potable, arranques domiciliarios, cámaras, tuberías de drenaje, sifones y desagües.</a:t>
            </a:r>
          </a:p>
          <a:p>
            <a:pPr algn="just"/>
            <a:r>
              <a:rPr lang="es-MX" sz="1500" b="1" dirty="0" smtClean="0"/>
              <a:t>22 O.C  INSTALACIÓN DE TUBERÍAS DE AGUAS SERVIDAS RURAL: </a:t>
            </a:r>
            <a:r>
              <a:rPr lang="es-MX" sz="1600" dirty="0" smtClean="0"/>
              <a:t>Comprende la ejecución de colectores, emisarios, uniones domiciliarias, cámaras de inspección, sifones y desagües</a:t>
            </a:r>
            <a:endParaRPr lang="es-CL" sz="1600" dirty="0"/>
          </a:p>
        </p:txBody>
      </p:sp>
      <p:sp>
        <p:nvSpPr>
          <p:cNvPr id="6" name="Cerrar corchete 5"/>
          <p:cNvSpPr/>
          <p:nvPr/>
        </p:nvSpPr>
        <p:spPr>
          <a:xfrm>
            <a:off x="6875813" y="1983179"/>
            <a:ext cx="83127" cy="415637"/>
          </a:xfrm>
          <a:prstGeom prst="rightBracket">
            <a:avLst/>
          </a:prstGeom>
          <a:ln>
            <a:solidFill>
              <a:srgbClr val="0000FF"/>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s-CL">
              <a:ln w="12700">
                <a:solidFill>
                  <a:srgbClr val="0000FF"/>
                </a:solidFill>
              </a:ln>
              <a:solidFill>
                <a:srgbClr val="0000FF"/>
              </a:solidFill>
            </a:endParaRPr>
          </a:p>
        </p:txBody>
      </p:sp>
    </p:spTree>
    <p:extLst>
      <p:ext uri="{BB962C8B-B14F-4D97-AF65-F5344CB8AC3E}">
        <p14:creationId xmlns:p14="http://schemas.microsoft.com/office/powerpoint/2010/main" val="2304443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fade">
                                      <p:cBhvr>
                                        <p:cTn id="12" dur="1000"/>
                                        <p:tgtEl>
                                          <p:spTgt spid="7">
                                            <p:txEl>
                                              <p:pRg st="0" end="0"/>
                                            </p:txEl>
                                          </p:spTgt>
                                        </p:tgtEl>
                                      </p:cBhvr>
                                    </p:animEffect>
                                    <p:anim calcmode="lin" valueType="num">
                                      <p:cBhvr>
                                        <p:cTn id="13"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7">
                                            <p:txEl>
                                              <p:pRg st="0" end="0"/>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fade">
                                      <p:cBhvr>
                                        <p:cTn id="17" dur="1000"/>
                                        <p:tgtEl>
                                          <p:spTgt spid="7">
                                            <p:txEl>
                                              <p:pRg st="1" end="1"/>
                                            </p:txEl>
                                          </p:spTgt>
                                        </p:tgtEl>
                                      </p:cBhvr>
                                    </p:animEffect>
                                    <p:anim calcmode="lin" valueType="num">
                                      <p:cBhvr>
                                        <p:cTn id="18"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19"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1398068" y="797048"/>
            <a:ext cx="9302210" cy="461665"/>
          </a:xfrm>
          <a:prstGeom prst="rect">
            <a:avLst/>
          </a:prstGeom>
          <a:noFill/>
        </p:spPr>
        <p:txBody>
          <a:bodyPr wrap="square" rtlCol="0">
            <a:spAutoFit/>
          </a:bodyPr>
          <a:lstStyle/>
          <a:p>
            <a:r>
              <a:rPr lang="es-ES_tradnl" b="1" dirty="0" smtClean="0">
                <a:solidFill>
                  <a:srgbClr val="FF0000"/>
                </a:solidFill>
                <a:effectLst>
                  <a:outerShdw blurRad="38100" dist="38100" dir="2700000" algn="tl">
                    <a:srgbClr val="C0C0C0"/>
                  </a:outerShdw>
                </a:effectLst>
              </a:rPr>
              <a:t> CALIDAD </a:t>
            </a:r>
            <a:r>
              <a:rPr lang="es-ES_tradnl" b="1" dirty="0">
                <a:solidFill>
                  <a:srgbClr val="FF0000"/>
                </a:solidFill>
                <a:effectLst>
                  <a:outerShdw blurRad="38100" dist="38100" dir="2700000" algn="tl">
                    <a:srgbClr val="C0C0C0"/>
                  </a:outerShdw>
                </a:effectLst>
              </a:rPr>
              <a:t>PROFESIONAL DEL </a:t>
            </a:r>
            <a:r>
              <a:rPr lang="es-ES_tradnl" b="1" dirty="0" smtClean="0">
                <a:solidFill>
                  <a:srgbClr val="FF0000"/>
                </a:solidFill>
                <a:effectLst>
                  <a:outerShdw blurRad="38100" dist="38100" dir="2700000" algn="tl">
                    <a:srgbClr val="C0C0C0"/>
                  </a:outerShdw>
                </a:effectLst>
              </a:rPr>
              <a:t>(DE LA) CONTRATISTA </a:t>
            </a:r>
            <a:r>
              <a:rPr lang="es-ES_tradnl" b="1" dirty="0">
                <a:solidFill>
                  <a:srgbClr val="FF0000"/>
                </a:solidFill>
                <a:effectLst>
                  <a:outerShdw blurRad="38100" dist="38100" dir="2700000" algn="tl">
                    <a:srgbClr val="C0C0C0"/>
                  </a:outerShdw>
                </a:effectLst>
              </a:rPr>
              <a:t>DE OBRAS MAYORES</a:t>
            </a:r>
            <a:r>
              <a:rPr lang="es-ES_tradnl" b="1" dirty="0">
                <a:solidFill>
                  <a:srgbClr val="FF0000"/>
                </a:solidFill>
              </a:rPr>
              <a:t> </a:t>
            </a:r>
            <a:endParaRPr lang="es-CL" b="1" dirty="0">
              <a:solidFill>
                <a:srgbClr val="FF0000"/>
              </a:solidFill>
            </a:endParaRPr>
          </a:p>
        </p:txBody>
      </p:sp>
      <p:sp>
        <p:nvSpPr>
          <p:cNvPr id="5" name="4 CuadroTexto"/>
          <p:cNvSpPr txBox="1"/>
          <p:nvPr/>
        </p:nvSpPr>
        <p:spPr>
          <a:xfrm>
            <a:off x="1607712" y="5426695"/>
            <a:ext cx="8882922" cy="461665"/>
          </a:xfrm>
          <a:prstGeom prst="rect">
            <a:avLst/>
          </a:prstGeom>
          <a:noFill/>
        </p:spPr>
        <p:txBody>
          <a:bodyPr wrap="square" rtlCol="0">
            <a:spAutoFit/>
          </a:bodyPr>
          <a:lstStyle/>
          <a:p>
            <a:r>
              <a:rPr lang="es-ES" b="1" dirty="0"/>
              <a:t>*</a:t>
            </a:r>
            <a:r>
              <a:rPr lang="es-ES" dirty="0"/>
              <a:t> </a:t>
            </a:r>
            <a:r>
              <a:rPr lang="es-ES" sz="2000" dirty="0"/>
              <a:t>Siempre que acrediten mención relacionada con ese registro </a:t>
            </a:r>
            <a:endParaRPr lang="es-CL" sz="2000" dirty="0"/>
          </a:p>
        </p:txBody>
      </p:sp>
      <p:sp>
        <p:nvSpPr>
          <p:cNvPr id="7" name="6 Marcador de número de diapositiva"/>
          <p:cNvSpPr>
            <a:spLocks noGrp="1"/>
          </p:cNvSpPr>
          <p:nvPr>
            <p:ph type="sldNum" sz="quarter" idx="12"/>
          </p:nvPr>
        </p:nvSpPr>
        <p:spPr/>
        <p:txBody>
          <a:bodyPr/>
          <a:lstStyle/>
          <a:p>
            <a:fld id="{339DE33B-29C3-A64D-9297-00A5A1600F58}" type="slidenum">
              <a:rPr lang="es-ES" smtClean="0"/>
              <a:t>13</a:t>
            </a:fld>
            <a:endParaRPr lang="es-ES" dirty="0"/>
          </a:p>
        </p:txBody>
      </p:sp>
      <p:graphicFrame>
        <p:nvGraphicFramePr>
          <p:cNvPr id="9" name="8 Tabla"/>
          <p:cNvGraphicFramePr>
            <a:graphicFrameLocks noGrp="1"/>
          </p:cNvGraphicFramePr>
          <p:nvPr>
            <p:extLst>
              <p:ext uri="{D42A27DB-BD31-4B8C-83A1-F6EECF244321}">
                <p14:modId xmlns:p14="http://schemas.microsoft.com/office/powerpoint/2010/main" val="118504580"/>
              </p:ext>
            </p:extLst>
          </p:nvPr>
        </p:nvGraphicFramePr>
        <p:xfrm>
          <a:off x="1662661" y="1807720"/>
          <a:ext cx="8695771" cy="3520440"/>
        </p:xfrm>
        <a:graphic>
          <a:graphicData uri="http://schemas.openxmlformats.org/drawingml/2006/table">
            <a:tbl>
              <a:tblPr firstRow="1" bandRow="1">
                <a:tableStyleId>{0505E3EF-67EA-436B-97B2-0124C06EBD24}</a:tableStyleId>
              </a:tblPr>
              <a:tblGrid>
                <a:gridCol w="2509335"/>
                <a:gridCol w="2412274"/>
                <a:gridCol w="1332412"/>
                <a:gridCol w="1288868"/>
                <a:gridCol w="1152882"/>
              </a:tblGrid>
              <a:tr h="370840">
                <a:tc rowSpan="3">
                  <a:txBody>
                    <a:bodyPr/>
                    <a:lstStyle/>
                    <a:p>
                      <a:pPr algn="ctr"/>
                      <a:r>
                        <a:rPr lang="es-ES" sz="2400" baseline="0" dirty="0" smtClean="0"/>
                        <a:t>Profesión</a:t>
                      </a:r>
                      <a:endParaRPr lang="es-CL" sz="2400" baseline="0" dirty="0"/>
                    </a:p>
                  </a:txBody>
                  <a:tcPr marL="74315" marR="74315" anchor="ctr" anchorCtr="1"/>
                </a:tc>
                <a:tc rowSpan="3">
                  <a:txBody>
                    <a:bodyPr/>
                    <a:lstStyle/>
                    <a:p>
                      <a:pPr marL="0" algn="ctr" defTabSz="614751" rtl="0" eaLnBrk="1" latinLnBrk="0" hangingPunct="1"/>
                      <a:r>
                        <a:rPr lang="es-ES" sz="2400" kern="1200" baseline="0" dirty="0" smtClean="0"/>
                        <a:t>registro</a:t>
                      </a:r>
                      <a:endParaRPr lang="es-CL" sz="2400" b="1" kern="1200" baseline="0" dirty="0">
                        <a:solidFill>
                          <a:schemeClr val="dk1"/>
                        </a:solidFill>
                        <a:latin typeface="+mn-lt"/>
                        <a:ea typeface="+mn-ea"/>
                        <a:cs typeface="+mn-cs"/>
                      </a:endParaRPr>
                    </a:p>
                  </a:txBody>
                  <a:tcPr marL="74315" marR="74315" anchor="ctr" anchorCtr="1"/>
                </a:tc>
                <a:tc gridSpan="3">
                  <a:txBody>
                    <a:bodyPr/>
                    <a:lstStyle/>
                    <a:p>
                      <a:pPr algn="ctr"/>
                      <a:r>
                        <a:rPr lang="es-ES" sz="2300" dirty="0" smtClean="0"/>
                        <a:t>Años de ejercicio profesional</a:t>
                      </a:r>
                      <a:endParaRPr lang="es-CL" sz="2300" dirty="0"/>
                    </a:p>
                  </a:txBody>
                  <a:tcPr marL="74315" marR="74315"/>
                </a:tc>
                <a:tc hMerge="1">
                  <a:txBody>
                    <a:bodyPr/>
                    <a:lstStyle/>
                    <a:p>
                      <a:endParaRPr lang="es-CL" dirty="0"/>
                    </a:p>
                  </a:txBody>
                  <a:tcPr/>
                </a:tc>
                <a:tc hMerge="1">
                  <a:txBody>
                    <a:bodyPr/>
                    <a:lstStyle/>
                    <a:p>
                      <a:endParaRPr lang="es-CL" dirty="0"/>
                    </a:p>
                  </a:txBody>
                  <a:tcPr/>
                </a:tc>
              </a:tr>
              <a:tr h="370840">
                <a:tc vMerge="1">
                  <a:txBody>
                    <a:bodyPr/>
                    <a:lstStyle/>
                    <a:p>
                      <a:endParaRPr lang="es-CL" dirty="0"/>
                    </a:p>
                  </a:txBody>
                  <a:tcPr/>
                </a:tc>
                <a:tc vMerge="1">
                  <a:txBody>
                    <a:bodyPr/>
                    <a:lstStyle/>
                    <a:p>
                      <a:endParaRPr lang="es-CL" dirty="0"/>
                    </a:p>
                  </a:txBody>
                  <a:tcPr/>
                </a:tc>
                <a:tc gridSpan="3">
                  <a:txBody>
                    <a:bodyPr/>
                    <a:lstStyle/>
                    <a:p>
                      <a:pPr algn="ctr"/>
                      <a:r>
                        <a:rPr lang="es-ES" sz="2400" b="1" dirty="0" smtClean="0"/>
                        <a:t>Categoría</a:t>
                      </a:r>
                      <a:endParaRPr lang="es-CL" sz="2400" b="1" dirty="0">
                        <a:solidFill>
                          <a:srgbClr val="FF0000"/>
                        </a:solidFill>
                      </a:endParaRPr>
                    </a:p>
                  </a:txBody>
                  <a:tcPr marL="74315" marR="74315"/>
                </a:tc>
                <a:tc hMerge="1">
                  <a:txBody>
                    <a:bodyPr/>
                    <a:lstStyle/>
                    <a:p>
                      <a:endParaRPr lang="es-CL" dirty="0"/>
                    </a:p>
                  </a:txBody>
                  <a:tcPr/>
                </a:tc>
                <a:tc hMerge="1">
                  <a:txBody>
                    <a:bodyPr/>
                    <a:lstStyle/>
                    <a:p>
                      <a:endParaRPr lang="es-CL" dirty="0"/>
                    </a:p>
                  </a:txBody>
                  <a:tcPr/>
                </a:tc>
              </a:tr>
              <a:tr h="370840">
                <a:tc vMerge="1">
                  <a:txBody>
                    <a:bodyPr/>
                    <a:lstStyle/>
                    <a:p>
                      <a:pPr algn="ctr"/>
                      <a:endParaRPr lang="es-CL" sz="2400" dirty="0"/>
                    </a:p>
                  </a:txBody>
                  <a:tcPr/>
                </a:tc>
                <a:tc vMerge="1">
                  <a:txBody>
                    <a:bodyPr/>
                    <a:lstStyle/>
                    <a:p>
                      <a:pPr algn="ctr"/>
                      <a:endParaRPr lang="es-CL" sz="2400" dirty="0"/>
                    </a:p>
                  </a:txBody>
                  <a:tcPr/>
                </a:tc>
                <a:tc>
                  <a:txBody>
                    <a:bodyPr/>
                    <a:lstStyle/>
                    <a:p>
                      <a:pPr algn="ctr"/>
                      <a:r>
                        <a:rPr lang="es-ES" sz="2200" dirty="0" smtClean="0"/>
                        <a:t>Primera </a:t>
                      </a:r>
                      <a:endParaRPr lang="es-CL" sz="2200" dirty="0"/>
                    </a:p>
                  </a:txBody>
                  <a:tcPr marL="74315" marR="74315"/>
                </a:tc>
                <a:tc>
                  <a:txBody>
                    <a:bodyPr/>
                    <a:lstStyle/>
                    <a:p>
                      <a:pPr algn="ctr"/>
                      <a:r>
                        <a:rPr lang="es-ES" sz="2200" dirty="0" smtClean="0"/>
                        <a:t>Segunda</a:t>
                      </a:r>
                      <a:endParaRPr lang="es-CL" sz="2200" dirty="0"/>
                    </a:p>
                  </a:txBody>
                  <a:tcPr marL="74315" marR="74315"/>
                </a:tc>
                <a:tc>
                  <a:txBody>
                    <a:bodyPr/>
                    <a:lstStyle/>
                    <a:p>
                      <a:pPr algn="ctr"/>
                      <a:r>
                        <a:rPr lang="es-ES" sz="2200" dirty="0" smtClean="0"/>
                        <a:t>Tercera</a:t>
                      </a:r>
                      <a:endParaRPr lang="es-CL" sz="2200" dirty="0"/>
                    </a:p>
                  </a:txBody>
                  <a:tcPr marL="74315" marR="74315"/>
                </a:tc>
              </a:tr>
              <a:tr h="370840">
                <a:tc>
                  <a:txBody>
                    <a:bodyPr/>
                    <a:lstStyle/>
                    <a:p>
                      <a:r>
                        <a:rPr lang="es-ES" sz="2000" dirty="0" smtClean="0"/>
                        <a:t>Ingeniero (a) Civil</a:t>
                      </a:r>
                      <a:endParaRPr lang="es-CL" sz="2000" dirty="0"/>
                    </a:p>
                  </a:txBody>
                  <a:tcPr marL="74315" marR="74315"/>
                </a:tc>
                <a:tc>
                  <a:txBody>
                    <a:bodyPr/>
                    <a:lstStyle/>
                    <a:p>
                      <a:pPr algn="ctr"/>
                      <a:r>
                        <a:rPr lang="es-ES" sz="2000" dirty="0" smtClean="0"/>
                        <a:t>Todos los registros</a:t>
                      </a:r>
                      <a:endParaRPr lang="es-CL" sz="2000" dirty="0"/>
                    </a:p>
                  </a:txBody>
                  <a:tcPr marL="74315" marR="74315"/>
                </a:tc>
                <a:tc>
                  <a:txBody>
                    <a:bodyPr/>
                    <a:lstStyle/>
                    <a:p>
                      <a:pPr algn="ctr"/>
                      <a:r>
                        <a:rPr lang="es-ES" sz="2000" dirty="0" smtClean="0"/>
                        <a:t>5</a:t>
                      </a:r>
                      <a:endParaRPr lang="es-CL" sz="2000" dirty="0"/>
                    </a:p>
                  </a:txBody>
                  <a:tcPr marL="74315" marR="74315" anchor="ctr"/>
                </a:tc>
                <a:tc>
                  <a:txBody>
                    <a:bodyPr/>
                    <a:lstStyle/>
                    <a:p>
                      <a:pPr algn="ctr"/>
                      <a:r>
                        <a:rPr lang="es-ES" sz="2000" dirty="0" smtClean="0"/>
                        <a:t>3</a:t>
                      </a:r>
                      <a:endParaRPr lang="es-CL" sz="2000" dirty="0"/>
                    </a:p>
                  </a:txBody>
                  <a:tcPr marL="74315" marR="74315" anchor="ctr"/>
                </a:tc>
                <a:tc>
                  <a:txBody>
                    <a:bodyPr/>
                    <a:lstStyle/>
                    <a:p>
                      <a:pPr algn="ctr"/>
                      <a:r>
                        <a:rPr lang="es-ES" sz="2000" baseline="0" dirty="0" smtClean="0">
                          <a:effectLst/>
                        </a:rPr>
                        <a:t>1</a:t>
                      </a:r>
                      <a:endParaRPr lang="es-CL" sz="2000" baseline="0" dirty="0">
                        <a:effectLst/>
                      </a:endParaRPr>
                    </a:p>
                  </a:txBody>
                  <a:tcPr marL="74315" marR="74315" anchor="ctr"/>
                </a:tc>
              </a:tr>
              <a:tr h="370840">
                <a:tc>
                  <a:txBody>
                    <a:bodyPr/>
                    <a:lstStyle/>
                    <a:p>
                      <a:r>
                        <a:rPr lang="es-ES" sz="2000" dirty="0" smtClean="0"/>
                        <a:t>Arquitecto (a)</a:t>
                      </a:r>
                      <a:endParaRPr lang="es-CL" sz="2000" dirty="0"/>
                    </a:p>
                  </a:txBody>
                  <a:tcPr marL="74315" marR="74315"/>
                </a:tc>
                <a:tc>
                  <a:txBody>
                    <a:bodyPr/>
                    <a:lstStyle/>
                    <a:p>
                      <a:pPr algn="ctr"/>
                      <a:r>
                        <a:rPr lang="es-ES" sz="2000" dirty="0" smtClean="0"/>
                        <a:t>registro 6 O.C</a:t>
                      </a:r>
                      <a:endParaRPr lang="es-CL" sz="2000" dirty="0"/>
                    </a:p>
                  </a:txBody>
                  <a:tcPr marL="74315" marR="74315"/>
                </a:tc>
                <a:tc>
                  <a:txBody>
                    <a:bodyPr/>
                    <a:lstStyle/>
                    <a:p>
                      <a:pPr algn="ctr"/>
                      <a:r>
                        <a:rPr lang="es-ES" sz="2000" dirty="0" smtClean="0"/>
                        <a:t>5</a:t>
                      </a:r>
                      <a:endParaRPr lang="es-CL" sz="2000" dirty="0"/>
                    </a:p>
                  </a:txBody>
                  <a:tcPr marL="74315" marR="74315" anchor="ctr"/>
                </a:tc>
                <a:tc>
                  <a:txBody>
                    <a:bodyPr/>
                    <a:lstStyle/>
                    <a:p>
                      <a:pPr algn="ctr"/>
                      <a:r>
                        <a:rPr lang="es-ES" sz="2000" dirty="0" smtClean="0"/>
                        <a:t>3</a:t>
                      </a:r>
                      <a:endParaRPr lang="es-CL" sz="2000" dirty="0"/>
                    </a:p>
                  </a:txBody>
                  <a:tcPr marL="74315" marR="74315" anchor="ctr"/>
                </a:tc>
                <a:tc>
                  <a:txBody>
                    <a:bodyPr/>
                    <a:lstStyle/>
                    <a:p>
                      <a:pPr algn="ctr"/>
                      <a:r>
                        <a:rPr lang="es-ES" sz="2000" baseline="0" dirty="0" smtClean="0">
                          <a:effectLst/>
                        </a:rPr>
                        <a:t>1</a:t>
                      </a:r>
                      <a:endParaRPr lang="es-CL" sz="2000" baseline="0" dirty="0">
                        <a:effectLst/>
                      </a:endParaRPr>
                    </a:p>
                  </a:txBody>
                  <a:tcPr marL="74315" marR="74315" anchor="ctr"/>
                </a:tc>
              </a:tr>
              <a:tr h="370840">
                <a:tc>
                  <a:txBody>
                    <a:bodyPr/>
                    <a:lstStyle/>
                    <a:p>
                      <a:r>
                        <a:rPr lang="es-ES" sz="2000" dirty="0" smtClean="0"/>
                        <a:t>Constructor (a)</a:t>
                      </a:r>
                      <a:r>
                        <a:rPr lang="es-ES" sz="2000" baseline="0" dirty="0" smtClean="0"/>
                        <a:t> </a:t>
                      </a:r>
                      <a:r>
                        <a:rPr lang="es-ES" sz="2000" dirty="0" smtClean="0"/>
                        <a:t>Civil </a:t>
                      </a:r>
                      <a:r>
                        <a:rPr lang="es-ES" sz="2000" baseline="0" dirty="0" smtClean="0"/>
                        <a:t>  e   Ing. Constructor</a:t>
                      </a:r>
                      <a:endParaRPr lang="es-CL" sz="2000" dirty="0"/>
                    </a:p>
                  </a:txBody>
                  <a:tcPr marL="74315" marR="74315"/>
                </a:tc>
                <a:tc>
                  <a:txBody>
                    <a:bodyPr/>
                    <a:lstStyle/>
                    <a:p>
                      <a:pPr marL="0" marR="0" indent="0" algn="ctr" defTabSz="614751" rtl="0" eaLnBrk="1" fontAlgn="auto" latinLnBrk="0" hangingPunct="1">
                        <a:lnSpc>
                          <a:spcPct val="100000"/>
                        </a:lnSpc>
                        <a:spcBef>
                          <a:spcPts val="0"/>
                        </a:spcBef>
                        <a:spcAft>
                          <a:spcPts val="0"/>
                        </a:spcAft>
                        <a:buClrTx/>
                        <a:buSzTx/>
                        <a:buFontTx/>
                        <a:buNone/>
                        <a:tabLst/>
                        <a:defRPr/>
                      </a:pPr>
                      <a:r>
                        <a:rPr lang="es-ES" sz="2000" dirty="0" smtClean="0"/>
                        <a:t>Todos</a:t>
                      </a:r>
                      <a:r>
                        <a:rPr lang="es-ES" sz="2000" baseline="0" dirty="0" smtClean="0"/>
                        <a:t> los</a:t>
                      </a:r>
                      <a:r>
                        <a:rPr lang="es-ES" sz="2000" dirty="0" smtClean="0"/>
                        <a:t> registros</a:t>
                      </a:r>
                      <a:endParaRPr lang="es-CL" sz="2000" dirty="0"/>
                    </a:p>
                  </a:txBody>
                  <a:tcPr marL="74315" marR="74315"/>
                </a:tc>
                <a:tc>
                  <a:txBody>
                    <a:bodyPr/>
                    <a:lstStyle/>
                    <a:p>
                      <a:pPr algn="ctr"/>
                      <a:r>
                        <a:rPr lang="es-ES" sz="2000" dirty="0" smtClean="0"/>
                        <a:t>8</a:t>
                      </a:r>
                      <a:endParaRPr lang="es-CL" sz="2000" dirty="0"/>
                    </a:p>
                  </a:txBody>
                  <a:tcPr marL="74315" marR="74315" anchor="ctr"/>
                </a:tc>
                <a:tc>
                  <a:txBody>
                    <a:bodyPr/>
                    <a:lstStyle/>
                    <a:p>
                      <a:pPr algn="ctr"/>
                      <a:r>
                        <a:rPr lang="es-ES" sz="2000" dirty="0" smtClean="0"/>
                        <a:t>5</a:t>
                      </a:r>
                      <a:endParaRPr lang="es-CL" sz="2000" dirty="0"/>
                    </a:p>
                  </a:txBody>
                  <a:tcPr marL="74315" marR="74315" anchor="ctr"/>
                </a:tc>
                <a:tc>
                  <a:txBody>
                    <a:bodyPr/>
                    <a:lstStyle/>
                    <a:p>
                      <a:pPr algn="ctr"/>
                      <a:r>
                        <a:rPr lang="es-ES" sz="2000" baseline="0" dirty="0" smtClean="0">
                          <a:effectLst/>
                        </a:rPr>
                        <a:t>1</a:t>
                      </a:r>
                      <a:endParaRPr lang="es-CL" sz="2000" baseline="0" dirty="0">
                        <a:effectLst/>
                      </a:endParaRPr>
                    </a:p>
                  </a:txBody>
                  <a:tcPr marL="74315" marR="74315" anchor="ctr"/>
                </a:tc>
              </a:tr>
              <a:tr h="370840">
                <a:tc>
                  <a:txBody>
                    <a:bodyPr/>
                    <a:lstStyle/>
                    <a:p>
                      <a:r>
                        <a:rPr lang="es-ES" sz="2000" dirty="0" smtClean="0"/>
                        <a:t>Ing. (Ejecución)</a:t>
                      </a:r>
                      <a:r>
                        <a:rPr lang="es-ES" sz="2000" baseline="0" dirty="0" smtClean="0"/>
                        <a:t> y</a:t>
                      </a:r>
                      <a:endParaRPr lang="es-ES" sz="2000" dirty="0" smtClean="0"/>
                    </a:p>
                    <a:p>
                      <a:r>
                        <a:rPr lang="es-ES" sz="2000" dirty="0" err="1" smtClean="0"/>
                        <a:t>Técn</a:t>
                      </a:r>
                      <a:r>
                        <a:rPr lang="es-ES" sz="2000" dirty="0" smtClean="0"/>
                        <a:t>. Universitario (*)</a:t>
                      </a:r>
                      <a:endParaRPr lang="es-CL" sz="2000" dirty="0"/>
                    </a:p>
                  </a:txBody>
                  <a:tcPr marL="74315" marR="74315"/>
                </a:tc>
                <a:tc>
                  <a:txBody>
                    <a:bodyPr/>
                    <a:lstStyle/>
                    <a:p>
                      <a:pPr algn="ctr"/>
                      <a:r>
                        <a:rPr lang="es-ES_tradnl" sz="2000" dirty="0" smtClean="0"/>
                        <a:t>8 O.C;  9 O.C;  y los 3 registros de Montaje</a:t>
                      </a:r>
                      <a:endParaRPr lang="es-CL" sz="2000" dirty="0"/>
                    </a:p>
                  </a:txBody>
                  <a:tcPr marL="74315" marR="74315"/>
                </a:tc>
                <a:tc>
                  <a:txBody>
                    <a:bodyPr/>
                    <a:lstStyle/>
                    <a:p>
                      <a:pPr algn="ctr"/>
                      <a:r>
                        <a:rPr lang="es-ES" sz="2000" dirty="0" smtClean="0"/>
                        <a:t>8</a:t>
                      </a:r>
                      <a:endParaRPr lang="es-CL" sz="2000" dirty="0"/>
                    </a:p>
                  </a:txBody>
                  <a:tcPr marL="74315" marR="74315" anchor="ctr"/>
                </a:tc>
                <a:tc>
                  <a:txBody>
                    <a:bodyPr/>
                    <a:lstStyle/>
                    <a:p>
                      <a:pPr algn="ctr"/>
                      <a:r>
                        <a:rPr lang="es-ES" sz="2000" dirty="0" smtClean="0"/>
                        <a:t>5</a:t>
                      </a:r>
                      <a:endParaRPr lang="es-CL" sz="2000" dirty="0"/>
                    </a:p>
                  </a:txBody>
                  <a:tcPr marL="74315" marR="74315" anchor="ctr"/>
                </a:tc>
                <a:tc>
                  <a:txBody>
                    <a:bodyPr/>
                    <a:lstStyle/>
                    <a:p>
                      <a:pPr algn="ctr"/>
                      <a:r>
                        <a:rPr lang="es-ES" sz="2000" baseline="0" dirty="0" smtClean="0">
                          <a:effectLst/>
                        </a:rPr>
                        <a:t>1</a:t>
                      </a:r>
                      <a:endParaRPr lang="es-CL" sz="2000" baseline="0" dirty="0">
                        <a:effectLst/>
                      </a:endParaRPr>
                    </a:p>
                  </a:txBody>
                  <a:tcPr marL="74315" marR="74315" anchor="ctr"/>
                </a:tc>
              </a:tr>
            </a:tbl>
          </a:graphicData>
        </a:graphic>
      </p:graphicFrame>
    </p:spTree>
    <p:extLst>
      <p:ext uri="{BB962C8B-B14F-4D97-AF65-F5344CB8AC3E}">
        <p14:creationId xmlns:p14="http://schemas.microsoft.com/office/powerpoint/2010/main" val="3893047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1)">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888274" y="502107"/>
            <a:ext cx="10337075" cy="461665"/>
          </a:xfrm>
          <a:prstGeom prst="rect">
            <a:avLst/>
          </a:prstGeom>
          <a:noFill/>
        </p:spPr>
        <p:txBody>
          <a:bodyPr wrap="square" rtlCol="0">
            <a:spAutoFit/>
          </a:bodyPr>
          <a:lstStyle/>
          <a:p>
            <a:r>
              <a:rPr lang="es-ES_tradnl" b="1" dirty="0">
                <a:solidFill>
                  <a:srgbClr val="FF0000"/>
                </a:solidFill>
                <a:effectLst>
                  <a:outerShdw blurRad="38100" dist="38100" dir="2700000" algn="tl">
                    <a:srgbClr val="C0C0C0"/>
                  </a:outerShdw>
                </a:effectLst>
              </a:rPr>
              <a:t>CALIDAD  PROFESIONAL Y EXPERIENCIA DEL  CONTRATISTA DE OBRAS MENORES</a:t>
            </a:r>
            <a:endParaRPr lang="es-CL" b="1" dirty="0">
              <a:solidFill>
                <a:srgbClr val="FF0000"/>
              </a:solidFill>
              <a:effectLst>
                <a:outerShdw blurRad="38100" dist="38100" dir="2700000" algn="tl">
                  <a:srgbClr val="C0C0C0"/>
                </a:outerShdw>
              </a:effectLst>
            </a:endParaRPr>
          </a:p>
        </p:txBody>
      </p:sp>
      <p:graphicFrame>
        <p:nvGraphicFramePr>
          <p:cNvPr id="5" name="Tabla 4"/>
          <p:cNvGraphicFramePr>
            <a:graphicFrameLocks noGrp="1"/>
          </p:cNvGraphicFramePr>
          <p:nvPr>
            <p:extLst>
              <p:ext uri="{D42A27DB-BD31-4B8C-83A1-F6EECF244321}">
                <p14:modId xmlns:p14="http://schemas.microsoft.com/office/powerpoint/2010/main" val="1577220127"/>
              </p:ext>
            </p:extLst>
          </p:nvPr>
        </p:nvGraphicFramePr>
        <p:xfrm>
          <a:off x="966651" y="1462025"/>
          <a:ext cx="10154196" cy="4400248"/>
        </p:xfrm>
        <a:graphic>
          <a:graphicData uri="http://schemas.openxmlformats.org/drawingml/2006/table">
            <a:tbl>
              <a:tblPr firstRow="1" bandRow="1">
                <a:tableStyleId>{93296810-A885-4BE3-A3E7-6D5BEEA58F35}</a:tableStyleId>
              </a:tblPr>
              <a:tblGrid>
                <a:gridCol w="2374665"/>
                <a:gridCol w="2013991"/>
                <a:gridCol w="1944882"/>
                <a:gridCol w="1619090"/>
                <a:gridCol w="2201568"/>
              </a:tblGrid>
              <a:tr h="370840">
                <a:tc rowSpan="4">
                  <a:txBody>
                    <a:bodyPr/>
                    <a:lstStyle/>
                    <a:p>
                      <a:r>
                        <a:rPr lang="es-MX" dirty="0" smtClean="0"/>
                        <a:t>Profesión</a:t>
                      </a:r>
                      <a:endParaRPr lang="es-CL" dirty="0"/>
                    </a:p>
                  </a:txBody>
                  <a:tcPr anchor="ctr" anchorCtr="1">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rowSpan="4">
                  <a:txBody>
                    <a:bodyPr/>
                    <a:lstStyle/>
                    <a:p>
                      <a:r>
                        <a:rPr lang="es-MX" dirty="0" smtClean="0"/>
                        <a:t>registro</a:t>
                      </a:r>
                      <a:endParaRPr lang="es-CL" dirty="0"/>
                    </a:p>
                  </a:txBody>
                  <a:tcPr anchor="ctr" anchorCtr="1">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gridSpan="3">
                  <a:txBody>
                    <a:bodyPr/>
                    <a:lstStyle/>
                    <a:p>
                      <a:pPr algn="ctr"/>
                      <a:r>
                        <a:rPr lang="es-MX" sz="2100" dirty="0" smtClean="0"/>
                        <a:t>Ejercicio profesional  y   Experiencia </a:t>
                      </a:r>
                      <a:r>
                        <a:rPr lang="es-MX" sz="2100" dirty="0" smtClean="0">
                          <a:solidFill>
                            <a:srgbClr val="0000FF"/>
                          </a:solidFill>
                        </a:rPr>
                        <a:t>(C3)</a:t>
                      </a:r>
                      <a:endParaRPr lang="es-CL" sz="2100" dirty="0"/>
                    </a:p>
                  </a:txBody>
                  <a:tcPr>
                    <a:lnB w="12700" cap="flat" cmpd="sng" algn="ctr">
                      <a:solidFill>
                        <a:schemeClr val="tx1"/>
                      </a:solidFill>
                      <a:prstDash val="solid"/>
                      <a:round/>
                      <a:headEnd type="none" w="med" len="med"/>
                      <a:tailEnd type="none" w="med" len="med"/>
                    </a:lnB>
                  </a:tcPr>
                </a:tc>
                <a:tc hMerge="1">
                  <a:txBody>
                    <a:bodyPr/>
                    <a:lstStyle/>
                    <a:p>
                      <a:endParaRPr lang="es-CL"/>
                    </a:p>
                  </a:txBody>
                  <a:tcPr/>
                </a:tc>
                <a:tc hMerge="1">
                  <a:txBody>
                    <a:bodyPr/>
                    <a:lstStyle/>
                    <a:p>
                      <a:endParaRPr lang="es-CL"/>
                    </a:p>
                  </a:txBody>
                  <a:tcPr/>
                </a:tc>
              </a:tr>
              <a:tr h="370840">
                <a:tc vMerge="1">
                  <a:txBody>
                    <a:bodyPr/>
                    <a:lstStyle/>
                    <a:p>
                      <a:endParaRPr lang="es-CL" dirty="0"/>
                    </a:p>
                  </a:txBody>
                  <a:tcPr/>
                </a:tc>
                <a:tc vMerge="1">
                  <a:txBody>
                    <a:bodyPr/>
                    <a:lstStyle/>
                    <a:p>
                      <a:endParaRPr lang="es-CL" dirty="0"/>
                    </a:p>
                  </a:txBody>
                  <a:tcPr/>
                </a:tc>
                <a:tc gridSpan="3">
                  <a:txBody>
                    <a:bodyPr/>
                    <a:lstStyle/>
                    <a:p>
                      <a:pPr algn="ctr"/>
                      <a:r>
                        <a:rPr lang="es-MX" dirty="0" smtClean="0"/>
                        <a:t>Categoría</a:t>
                      </a:r>
                      <a:endParaRPr lang="es-CL"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s-CL"/>
                    </a:p>
                  </a:txBody>
                  <a:tcPr/>
                </a:tc>
                <a:tc hMerge="1">
                  <a:txBody>
                    <a:bodyPr/>
                    <a:lstStyle/>
                    <a:p>
                      <a:endParaRPr lang="es-CL"/>
                    </a:p>
                  </a:txBody>
                  <a:tcPr/>
                </a:tc>
              </a:tr>
              <a:tr h="370840">
                <a:tc vMerge="1">
                  <a:txBody>
                    <a:bodyPr/>
                    <a:lstStyle/>
                    <a:p>
                      <a:endParaRPr lang="es-CL" dirty="0"/>
                    </a:p>
                  </a:txBody>
                  <a:tcPr/>
                </a:tc>
                <a:tc vMerge="1">
                  <a:txBody>
                    <a:bodyPr/>
                    <a:lstStyle/>
                    <a:p>
                      <a:endParaRPr lang="es-CL" dirty="0"/>
                    </a:p>
                  </a:txBody>
                  <a:tcPr/>
                </a:tc>
                <a:tc>
                  <a:txBody>
                    <a:bodyPr/>
                    <a:lstStyle/>
                    <a:p>
                      <a:pPr algn="ctr"/>
                      <a:r>
                        <a:rPr lang="es-MX" dirty="0" smtClean="0"/>
                        <a:t>A Superior</a:t>
                      </a:r>
                      <a:endParaRPr lang="es-C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s-MX" dirty="0" smtClean="0"/>
                        <a:t>A</a:t>
                      </a:r>
                      <a:endParaRPr lang="es-C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s-MX" dirty="0" smtClean="0"/>
                        <a:t>B</a:t>
                      </a:r>
                      <a:endParaRPr lang="es-CL"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vMerge="1">
                  <a:txBody>
                    <a:bodyPr/>
                    <a:lstStyle/>
                    <a:p>
                      <a:endParaRPr lang="es-CL" dirty="0"/>
                    </a:p>
                  </a:txBody>
                  <a:tcPr/>
                </a:tc>
                <a:tc vMerge="1">
                  <a:txBody>
                    <a:bodyPr/>
                    <a:lstStyle/>
                    <a:p>
                      <a:endParaRPr lang="es-CL" dirty="0"/>
                    </a:p>
                  </a:txBody>
                  <a:tcPr/>
                </a:tc>
                <a:tc gridSpan="3">
                  <a:txBody>
                    <a:bodyPr/>
                    <a:lstStyle/>
                    <a:p>
                      <a:pPr algn="ctr"/>
                      <a:r>
                        <a:rPr lang="es-MX" sz="2000" dirty="0" smtClean="0"/>
                        <a:t>Requisitos</a:t>
                      </a:r>
                      <a:r>
                        <a:rPr lang="es-MX" sz="2000" baseline="0" dirty="0" smtClean="0"/>
                        <a:t> de </a:t>
                      </a:r>
                      <a:r>
                        <a:rPr lang="es-MX" sz="2000" dirty="0" smtClean="0"/>
                        <a:t>Experiencia en Cuadro N°3  (</a:t>
                      </a:r>
                      <a:r>
                        <a:rPr lang="es-MX" sz="2000" dirty="0" smtClean="0">
                          <a:solidFill>
                            <a:srgbClr val="0000FF"/>
                          </a:solidFill>
                        </a:rPr>
                        <a:t>C3</a:t>
                      </a:r>
                      <a:r>
                        <a:rPr lang="es-MX" sz="2000" dirty="0" smtClean="0"/>
                        <a:t>)</a:t>
                      </a:r>
                      <a:endParaRPr lang="es-CL" sz="2000"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s-CL"/>
                    </a:p>
                  </a:txBody>
                  <a:tcPr/>
                </a:tc>
                <a:tc hMerge="1">
                  <a:txBody>
                    <a:bodyPr/>
                    <a:lstStyle/>
                    <a:p>
                      <a:endParaRPr lang="es-CL"/>
                    </a:p>
                  </a:txBody>
                  <a:tcPr/>
                </a:tc>
              </a:tr>
              <a:tr h="453088">
                <a:tc>
                  <a:txBody>
                    <a:bodyPr/>
                    <a:lstStyle/>
                    <a:p>
                      <a:r>
                        <a:rPr lang="es-ES" sz="1600" dirty="0" smtClean="0"/>
                        <a:t>Ingeniero (a)</a:t>
                      </a:r>
                      <a:r>
                        <a:rPr lang="es-ES" sz="1600" baseline="0" dirty="0" smtClean="0"/>
                        <a:t> </a:t>
                      </a:r>
                      <a:r>
                        <a:rPr lang="es-ES" sz="1600" dirty="0" smtClean="0"/>
                        <a:t>Civil </a:t>
                      </a:r>
                      <a:endParaRPr lang="es-CL" sz="1600" dirty="0"/>
                    </a:p>
                  </a:txBody>
                  <a:tcPr marL="74315" marR="74315">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ysDash"/>
                      <a:round/>
                      <a:headEnd type="none" w="med" len="med"/>
                      <a:tailEnd type="none" w="med" len="med"/>
                    </a:lnB>
                  </a:tcPr>
                </a:tc>
                <a:tc rowSpan="3">
                  <a:txBody>
                    <a:bodyPr/>
                    <a:lstStyle/>
                    <a:p>
                      <a:pPr algn="ctr"/>
                      <a:r>
                        <a:rPr lang="es-ES" sz="1600" dirty="0" smtClean="0"/>
                        <a:t>Todos los registros de su especialidad</a:t>
                      </a:r>
                      <a:endParaRPr lang="es-CL" sz="1600" dirty="0"/>
                    </a:p>
                  </a:txBody>
                  <a:tcPr marL="74315" marR="74315"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ysDash"/>
                      <a:round/>
                      <a:headEnd type="none" w="med" len="med"/>
                      <a:tailEnd type="none" w="med" len="med"/>
                    </a:lnB>
                  </a:tcPr>
                </a:tc>
                <a:tc>
                  <a:txBody>
                    <a:bodyPr/>
                    <a:lstStyle/>
                    <a:p>
                      <a:pPr algn="ctr"/>
                      <a:r>
                        <a:rPr lang="es-MX" sz="1600" dirty="0" smtClean="0"/>
                        <a:t>C3 o subsidio</a:t>
                      </a:r>
                      <a:endParaRPr lang="es-CL" sz="1600" dirty="0"/>
                    </a:p>
                  </a:txBody>
                  <a:tcPr marL="74315" marR="74315"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ysDash"/>
                      <a:round/>
                      <a:headEnd type="none" w="med" len="med"/>
                      <a:tailEnd type="none" w="med" len="med"/>
                    </a:lnB>
                  </a:tcPr>
                </a:tc>
                <a:tc>
                  <a:txBody>
                    <a:bodyPr/>
                    <a:lstStyle/>
                    <a:p>
                      <a:pPr algn="ctr"/>
                      <a:r>
                        <a:rPr lang="es-MX" sz="1600" dirty="0" smtClean="0"/>
                        <a:t>C3 o subsidio</a:t>
                      </a:r>
                      <a:endParaRPr lang="es-CL" sz="1600" dirty="0"/>
                    </a:p>
                  </a:txBody>
                  <a:tcPr marL="74315" marR="74315"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ysDash"/>
                      <a:round/>
                      <a:headEnd type="none" w="med" len="med"/>
                      <a:tailEnd type="none" w="med" len="med"/>
                    </a:lnB>
                  </a:tcPr>
                </a:tc>
                <a:tc>
                  <a:txBody>
                    <a:bodyPr/>
                    <a:lstStyle/>
                    <a:p>
                      <a:pPr algn="ctr"/>
                      <a:r>
                        <a:rPr lang="es-MX" sz="1600" baseline="0" dirty="0" smtClean="0">
                          <a:effectLst/>
                        </a:rPr>
                        <a:t>sólo título profesional</a:t>
                      </a:r>
                      <a:endParaRPr lang="es-CL" sz="1600" baseline="0" dirty="0">
                        <a:effectLst/>
                      </a:endParaRPr>
                    </a:p>
                  </a:txBody>
                  <a:tcPr marL="74315" marR="74315"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ysDash"/>
                      <a:round/>
                      <a:headEnd type="none" w="med" len="med"/>
                      <a:tailEnd type="none" w="med" len="med"/>
                    </a:lnB>
                  </a:tcPr>
                </a:tc>
              </a:tr>
              <a:tr h="370840">
                <a:tc>
                  <a:txBody>
                    <a:bodyPr/>
                    <a:lstStyle/>
                    <a:p>
                      <a:r>
                        <a:rPr lang="es-ES" sz="1600" dirty="0" smtClean="0"/>
                        <a:t>Arquitecto (a)</a:t>
                      </a:r>
                      <a:endParaRPr lang="es-CL" sz="1600" dirty="0"/>
                    </a:p>
                  </a:txBody>
                  <a:tcPr marL="74315" marR="74315">
                    <a:lnR w="127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tcPr>
                </a:tc>
                <a:tc vMerge="1">
                  <a:txBody>
                    <a:bodyPr/>
                    <a:lstStyle/>
                    <a:p>
                      <a:pPr algn="ctr"/>
                      <a:endParaRPr lang="es-CL" sz="1600" dirty="0"/>
                    </a:p>
                  </a:txBody>
                  <a:tcPr marL="74315" marR="74315"/>
                </a:tc>
                <a:tc>
                  <a:txBody>
                    <a:bodyPr/>
                    <a:lstStyle/>
                    <a:p>
                      <a:pPr algn="ctr"/>
                      <a:r>
                        <a:rPr lang="es-MX" sz="1600" dirty="0" smtClean="0"/>
                        <a:t>C3 o subsidio</a:t>
                      </a:r>
                      <a:endParaRPr lang="es-CL" sz="1600" dirty="0"/>
                    </a:p>
                  </a:txBody>
                  <a:tcPr marL="74315" marR="74315"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tcPr>
                </a:tc>
                <a:tc>
                  <a:txBody>
                    <a:bodyPr/>
                    <a:lstStyle/>
                    <a:p>
                      <a:pPr algn="ctr"/>
                      <a:r>
                        <a:rPr lang="es-MX" sz="1600" dirty="0" smtClean="0"/>
                        <a:t>C3 o subsidio</a:t>
                      </a:r>
                      <a:endParaRPr lang="es-CL" sz="1600" dirty="0"/>
                    </a:p>
                  </a:txBody>
                  <a:tcPr marL="74315" marR="74315"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tcPr>
                </a:tc>
                <a:tc>
                  <a:txBody>
                    <a:bodyPr/>
                    <a:lstStyle/>
                    <a:p>
                      <a:pPr marL="0" marR="0" lvl="0" indent="0" algn="ctr" defTabSz="614751" rtl="0" eaLnBrk="1" fontAlgn="auto" latinLnBrk="0" hangingPunct="1">
                        <a:lnSpc>
                          <a:spcPct val="100000"/>
                        </a:lnSpc>
                        <a:spcBef>
                          <a:spcPts val="0"/>
                        </a:spcBef>
                        <a:spcAft>
                          <a:spcPts val="0"/>
                        </a:spcAft>
                        <a:buClrTx/>
                        <a:buSzTx/>
                        <a:buFontTx/>
                        <a:buNone/>
                        <a:tabLst/>
                        <a:defRPr/>
                      </a:pPr>
                      <a:r>
                        <a:rPr lang="es-MX" sz="1600" baseline="0" dirty="0" smtClean="0">
                          <a:effectLst/>
                        </a:rPr>
                        <a:t>sólo título profesional</a:t>
                      </a:r>
                      <a:endParaRPr lang="es-CL" sz="1600" baseline="0" dirty="0" smtClean="0">
                        <a:effectLst/>
                      </a:endParaRPr>
                    </a:p>
                    <a:p>
                      <a:pPr algn="ctr"/>
                      <a:endParaRPr lang="es-CL" sz="1600" baseline="0" dirty="0">
                        <a:effectLst/>
                      </a:endParaRPr>
                    </a:p>
                  </a:txBody>
                  <a:tcPr marL="74315" marR="74315" anchor="ctr">
                    <a:lnL w="12700" cap="flat" cmpd="sng" algn="ctr">
                      <a:solidFill>
                        <a:schemeClr val="tx1"/>
                      </a:solidFill>
                      <a:prstDash val="solid"/>
                      <a:round/>
                      <a:headEnd type="none" w="med" len="med"/>
                      <a:tailEnd type="none" w="med" len="med"/>
                    </a:lnL>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tcPr>
                </a:tc>
              </a:tr>
              <a:tr h="370840">
                <a:tc>
                  <a:txBody>
                    <a:bodyPr/>
                    <a:lstStyle/>
                    <a:p>
                      <a:r>
                        <a:rPr lang="es-ES" sz="1600" dirty="0" smtClean="0"/>
                        <a:t>Constructor (a)</a:t>
                      </a:r>
                      <a:r>
                        <a:rPr lang="es-ES" sz="1600" baseline="0" dirty="0" smtClean="0"/>
                        <a:t> </a:t>
                      </a:r>
                      <a:r>
                        <a:rPr lang="es-ES" sz="1600" dirty="0" smtClean="0"/>
                        <a:t>Civil </a:t>
                      </a:r>
                      <a:r>
                        <a:rPr lang="es-ES" sz="1600" baseline="0" dirty="0" smtClean="0"/>
                        <a:t>  e   Ing. Constructor</a:t>
                      </a:r>
                      <a:endParaRPr lang="es-CL" sz="1600" dirty="0"/>
                    </a:p>
                  </a:txBody>
                  <a:tcPr marL="74315" marR="74315">
                    <a:lnR w="127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tcPr>
                </a:tc>
                <a:tc vMerge="1">
                  <a:txBody>
                    <a:bodyPr/>
                    <a:lstStyle/>
                    <a:p>
                      <a:pPr marL="0" marR="0" indent="0" algn="ctr" defTabSz="614751" rtl="0" eaLnBrk="1" fontAlgn="auto" latinLnBrk="0" hangingPunct="1">
                        <a:lnSpc>
                          <a:spcPct val="100000"/>
                        </a:lnSpc>
                        <a:spcBef>
                          <a:spcPts val="0"/>
                        </a:spcBef>
                        <a:spcAft>
                          <a:spcPts val="0"/>
                        </a:spcAft>
                        <a:buClrTx/>
                        <a:buSzTx/>
                        <a:buFontTx/>
                        <a:buNone/>
                        <a:tabLst/>
                        <a:defRPr/>
                      </a:pPr>
                      <a:endParaRPr lang="es-CL" sz="1600" dirty="0"/>
                    </a:p>
                  </a:txBody>
                  <a:tcPr marL="74315" marR="74315"/>
                </a:tc>
                <a:tc>
                  <a:txBody>
                    <a:bodyPr/>
                    <a:lstStyle/>
                    <a:p>
                      <a:pPr algn="ctr"/>
                      <a:r>
                        <a:rPr lang="es-MX" sz="1600" dirty="0" smtClean="0"/>
                        <a:t>C3 o subsidio</a:t>
                      </a:r>
                      <a:endParaRPr lang="es-CL" sz="1600" dirty="0"/>
                    </a:p>
                  </a:txBody>
                  <a:tcPr marL="74315" marR="74315"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tcPr>
                </a:tc>
                <a:tc>
                  <a:txBody>
                    <a:bodyPr/>
                    <a:lstStyle/>
                    <a:p>
                      <a:pPr marL="0" marR="0" lvl="0" indent="0" algn="ctr" defTabSz="614751" rtl="0" eaLnBrk="1" fontAlgn="auto" latinLnBrk="0" hangingPunct="1">
                        <a:lnSpc>
                          <a:spcPct val="100000"/>
                        </a:lnSpc>
                        <a:spcBef>
                          <a:spcPts val="0"/>
                        </a:spcBef>
                        <a:spcAft>
                          <a:spcPts val="0"/>
                        </a:spcAft>
                        <a:buClrTx/>
                        <a:buSzTx/>
                        <a:buFontTx/>
                        <a:buNone/>
                        <a:tabLst/>
                        <a:defRPr/>
                      </a:pPr>
                      <a:r>
                        <a:rPr lang="es-MX" sz="1600" dirty="0" smtClean="0"/>
                        <a:t>C3 o subsidio</a:t>
                      </a:r>
                      <a:endParaRPr lang="es-CL" sz="1600" dirty="0" smtClean="0"/>
                    </a:p>
                    <a:p>
                      <a:pPr algn="ctr"/>
                      <a:endParaRPr lang="es-CL" sz="1600" dirty="0"/>
                    </a:p>
                  </a:txBody>
                  <a:tcPr marL="74315" marR="74315"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tcPr>
                </a:tc>
                <a:tc>
                  <a:txBody>
                    <a:bodyPr/>
                    <a:lstStyle/>
                    <a:p>
                      <a:pPr marL="0" marR="0" lvl="0" indent="0" algn="ctr" defTabSz="614751" rtl="0" eaLnBrk="1" fontAlgn="auto" latinLnBrk="0" hangingPunct="1">
                        <a:lnSpc>
                          <a:spcPct val="100000"/>
                        </a:lnSpc>
                        <a:spcBef>
                          <a:spcPts val="0"/>
                        </a:spcBef>
                        <a:spcAft>
                          <a:spcPts val="0"/>
                        </a:spcAft>
                        <a:buClrTx/>
                        <a:buSzTx/>
                        <a:buFontTx/>
                        <a:buNone/>
                        <a:tabLst/>
                        <a:defRPr/>
                      </a:pPr>
                      <a:r>
                        <a:rPr lang="es-MX" sz="1600" baseline="0" dirty="0" smtClean="0">
                          <a:effectLst/>
                        </a:rPr>
                        <a:t>sólo título profesional</a:t>
                      </a:r>
                      <a:endParaRPr lang="es-CL" sz="1600" baseline="0" dirty="0" smtClean="0">
                        <a:effectLst/>
                      </a:endParaRPr>
                    </a:p>
                    <a:p>
                      <a:pPr algn="ctr"/>
                      <a:endParaRPr lang="es-CL" sz="1600" baseline="0" dirty="0">
                        <a:effectLst/>
                      </a:endParaRPr>
                    </a:p>
                  </a:txBody>
                  <a:tcPr marL="74315" marR="74315" anchor="ctr">
                    <a:lnL w="12700" cap="flat" cmpd="sng" algn="ctr">
                      <a:solidFill>
                        <a:schemeClr val="tx1"/>
                      </a:solidFill>
                      <a:prstDash val="solid"/>
                      <a:round/>
                      <a:headEnd type="none" w="med" len="med"/>
                      <a:tailEnd type="none" w="med" len="med"/>
                    </a:lnL>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tcPr>
                </a:tc>
              </a:tr>
              <a:tr h="370840">
                <a:tc>
                  <a:txBody>
                    <a:bodyPr/>
                    <a:lstStyle/>
                    <a:p>
                      <a:r>
                        <a:rPr lang="es-ES" sz="1600" dirty="0" smtClean="0"/>
                        <a:t>Ing. (Ejecución)</a:t>
                      </a:r>
                      <a:r>
                        <a:rPr lang="es-ES" sz="1600" baseline="0" dirty="0" smtClean="0"/>
                        <a:t> y </a:t>
                      </a:r>
                      <a:r>
                        <a:rPr lang="es-ES" sz="1600" dirty="0" smtClean="0"/>
                        <a:t>Técnico Universitario (*)</a:t>
                      </a:r>
                      <a:endParaRPr lang="es-CL" sz="1600" dirty="0"/>
                    </a:p>
                  </a:txBody>
                  <a:tcPr marL="74315" marR="74315">
                    <a:lnR w="127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tcPr>
                </a:tc>
                <a:tc>
                  <a:txBody>
                    <a:bodyPr/>
                    <a:lstStyle/>
                    <a:p>
                      <a:pPr algn="ctr"/>
                      <a:r>
                        <a:rPr lang="es-MX" sz="1600" dirty="0" smtClean="0"/>
                        <a:t>registros, según</a:t>
                      </a:r>
                      <a:r>
                        <a:rPr lang="es-MX" sz="1600" baseline="0" dirty="0" smtClean="0"/>
                        <a:t> mención.</a:t>
                      </a:r>
                      <a:endParaRPr lang="es-CL" sz="1600" dirty="0"/>
                    </a:p>
                  </a:txBody>
                  <a:tcPr marL="74315" marR="743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tcPr>
                </a:tc>
                <a:tc>
                  <a:txBody>
                    <a:bodyPr/>
                    <a:lstStyle/>
                    <a:p>
                      <a:pPr algn="ctr"/>
                      <a:r>
                        <a:rPr lang="es-MX" sz="1600" dirty="0" smtClean="0"/>
                        <a:t>C3 o subsidio</a:t>
                      </a:r>
                      <a:endParaRPr lang="es-CL" sz="1600" dirty="0"/>
                    </a:p>
                  </a:txBody>
                  <a:tcPr marL="74315" marR="7431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tcPr>
                </a:tc>
                <a:tc>
                  <a:txBody>
                    <a:bodyPr/>
                    <a:lstStyle/>
                    <a:p>
                      <a:pPr algn="ctr"/>
                      <a:r>
                        <a:rPr lang="es-MX" sz="1600" dirty="0" smtClean="0"/>
                        <a:t>C3 o subsidio</a:t>
                      </a:r>
                      <a:endParaRPr lang="es-CL" sz="1600" dirty="0"/>
                    </a:p>
                  </a:txBody>
                  <a:tcPr marL="74315" marR="7431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tcPr>
                </a:tc>
                <a:tc>
                  <a:txBody>
                    <a:bodyPr/>
                    <a:lstStyle/>
                    <a:p>
                      <a:pPr algn="l"/>
                      <a:r>
                        <a:rPr lang="es-ES" sz="1600" dirty="0" smtClean="0"/>
                        <a:t>a) Sin C3 para </a:t>
                      </a:r>
                      <a:r>
                        <a:rPr lang="es-ES" sz="1600" u="sng" dirty="0" smtClean="0"/>
                        <a:t>los registros de su mención.</a:t>
                      </a:r>
                    </a:p>
                    <a:p>
                      <a:pPr algn="l"/>
                      <a:r>
                        <a:rPr lang="es-ES" sz="1600" u="none" baseline="0" dirty="0" smtClean="0">
                          <a:effectLst/>
                        </a:rPr>
                        <a:t>b) Para los otros registros, requiere C3</a:t>
                      </a:r>
                      <a:endParaRPr lang="es-CL" sz="1600" u="none" baseline="0" dirty="0">
                        <a:effectLst/>
                      </a:endParaRPr>
                    </a:p>
                  </a:txBody>
                  <a:tcPr marL="74315" marR="74315" anchor="ctr">
                    <a:lnL w="12700" cap="flat" cmpd="sng" algn="ctr">
                      <a:solidFill>
                        <a:schemeClr val="tx1"/>
                      </a:solidFill>
                      <a:prstDash val="solid"/>
                      <a:round/>
                      <a:headEnd type="none" w="med" len="med"/>
                      <a:tailEnd type="none" w="med" len="med"/>
                    </a:lnL>
                    <a:lnT w="12700" cap="flat" cmpd="sng" algn="ctr">
                      <a:solidFill>
                        <a:schemeClr val="tx1"/>
                      </a:solidFill>
                      <a:prstDash val="sysDash"/>
                      <a:round/>
                      <a:headEnd type="none" w="med" len="med"/>
                      <a:tailEnd type="none" w="med" len="med"/>
                    </a:lnT>
                  </a:tcPr>
                </a:tc>
              </a:tr>
            </a:tbl>
          </a:graphicData>
        </a:graphic>
      </p:graphicFrame>
      <p:sp>
        <p:nvSpPr>
          <p:cNvPr id="3" name="Cerrar llave 2"/>
          <p:cNvSpPr/>
          <p:nvPr/>
        </p:nvSpPr>
        <p:spPr>
          <a:xfrm>
            <a:off x="3092132" y="3297382"/>
            <a:ext cx="261257" cy="1387765"/>
          </a:xfrm>
          <a:prstGeom prst="rightBrace">
            <a:avLst/>
          </a:prstGeom>
          <a:ln>
            <a:solidFill>
              <a:srgbClr val="0000FF"/>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s-CL"/>
          </a:p>
        </p:txBody>
      </p:sp>
      <p:sp>
        <p:nvSpPr>
          <p:cNvPr id="7" name="Marcador de número de diapositiva 6"/>
          <p:cNvSpPr>
            <a:spLocks noGrp="1"/>
          </p:cNvSpPr>
          <p:nvPr>
            <p:ph type="sldNum" sz="quarter" idx="12"/>
          </p:nvPr>
        </p:nvSpPr>
        <p:spPr/>
        <p:txBody>
          <a:bodyPr/>
          <a:lstStyle/>
          <a:p>
            <a:fld id="{339DE33B-29C3-A64D-9297-00A5A1600F58}" type="slidenum">
              <a:rPr lang="es-ES" smtClean="0"/>
              <a:t>14</a:t>
            </a:fld>
            <a:endParaRPr lang="es-ES" dirty="0"/>
          </a:p>
        </p:txBody>
      </p:sp>
    </p:spTree>
    <p:extLst>
      <p:ext uri="{BB962C8B-B14F-4D97-AF65-F5344CB8AC3E}">
        <p14:creationId xmlns:p14="http://schemas.microsoft.com/office/powerpoint/2010/main" val="1925207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80">
                                          <p:stCondLst>
                                            <p:cond delay="0"/>
                                          </p:stCondLst>
                                        </p:cTn>
                                        <p:tgtEl>
                                          <p:spTgt spid="3"/>
                                        </p:tgtEl>
                                      </p:cBhvr>
                                    </p:animEffect>
                                    <p:anim calcmode="lin" valueType="num">
                                      <p:cBhvr>
                                        <p:cTn id="13"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8" dur="26">
                                          <p:stCondLst>
                                            <p:cond delay="650"/>
                                          </p:stCondLst>
                                        </p:cTn>
                                        <p:tgtEl>
                                          <p:spTgt spid="3"/>
                                        </p:tgtEl>
                                      </p:cBhvr>
                                      <p:to x="100000" y="60000"/>
                                    </p:animScale>
                                    <p:animScale>
                                      <p:cBhvr>
                                        <p:cTn id="19" dur="166" decel="50000">
                                          <p:stCondLst>
                                            <p:cond delay="676"/>
                                          </p:stCondLst>
                                        </p:cTn>
                                        <p:tgtEl>
                                          <p:spTgt spid="3"/>
                                        </p:tgtEl>
                                      </p:cBhvr>
                                      <p:to x="100000" y="100000"/>
                                    </p:animScale>
                                    <p:animScale>
                                      <p:cBhvr>
                                        <p:cTn id="20" dur="26">
                                          <p:stCondLst>
                                            <p:cond delay="1312"/>
                                          </p:stCondLst>
                                        </p:cTn>
                                        <p:tgtEl>
                                          <p:spTgt spid="3"/>
                                        </p:tgtEl>
                                      </p:cBhvr>
                                      <p:to x="100000" y="80000"/>
                                    </p:animScale>
                                    <p:animScale>
                                      <p:cBhvr>
                                        <p:cTn id="21" dur="166" decel="50000">
                                          <p:stCondLst>
                                            <p:cond delay="1338"/>
                                          </p:stCondLst>
                                        </p:cTn>
                                        <p:tgtEl>
                                          <p:spTgt spid="3"/>
                                        </p:tgtEl>
                                      </p:cBhvr>
                                      <p:to x="100000" y="100000"/>
                                    </p:animScale>
                                    <p:animScale>
                                      <p:cBhvr>
                                        <p:cTn id="22" dur="26">
                                          <p:stCondLst>
                                            <p:cond delay="1642"/>
                                          </p:stCondLst>
                                        </p:cTn>
                                        <p:tgtEl>
                                          <p:spTgt spid="3"/>
                                        </p:tgtEl>
                                      </p:cBhvr>
                                      <p:to x="100000" y="90000"/>
                                    </p:animScale>
                                    <p:animScale>
                                      <p:cBhvr>
                                        <p:cTn id="23" dur="166" decel="50000">
                                          <p:stCondLst>
                                            <p:cond delay="1668"/>
                                          </p:stCondLst>
                                        </p:cTn>
                                        <p:tgtEl>
                                          <p:spTgt spid="3"/>
                                        </p:tgtEl>
                                      </p:cBhvr>
                                      <p:to x="100000" y="100000"/>
                                    </p:animScale>
                                    <p:animScale>
                                      <p:cBhvr>
                                        <p:cTn id="24" dur="26">
                                          <p:stCondLst>
                                            <p:cond delay="1808"/>
                                          </p:stCondLst>
                                        </p:cTn>
                                        <p:tgtEl>
                                          <p:spTgt spid="3"/>
                                        </p:tgtEl>
                                      </p:cBhvr>
                                      <p:to x="100000" y="95000"/>
                                    </p:animScale>
                                    <p:animScale>
                                      <p:cBhvr>
                                        <p:cTn id="25"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8" y="152401"/>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Marcador de número de diapositiva"/>
          <p:cNvSpPr>
            <a:spLocks noGrp="1"/>
          </p:cNvSpPr>
          <p:nvPr>
            <p:ph type="sldNum" sz="quarter" idx="12"/>
          </p:nvPr>
        </p:nvSpPr>
        <p:spPr/>
        <p:txBody>
          <a:bodyPr/>
          <a:lstStyle/>
          <a:p>
            <a:fld id="{339DE33B-29C3-A64D-9297-00A5A1600F58}" type="slidenum">
              <a:rPr lang="es-ES" smtClean="0"/>
              <a:t>15</a:t>
            </a:fld>
            <a:endParaRPr lang="es-ES" dirty="0"/>
          </a:p>
        </p:txBody>
      </p:sp>
      <p:sp>
        <p:nvSpPr>
          <p:cNvPr id="4" name="3 CuadroTexto"/>
          <p:cNvSpPr txBox="1"/>
          <p:nvPr/>
        </p:nvSpPr>
        <p:spPr>
          <a:xfrm>
            <a:off x="830815" y="827387"/>
            <a:ext cx="10748570" cy="3062377"/>
          </a:xfrm>
          <a:prstGeom prst="rect">
            <a:avLst/>
          </a:prstGeom>
          <a:noFill/>
        </p:spPr>
        <p:txBody>
          <a:bodyPr wrap="square" rtlCol="0">
            <a:spAutoFit/>
          </a:bodyPr>
          <a:lstStyle/>
          <a:p>
            <a:pPr algn="just"/>
            <a:r>
              <a:rPr lang="es-ES" sz="2800" u="sng" dirty="0" smtClean="0">
                <a:solidFill>
                  <a:srgbClr val="C00000"/>
                </a:solidFill>
              </a:rPr>
              <a:t>REGISTRO DE OBRAS MAYORES:</a:t>
            </a:r>
          </a:p>
          <a:p>
            <a:pPr algn="just">
              <a:spcAft>
                <a:spcPts val="600"/>
              </a:spcAft>
            </a:pPr>
            <a:r>
              <a:rPr lang="es-ES" sz="2200" u="sng" dirty="0" smtClean="0"/>
              <a:t>Cuadro </a:t>
            </a:r>
            <a:r>
              <a:rPr lang="es-ES" sz="2200" u="sng" dirty="0"/>
              <a:t>Nº1</a:t>
            </a:r>
            <a:r>
              <a:rPr lang="es-ES" sz="2200" dirty="0"/>
              <a:t>, d</a:t>
            </a:r>
            <a:r>
              <a:rPr lang="es-ES" sz="2200" dirty="0" smtClean="0"/>
              <a:t>el documento "</a:t>
            </a:r>
            <a:r>
              <a:rPr lang="es-ES" sz="2200" dirty="0"/>
              <a:t>Registro de Contratistas - Categorías y </a:t>
            </a:r>
            <a:r>
              <a:rPr lang="es-ES" sz="2200" dirty="0" smtClean="0"/>
              <a:t>Especialidades“: </a:t>
            </a:r>
            <a:r>
              <a:rPr lang="es-ES" sz="2200" dirty="0" smtClean="0">
                <a:solidFill>
                  <a:srgbClr val="0000FF"/>
                </a:solidFill>
              </a:rPr>
              <a:t>señala las especialidades correspondientes a cada registro</a:t>
            </a:r>
            <a:r>
              <a:rPr lang="es-ES" sz="2200" dirty="0" smtClean="0"/>
              <a:t>. </a:t>
            </a:r>
          </a:p>
          <a:p>
            <a:pPr algn="just">
              <a:spcAft>
                <a:spcPts val="600"/>
              </a:spcAft>
            </a:pPr>
            <a:r>
              <a:rPr lang="es-ES" sz="2200" u="sng" dirty="0" smtClean="0"/>
              <a:t>Cuadro N°2 </a:t>
            </a:r>
            <a:r>
              <a:rPr lang="es-ES" sz="2200" dirty="0" smtClean="0"/>
              <a:t>del mismo documento: Indica las </a:t>
            </a:r>
            <a:r>
              <a:rPr lang="es-ES" sz="2200" dirty="0"/>
              <a:t>cantidades mínimas de obra o </a:t>
            </a:r>
            <a:r>
              <a:rPr lang="es-ES" sz="2200" dirty="0" smtClean="0"/>
              <a:t>su equivalencia </a:t>
            </a:r>
            <a:r>
              <a:rPr lang="es-ES" sz="2200" dirty="0"/>
              <a:t>en el valor monetario reajustado para </a:t>
            </a:r>
            <a:r>
              <a:rPr lang="es-ES" sz="2200" dirty="0" smtClean="0"/>
              <a:t>cada categoría.</a:t>
            </a:r>
          </a:p>
          <a:p>
            <a:pPr algn="just">
              <a:spcAft>
                <a:spcPts val="1200"/>
              </a:spcAft>
            </a:pPr>
            <a:r>
              <a:rPr lang="es-ES" sz="2200" u="sng" dirty="0"/>
              <a:t>E</a:t>
            </a:r>
            <a:r>
              <a:rPr lang="es-ES" sz="2200" u="sng" dirty="0" smtClean="0"/>
              <a:t>xperiencia </a:t>
            </a:r>
            <a:r>
              <a:rPr lang="es-ES" sz="2200" u="sng" dirty="0"/>
              <a:t>del </a:t>
            </a:r>
            <a:r>
              <a:rPr lang="es-ES" sz="2200" u="sng" dirty="0" smtClean="0"/>
              <a:t>contratista:</a:t>
            </a:r>
            <a:r>
              <a:rPr lang="es-ES" sz="2200" dirty="0" smtClean="0"/>
              <a:t>  </a:t>
            </a:r>
            <a:r>
              <a:rPr lang="es-ES" sz="2200" b="1" dirty="0" smtClean="0">
                <a:solidFill>
                  <a:srgbClr val="FF0000"/>
                </a:solidFill>
              </a:rPr>
              <a:t>a</a:t>
            </a:r>
            <a:r>
              <a:rPr lang="es-ES" sz="2200" b="1" dirty="0">
                <a:solidFill>
                  <a:srgbClr val="FF0000"/>
                </a:solidFill>
              </a:rPr>
              <a:t>)</a:t>
            </a:r>
            <a:r>
              <a:rPr lang="es-ES" sz="2200" dirty="0"/>
              <a:t> </a:t>
            </a:r>
            <a:r>
              <a:rPr lang="es-ES" sz="2200" dirty="0">
                <a:solidFill>
                  <a:srgbClr val="0000FF"/>
                </a:solidFill>
              </a:rPr>
              <a:t>Experiencia propia: </a:t>
            </a:r>
            <a:r>
              <a:rPr lang="es-ES" sz="2200" dirty="0"/>
              <a:t>la experiencia acreditada a </a:t>
            </a:r>
            <a:r>
              <a:rPr lang="es-ES" sz="2200" dirty="0" smtClean="0"/>
              <a:t>su nombre</a:t>
            </a:r>
            <a:r>
              <a:rPr lang="es-ES" sz="2200" dirty="0"/>
              <a:t>, más la experiencia con que contribuya su </a:t>
            </a:r>
            <a:r>
              <a:rPr lang="es-ES" sz="2200" dirty="0" smtClean="0"/>
              <a:t>equipo </a:t>
            </a:r>
            <a:r>
              <a:rPr lang="es-CL" sz="2200" dirty="0" smtClean="0"/>
              <a:t>gestor.  </a:t>
            </a:r>
            <a:r>
              <a:rPr lang="es-ES" sz="2200" b="1" dirty="0" smtClean="0">
                <a:solidFill>
                  <a:srgbClr val="FF0000"/>
                </a:solidFill>
              </a:rPr>
              <a:t>b</a:t>
            </a:r>
            <a:r>
              <a:rPr lang="es-ES" sz="2200" b="1" dirty="0">
                <a:solidFill>
                  <a:srgbClr val="FF0000"/>
                </a:solidFill>
              </a:rPr>
              <a:t>)</a:t>
            </a:r>
            <a:r>
              <a:rPr lang="es-ES" sz="2200" dirty="0"/>
              <a:t> </a:t>
            </a:r>
            <a:r>
              <a:rPr lang="es-ES" sz="2200" dirty="0">
                <a:solidFill>
                  <a:srgbClr val="0000FF"/>
                </a:solidFill>
              </a:rPr>
              <a:t>Aporte de experiencia: </a:t>
            </a:r>
            <a:r>
              <a:rPr lang="es-ES" sz="2200" dirty="0"/>
              <a:t>experiencia acreditada por </a:t>
            </a:r>
            <a:r>
              <a:rPr lang="es-ES" sz="2200" dirty="0" smtClean="0"/>
              <a:t>las personas </a:t>
            </a:r>
            <a:r>
              <a:rPr lang="es-ES" sz="2200" dirty="0"/>
              <a:t>que integran su </a:t>
            </a:r>
            <a:r>
              <a:rPr lang="es-ES" sz="2200" dirty="0" smtClean="0"/>
              <a:t>staff profesional</a:t>
            </a:r>
            <a:r>
              <a:rPr lang="es-ES" sz="2200" dirty="0"/>
              <a:t>.</a:t>
            </a:r>
            <a:endParaRPr lang="es-CL" sz="2200" dirty="0"/>
          </a:p>
        </p:txBody>
      </p:sp>
      <p:sp>
        <p:nvSpPr>
          <p:cNvPr id="6" name="CuadroTexto 5"/>
          <p:cNvSpPr txBox="1"/>
          <p:nvPr/>
        </p:nvSpPr>
        <p:spPr>
          <a:xfrm>
            <a:off x="901739" y="4027830"/>
            <a:ext cx="10809191" cy="2031325"/>
          </a:xfrm>
          <a:prstGeom prst="rect">
            <a:avLst/>
          </a:prstGeom>
          <a:noFill/>
        </p:spPr>
        <p:txBody>
          <a:bodyPr wrap="square" rtlCol="0">
            <a:spAutoFit/>
          </a:bodyPr>
          <a:lstStyle/>
          <a:p>
            <a:pPr algn="just"/>
            <a:r>
              <a:rPr lang="es-ES" sz="2800" u="sng" dirty="0" smtClean="0">
                <a:solidFill>
                  <a:srgbClr val="C00000"/>
                </a:solidFill>
              </a:rPr>
              <a:t>REGISTRO DE OBRAS MENORES:</a:t>
            </a:r>
            <a:endParaRPr lang="es-ES" sz="2800" u="sng" dirty="0">
              <a:solidFill>
                <a:srgbClr val="C00000"/>
              </a:solidFill>
            </a:endParaRPr>
          </a:p>
          <a:p>
            <a:pPr algn="just">
              <a:spcAft>
                <a:spcPts val="1200"/>
              </a:spcAft>
            </a:pPr>
            <a:r>
              <a:rPr lang="es-ES" sz="2200" u="sng" dirty="0"/>
              <a:t>Cuadro </a:t>
            </a:r>
            <a:r>
              <a:rPr lang="es-ES" sz="2200" u="sng" dirty="0" smtClean="0"/>
              <a:t>Nº3</a:t>
            </a:r>
            <a:r>
              <a:rPr lang="es-ES" sz="2200" dirty="0" smtClean="0"/>
              <a:t>, </a:t>
            </a:r>
            <a:r>
              <a:rPr lang="es-ES" sz="2200" dirty="0"/>
              <a:t>del documento "Registro de Contratistas - Categorías y Especialidades“: </a:t>
            </a:r>
            <a:r>
              <a:rPr lang="es-ES" sz="2200" dirty="0" smtClean="0">
                <a:solidFill>
                  <a:srgbClr val="0000FF"/>
                </a:solidFill>
              </a:rPr>
              <a:t>se señala la experiencia mínima que debe cumplirse en cada registro del Registro de Contratistas de Obras Menores</a:t>
            </a:r>
            <a:r>
              <a:rPr lang="es-ES" sz="2200" dirty="0" smtClean="0"/>
              <a:t>. </a:t>
            </a:r>
          </a:p>
          <a:p>
            <a:pPr algn="just">
              <a:spcAft>
                <a:spcPts val="1200"/>
              </a:spcAft>
            </a:pPr>
            <a:r>
              <a:rPr lang="es-ES" sz="2200" u="sng" dirty="0"/>
              <a:t>Experiencia del contratista: </a:t>
            </a:r>
            <a:r>
              <a:rPr lang="es-ES" sz="2200" dirty="0"/>
              <a:t> </a:t>
            </a:r>
            <a:r>
              <a:rPr lang="es-ES" sz="2200" dirty="0">
                <a:solidFill>
                  <a:srgbClr val="0000FF"/>
                </a:solidFill>
              </a:rPr>
              <a:t>Solo</a:t>
            </a:r>
            <a:r>
              <a:rPr lang="es-ES" sz="2200" dirty="0" smtClean="0"/>
              <a:t> </a:t>
            </a:r>
            <a:r>
              <a:rPr lang="es-ES" sz="2200" dirty="0">
                <a:solidFill>
                  <a:srgbClr val="0000FF"/>
                </a:solidFill>
              </a:rPr>
              <a:t>Experiencia </a:t>
            </a:r>
            <a:r>
              <a:rPr lang="es-ES" sz="2200" dirty="0" smtClean="0">
                <a:solidFill>
                  <a:srgbClr val="0000FF"/>
                </a:solidFill>
              </a:rPr>
              <a:t>propia.</a:t>
            </a:r>
            <a:endParaRPr lang="es-ES" sz="2200" dirty="0"/>
          </a:p>
        </p:txBody>
      </p:sp>
      <p:sp>
        <p:nvSpPr>
          <p:cNvPr id="7" name="CuadroTexto 6"/>
          <p:cNvSpPr txBox="1"/>
          <p:nvPr/>
        </p:nvSpPr>
        <p:spPr>
          <a:xfrm>
            <a:off x="1837508" y="163089"/>
            <a:ext cx="7506789" cy="584775"/>
          </a:xfrm>
          <a:prstGeom prst="rect">
            <a:avLst/>
          </a:prstGeom>
          <a:noFill/>
        </p:spPr>
        <p:txBody>
          <a:bodyPr wrap="square" rtlCol="0">
            <a:spAutoFit/>
          </a:bodyPr>
          <a:lstStyle/>
          <a:p>
            <a:pPr algn="ctr"/>
            <a:r>
              <a:rPr lang="es-MX" sz="3200" dirty="0" smtClean="0">
                <a:solidFill>
                  <a:srgbClr val="C00000"/>
                </a:solidFill>
                <a:effectLst>
                  <a:outerShdw blurRad="38100" dist="38100" dir="2700000" algn="tl">
                    <a:srgbClr val="000000">
                      <a:alpha val="43137"/>
                    </a:srgbClr>
                  </a:outerShdw>
                </a:effectLst>
              </a:rPr>
              <a:t>EXPERIENCIA DEL CONTRATISTA</a:t>
            </a:r>
            <a:endParaRPr lang="es-CL" sz="3200" dirty="0">
              <a:solidFill>
                <a:srgbClr val="C0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285951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1000"/>
                                        <p:tgtEl>
                                          <p:spTgt spid="4">
                                            <p:txEl>
                                              <p:pRg st="1" end="1"/>
                                            </p:txEl>
                                          </p:spTgt>
                                        </p:tgtEl>
                                      </p:cBhvr>
                                    </p:animEffect>
                                    <p:anim calcmode="lin" valueType="num">
                                      <p:cBhvr>
                                        <p:cTn id="8"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2" end="2"/>
                                            </p:txEl>
                                          </p:spTgt>
                                        </p:tgtEl>
                                        <p:attrNameLst>
                                          <p:attrName>style.visibility</p:attrName>
                                        </p:attrNameLst>
                                      </p:cBhvr>
                                      <p:to>
                                        <p:strVal val="visible"/>
                                      </p:to>
                                    </p:set>
                                    <p:animEffect transition="in" filter="fade">
                                      <p:cBhvr>
                                        <p:cTn id="14" dur="1000"/>
                                        <p:tgtEl>
                                          <p:spTgt spid="4">
                                            <p:txEl>
                                              <p:pRg st="2" end="2"/>
                                            </p:txEl>
                                          </p:spTgt>
                                        </p:tgtEl>
                                      </p:cBhvr>
                                    </p:animEffect>
                                    <p:anim calcmode="lin" valueType="num">
                                      <p:cBhvr>
                                        <p:cTn id="15"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3" end="3"/>
                                            </p:txEl>
                                          </p:spTgt>
                                        </p:tgtEl>
                                        <p:attrNameLst>
                                          <p:attrName>style.visibility</p:attrName>
                                        </p:attrNameLst>
                                      </p:cBhvr>
                                      <p:to>
                                        <p:strVal val="visible"/>
                                      </p:to>
                                    </p:set>
                                    <p:animEffect transition="in" filter="fade">
                                      <p:cBhvr>
                                        <p:cTn id="21" dur="1000"/>
                                        <p:tgtEl>
                                          <p:spTgt spid="4">
                                            <p:txEl>
                                              <p:pRg st="3" end="3"/>
                                            </p:txEl>
                                          </p:spTgt>
                                        </p:tgtEl>
                                      </p:cBhvr>
                                    </p:animEffect>
                                    <p:anim calcmode="lin" valueType="num">
                                      <p:cBhvr>
                                        <p:cTn id="22"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6">
                                            <p:txEl>
                                              <p:pRg st="1" end="1"/>
                                            </p:txEl>
                                          </p:spTgt>
                                        </p:tgtEl>
                                        <p:attrNameLst>
                                          <p:attrName>style.visibility</p:attrName>
                                        </p:attrNameLst>
                                      </p:cBhvr>
                                      <p:to>
                                        <p:strVal val="visible"/>
                                      </p:to>
                                    </p:set>
                                    <p:anim calcmode="lin" valueType="num">
                                      <p:cBhvr additive="base">
                                        <p:cTn id="28"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6">
                                            <p:txEl>
                                              <p:pRg st="2" end="2"/>
                                            </p:txEl>
                                          </p:spTgt>
                                        </p:tgtEl>
                                        <p:attrNameLst>
                                          <p:attrName>style.visibility</p:attrName>
                                        </p:attrNameLst>
                                      </p:cBhvr>
                                      <p:to>
                                        <p:strVal val="visible"/>
                                      </p:to>
                                    </p:set>
                                    <p:animEffect transition="in" filter="fade">
                                      <p:cBhvr>
                                        <p:cTn id="34" dur="1000"/>
                                        <p:tgtEl>
                                          <p:spTgt spid="6">
                                            <p:txEl>
                                              <p:pRg st="2" end="2"/>
                                            </p:txEl>
                                          </p:spTgt>
                                        </p:tgtEl>
                                      </p:cBhvr>
                                    </p:animEffect>
                                    <p:anim calcmode="lin" valueType="num">
                                      <p:cBhvr>
                                        <p:cTn id="35"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36"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8" y="152401"/>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3" name="2 Tabla"/>
          <p:cNvGraphicFramePr>
            <a:graphicFrameLocks noGrp="1"/>
          </p:cNvGraphicFramePr>
          <p:nvPr>
            <p:extLst>
              <p:ext uri="{D42A27DB-BD31-4B8C-83A1-F6EECF244321}">
                <p14:modId xmlns:p14="http://schemas.microsoft.com/office/powerpoint/2010/main" val="2357191452"/>
              </p:ext>
            </p:extLst>
          </p:nvPr>
        </p:nvGraphicFramePr>
        <p:xfrm>
          <a:off x="1574270" y="1008625"/>
          <a:ext cx="7161056" cy="2895600"/>
        </p:xfrm>
        <a:graphic>
          <a:graphicData uri="http://schemas.openxmlformats.org/drawingml/2006/table">
            <a:tbl>
              <a:tblPr firstRow="1" bandRow="1">
                <a:tableStyleId>{16D9F66E-5EB9-4882-86FB-DCBF35E3C3E4}</a:tableStyleId>
              </a:tblPr>
              <a:tblGrid>
                <a:gridCol w="3815507"/>
                <a:gridCol w="3345549"/>
              </a:tblGrid>
              <a:tr h="370840">
                <a:tc>
                  <a:txBody>
                    <a:bodyPr/>
                    <a:lstStyle/>
                    <a:p>
                      <a:r>
                        <a:rPr lang="es-ES" sz="2200" dirty="0" smtClean="0"/>
                        <a:t>Rol en el contrato</a:t>
                      </a:r>
                      <a:endParaRPr lang="es-CL" sz="2200" dirty="0"/>
                    </a:p>
                  </a:txBody>
                  <a:tcPr/>
                </a:tc>
                <a:tc>
                  <a:txBody>
                    <a:bodyPr/>
                    <a:lstStyle/>
                    <a:p>
                      <a:r>
                        <a:rPr lang="es-ES" sz="2200" dirty="0" smtClean="0"/>
                        <a:t>% de cantidades de obras</a:t>
                      </a:r>
                      <a:endParaRPr lang="es-CL" sz="2200" dirty="0"/>
                    </a:p>
                  </a:txBody>
                  <a:tcPr/>
                </a:tc>
              </a:tr>
              <a:tr h="370840">
                <a:tc>
                  <a:txBody>
                    <a:bodyPr/>
                    <a:lstStyle/>
                    <a:p>
                      <a:r>
                        <a:rPr lang="es-ES" sz="2200" dirty="0" smtClean="0"/>
                        <a:t>Contratista</a:t>
                      </a:r>
                      <a:r>
                        <a:rPr lang="es-ES" sz="2200" baseline="0" dirty="0" smtClean="0"/>
                        <a:t> </a:t>
                      </a:r>
                      <a:endParaRPr lang="es-CL" sz="2200" dirty="0"/>
                    </a:p>
                  </a:txBody>
                  <a:tcPr/>
                </a:tc>
                <a:tc>
                  <a:txBody>
                    <a:bodyPr/>
                    <a:lstStyle/>
                    <a:p>
                      <a:pPr algn="ctr"/>
                      <a:r>
                        <a:rPr lang="es-ES" sz="2200" dirty="0" smtClean="0"/>
                        <a:t>100</a:t>
                      </a:r>
                      <a:endParaRPr lang="es-CL" sz="2200" dirty="0"/>
                    </a:p>
                  </a:txBody>
                  <a:tcPr/>
                </a:tc>
              </a:tr>
              <a:tr h="370840">
                <a:tc>
                  <a:txBody>
                    <a:bodyPr/>
                    <a:lstStyle/>
                    <a:p>
                      <a:r>
                        <a:rPr lang="es-ES" sz="2200" dirty="0" smtClean="0"/>
                        <a:t>Equipo Gestor</a:t>
                      </a:r>
                      <a:endParaRPr lang="es-CL" sz="2200" dirty="0"/>
                    </a:p>
                  </a:txBody>
                  <a:tcPr/>
                </a:tc>
                <a:tc>
                  <a:txBody>
                    <a:bodyPr/>
                    <a:lstStyle/>
                    <a:p>
                      <a:pPr algn="ctr"/>
                      <a:r>
                        <a:rPr lang="es-ES" sz="2200" dirty="0" smtClean="0"/>
                        <a:t>100  (en total)</a:t>
                      </a:r>
                      <a:endParaRPr lang="es-CL" sz="2200" dirty="0"/>
                    </a:p>
                  </a:txBody>
                  <a:tcPr/>
                </a:tc>
              </a:tr>
              <a:tr h="370840">
                <a:tc>
                  <a:txBody>
                    <a:bodyPr/>
                    <a:lstStyle/>
                    <a:p>
                      <a:r>
                        <a:rPr lang="es-ES" sz="2200" dirty="0" smtClean="0"/>
                        <a:t>Profesional residente</a:t>
                      </a:r>
                      <a:endParaRPr lang="es-CL" sz="2200" dirty="0"/>
                    </a:p>
                  </a:txBody>
                  <a:tcPr/>
                </a:tc>
                <a:tc>
                  <a:txBody>
                    <a:bodyPr/>
                    <a:lstStyle/>
                    <a:p>
                      <a:pPr algn="ctr"/>
                      <a:r>
                        <a:rPr lang="es-ES" sz="2200" dirty="0" smtClean="0"/>
                        <a:t>100</a:t>
                      </a:r>
                      <a:endParaRPr lang="es-CL" sz="2200" dirty="0"/>
                    </a:p>
                  </a:txBody>
                  <a:tcPr/>
                </a:tc>
              </a:tr>
              <a:tr h="370840">
                <a:tc>
                  <a:txBody>
                    <a:bodyPr/>
                    <a:lstStyle/>
                    <a:p>
                      <a:r>
                        <a:rPr lang="es-ES" sz="2200" dirty="0" smtClean="0"/>
                        <a:t>Ayudante del residente</a:t>
                      </a:r>
                      <a:endParaRPr lang="es-CL" sz="2200" dirty="0"/>
                    </a:p>
                  </a:txBody>
                  <a:tcPr/>
                </a:tc>
                <a:tc>
                  <a:txBody>
                    <a:bodyPr/>
                    <a:lstStyle/>
                    <a:p>
                      <a:pPr algn="ctr"/>
                      <a:r>
                        <a:rPr lang="es-ES" sz="2200" dirty="0" smtClean="0"/>
                        <a:t>30</a:t>
                      </a:r>
                      <a:endParaRPr lang="es-CL" sz="2200" dirty="0"/>
                    </a:p>
                  </a:txBody>
                  <a:tcPr/>
                </a:tc>
              </a:tr>
              <a:tr h="370840">
                <a:tc>
                  <a:txBody>
                    <a:bodyPr/>
                    <a:lstStyle/>
                    <a:p>
                      <a:r>
                        <a:rPr lang="es-ES" sz="2200" dirty="0" smtClean="0"/>
                        <a:t>Responsable técnico de varias obras</a:t>
                      </a:r>
                      <a:endParaRPr lang="es-CL" sz="2200" dirty="0"/>
                    </a:p>
                  </a:txBody>
                  <a:tcPr/>
                </a:tc>
                <a:tc>
                  <a:txBody>
                    <a:bodyPr/>
                    <a:lstStyle/>
                    <a:p>
                      <a:pPr algn="ctr"/>
                      <a:r>
                        <a:rPr lang="es-ES" sz="2200" dirty="0" smtClean="0"/>
                        <a:t>20</a:t>
                      </a:r>
                      <a:endParaRPr lang="es-CL" sz="2200" dirty="0"/>
                    </a:p>
                  </a:txBody>
                  <a:tcPr/>
                </a:tc>
              </a:tr>
            </a:tbl>
          </a:graphicData>
        </a:graphic>
      </p:graphicFrame>
      <p:sp>
        <p:nvSpPr>
          <p:cNvPr id="5" name="4 CuadroTexto"/>
          <p:cNvSpPr txBox="1"/>
          <p:nvPr/>
        </p:nvSpPr>
        <p:spPr>
          <a:xfrm>
            <a:off x="1097281" y="274050"/>
            <a:ext cx="8693106" cy="584775"/>
          </a:xfrm>
          <a:prstGeom prst="rect">
            <a:avLst/>
          </a:prstGeom>
          <a:noFill/>
        </p:spPr>
        <p:txBody>
          <a:bodyPr wrap="square" rtlCol="0">
            <a:spAutoFit/>
          </a:bodyPr>
          <a:lstStyle/>
          <a:p>
            <a:r>
              <a:rPr lang="es-ES" sz="3200" dirty="0">
                <a:solidFill>
                  <a:srgbClr val="7030A0"/>
                </a:solidFill>
                <a:effectLst>
                  <a:outerShdw blurRad="38100" dist="38100" dir="2700000" algn="tl">
                    <a:srgbClr val="000000">
                      <a:alpha val="43137"/>
                    </a:srgbClr>
                  </a:outerShdw>
                </a:effectLst>
              </a:rPr>
              <a:t>Distribución de la experiencia en la obra ejecutada.</a:t>
            </a:r>
            <a:endParaRPr lang="es-CL" sz="3200" dirty="0">
              <a:solidFill>
                <a:srgbClr val="7030A0"/>
              </a:solidFill>
              <a:effectLst>
                <a:outerShdw blurRad="38100" dist="38100" dir="2700000" algn="tl">
                  <a:srgbClr val="000000">
                    <a:alpha val="43137"/>
                  </a:srgbClr>
                </a:outerShdw>
              </a:effectLst>
            </a:endParaRPr>
          </a:p>
        </p:txBody>
      </p:sp>
      <p:sp>
        <p:nvSpPr>
          <p:cNvPr id="2" name="1 Marcador de número de diapositiva"/>
          <p:cNvSpPr>
            <a:spLocks noGrp="1"/>
          </p:cNvSpPr>
          <p:nvPr>
            <p:ph type="sldNum" sz="quarter" idx="12"/>
          </p:nvPr>
        </p:nvSpPr>
        <p:spPr/>
        <p:txBody>
          <a:bodyPr/>
          <a:lstStyle/>
          <a:p>
            <a:fld id="{339DE33B-29C3-A64D-9297-00A5A1600F58}" type="slidenum">
              <a:rPr lang="es-ES" smtClean="0"/>
              <a:t>16</a:t>
            </a:fld>
            <a:endParaRPr lang="es-ES" dirty="0"/>
          </a:p>
        </p:txBody>
      </p:sp>
      <p:sp>
        <p:nvSpPr>
          <p:cNvPr id="6" name="5 CuadroTexto"/>
          <p:cNvSpPr txBox="1"/>
          <p:nvPr/>
        </p:nvSpPr>
        <p:spPr>
          <a:xfrm>
            <a:off x="8895975" y="1666493"/>
            <a:ext cx="3070052" cy="584775"/>
          </a:xfrm>
          <a:prstGeom prst="rect">
            <a:avLst/>
          </a:prstGeom>
          <a:noFill/>
        </p:spPr>
        <p:txBody>
          <a:bodyPr wrap="square" rtlCol="0">
            <a:spAutoFit/>
          </a:bodyPr>
          <a:lstStyle/>
          <a:p>
            <a:r>
              <a:rPr lang="es-ES_tradnl" sz="1600" dirty="0"/>
              <a:t>Salvo que las </a:t>
            </a:r>
            <a:r>
              <a:rPr lang="es-ES_tradnl" sz="1600" dirty="0" smtClean="0"/>
              <a:t>Bases </a:t>
            </a:r>
            <a:r>
              <a:rPr lang="es-ES_tradnl" sz="1600" dirty="0" err="1" smtClean="0"/>
              <a:t>Adm</a:t>
            </a:r>
            <a:r>
              <a:rPr lang="es-ES_tradnl" sz="1600" dirty="0" smtClean="0"/>
              <a:t>. </a:t>
            </a:r>
            <a:r>
              <a:rPr lang="es-ES_tradnl" sz="1600" dirty="0"/>
              <a:t>fijen una forma </a:t>
            </a:r>
            <a:r>
              <a:rPr lang="es-ES_tradnl" sz="1600" dirty="0" smtClean="0"/>
              <a:t>distinta</a:t>
            </a:r>
            <a:endParaRPr lang="es-CL" sz="1600" dirty="0"/>
          </a:p>
        </p:txBody>
      </p:sp>
      <p:sp>
        <p:nvSpPr>
          <p:cNvPr id="7" name="6 CuadroTexto"/>
          <p:cNvSpPr txBox="1"/>
          <p:nvPr/>
        </p:nvSpPr>
        <p:spPr>
          <a:xfrm>
            <a:off x="756745" y="4228486"/>
            <a:ext cx="10671778" cy="2492990"/>
          </a:xfrm>
          <a:prstGeom prst="rect">
            <a:avLst/>
          </a:prstGeom>
          <a:noFill/>
        </p:spPr>
        <p:txBody>
          <a:bodyPr wrap="square" rtlCol="0">
            <a:spAutoFit/>
          </a:bodyPr>
          <a:lstStyle/>
          <a:p>
            <a:pPr algn="just">
              <a:spcBef>
                <a:spcPts val="600"/>
              </a:spcBef>
            </a:pPr>
            <a:r>
              <a:rPr lang="es-ES" dirty="0" smtClean="0">
                <a:solidFill>
                  <a:srgbClr val="FF0000"/>
                </a:solidFill>
                <a:effectLst>
                  <a:outerShdw blurRad="38100" dist="38100" dir="2700000" algn="tl">
                    <a:srgbClr val="000000">
                      <a:alpha val="43137"/>
                    </a:srgbClr>
                  </a:outerShdw>
                </a:effectLst>
              </a:rPr>
              <a:t>En </a:t>
            </a:r>
            <a:r>
              <a:rPr lang="es-ES" dirty="0">
                <a:solidFill>
                  <a:srgbClr val="FF0000"/>
                </a:solidFill>
                <a:effectLst>
                  <a:outerShdw blurRad="38100" dist="38100" dir="2700000" algn="tl">
                    <a:srgbClr val="000000">
                      <a:alpha val="43137"/>
                    </a:srgbClr>
                  </a:outerShdw>
                </a:effectLst>
              </a:rPr>
              <a:t>el caso de que el contratista </a:t>
            </a:r>
            <a:r>
              <a:rPr lang="es-ES" dirty="0" smtClean="0">
                <a:solidFill>
                  <a:srgbClr val="FF0000"/>
                </a:solidFill>
                <a:effectLst>
                  <a:outerShdw blurRad="38100" dist="38100" dir="2700000" algn="tl">
                    <a:srgbClr val="000000">
                      <a:alpha val="43137"/>
                    </a:srgbClr>
                  </a:outerShdw>
                </a:effectLst>
              </a:rPr>
              <a:t>tenga subcontratistas en la obra:</a:t>
            </a:r>
          </a:p>
          <a:p>
            <a:pPr marL="457200" indent="-457200" algn="just">
              <a:buFont typeface="+mj-lt"/>
              <a:buAutoNum type="arabicPeriod"/>
            </a:pPr>
            <a:r>
              <a:rPr lang="es-ES" sz="2200" dirty="0" smtClean="0"/>
              <a:t>Asignaciones </a:t>
            </a:r>
            <a:r>
              <a:rPr lang="es-ES" sz="2200" dirty="0"/>
              <a:t>de experiencia a contratista </a:t>
            </a:r>
            <a:r>
              <a:rPr lang="es-ES" sz="2200" dirty="0" smtClean="0"/>
              <a:t>y subcontratista deben ser </a:t>
            </a:r>
            <a:r>
              <a:rPr lang="es-ES" sz="2200" dirty="0"/>
              <a:t>sometidas a la aprobación </a:t>
            </a:r>
            <a:r>
              <a:rPr lang="es-ES" sz="2200" dirty="0" smtClean="0"/>
              <a:t>del inspector fiscal. </a:t>
            </a:r>
          </a:p>
          <a:p>
            <a:pPr marL="457200" indent="-457200" algn="just">
              <a:buFont typeface="+mj-lt"/>
              <a:buAutoNum type="arabicPeriod"/>
            </a:pPr>
            <a:r>
              <a:rPr lang="es-ES" sz="2200" u="sng" dirty="0" smtClean="0"/>
              <a:t>Reconocimiento de experiencia a Obras r</a:t>
            </a:r>
            <a:r>
              <a:rPr lang="es-CL" sz="2200" u="sng" dirty="0" err="1" smtClean="0"/>
              <a:t>ealizadas</a:t>
            </a:r>
            <a:r>
              <a:rPr lang="es-CL" sz="2200" u="sng" dirty="0" smtClean="0"/>
              <a:t> </a:t>
            </a:r>
            <a:r>
              <a:rPr lang="es-CL" sz="2200" u="sng" dirty="0"/>
              <a:t>por el </a:t>
            </a:r>
            <a:r>
              <a:rPr lang="es-CL" sz="2200" u="sng" dirty="0" smtClean="0"/>
              <a:t>subcontratista:</a:t>
            </a:r>
          </a:p>
          <a:p>
            <a:pPr marL="1071951" lvl="1" indent="-457200" algn="just">
              <a:buAutoNum type="alphaLcParenR"/>
            </a:pPr>
            <a:r>
              <a:rPr lang="es-CL" sz="2200" dirty="0" smtClean="0">
                <a:solidFill>
                  <a:srgbClr val="000099"/>
                </a:solidFill>
              </a:rPr>
              <a:t>90%</a:t>
            </a:r>
            <a:r>
              <a:rPr lang="es-CL" sz="2200" dirty="0" smtClean="0"/>
              <a:t> cantidades de obras ejecutadas son reconocidas al subcontratista.</a:t>
            </a:r>
          </a:p>
          <a:p>
            <a:pPr marL="1071951" lvl="1" indent="-457200" algn="just">
              <a:buAutoNum type="alphaLcParenR"/>
            </a:pPr>
            <a:r>
              <a:rPr lang="es-CL" sz="2200" dirty="0" smtClean="0">
                <a:solidFill>
                  <a:srgbClr val="000099"/>
                </a:solidFill>
              </a:rPr>
              <a:t>10%</a:t>
            </a:r>
            <a:r>
              <a:rPr lang="es-CL" sz="2200" dirty="0" smtClean="0">
                <a:effectLst>
                  <a:outerShdw blurRad="38100" dist="38100" dir="2700000" algn="tl">
                    <a:srgbClr val="000000">
                      <a:alpha val="43137"/>
                    </a:srgbClr>
                  </a:outerShdw>
                </a:effectLst>
              </a:rPr>
              <a:t> </a:t>
            </a:r>
            <a:r>
              <a:rPr lang="es-CL" sz="2200" dirty="0" smtClean="0"/>
              <a:t>cantidades de obras ejecutadas, son reconocidas para el contratista, por la supervisión realizada al trabajo del subcontratista.</a:t>
            </a:r>
            <a:endParaRPr lang="es-CL" sz="2200" dirty="0">
              <a:solidFill>
                <a:srgbClr val="000099"/>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847371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8" y="152401"/>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CuadroTexto"/>
          <p:cNvSpPr txBox="1"/>
          <p:nvPr/>
        </p:nvSpPr>
        <p:spPr>
          <a:xfrm>
            <a:off x="1261241" y="255657"/>
            <a:ext cx="9180336" cy="646331"/>
          </a:xfrm>
          <a:prstGeom prst="rect">
            <a:avLst/>
          </a:prstGeom>
          <a:noFill/>
        </p:spPr>
        <p:txBody>
          <a:bodyPr wrap="square" rtlCol="0">
            <a:spAutoFit/>
          </a:bodyPr>
          <a:lstStyle/>
          <a:p>
            <a:pPr algn="ctr"/>
            <a:r>
              <a:rPr lang="es-ES" sz="3600" dirty="0" smtClean="0">
                <a:solidFill>
                  <a:srgbClr val="C00000"/>
                </a:solidFill>
              </a:rPr>
              <a:t>Experiencia  Ex-Funcionarios (as) del M.O.P</a:t>
            </a:r>
            <a:endParaRPr lang="es-CL" sz="3600" dirty="0">
              <a:solidFill>
                <a:srgbClr val="C00000"/>
              </a:solidFill>
            </a:endParaRPr>
          </a:p>
        </p:txBody>
      </p:sp>
      <p:graphicFrame>
        <p:nvGraphicFramePr>
          <p:cNvPr id="3" name="2 Tabla"/>
          <p:cNvGraphicFramePr>
            <a:graphicFrameLocks noGrp="1"/>
          </p:cNvGraphicFramePr>
          <p:nvPr>
            <p:extLst>
              <p:ext uri="{D42A27DB-BD31-4B8C-83A1-F6EECF244321}">
                <p14:modId xmlns:p14="http://schemas.microsoft.com/office/powerpoint/2010/main" val="3775122855"/>
              </p:ext>
            </p:extLst>
          </p:nvPr>
        </p:nvGraphicFramePr>
        <p:xfrm>
          <a:off x="749258" y="1114510"/>
          <a:ext cx="7155594" cy="5120640"/>
        </p:xfrm>
        <a:graphic>
          <a:graphicData uri="http://schemas.openxmlformats.org/drawingml/2006/table">
            <a:tbl>
              <a:tblPr firstRow="1" bandRow="1">
                <a:tableStyleId>{16D9F66E-5EB9-4882-86FB-DCBF35E3C3E4}</a:tableStyleId>
              </a:tblPr>
              <a:tblGrid>
                <a:gridCol w="3593789"/>
                <a:gridCol w="3561805"/>
              </a:tblGrid>
              <a:tr h="370840">
                <a:tc>
                  <a:txBody>
                    <a:bodyPr/>
                    <a:lstStyle/>
                    <a:p>
                      <a:pPr algn="ctr"/>
                      <a:r>
                        <a:rPr lang="es-ES" dirty="0" smtClean="0"/>
                        <a:t>Rol en el contrato</a:t>
                      </a:r>
                      <a:endParaRPr lang="es-CL" dirty="0"/>
                    </a:p>
                  </a:txBody>
                  <a:tcPr/>
                </a:tc>
                <a:tc>
                  <a:txBody>
                    <a:bodyPr/>
                    <a:lstStyle/>
                    <a:p>
                      <a:pPr algn="ctr"/>
                      <a:r>
                        <a:rPr lang="es-ES" dirty="0" smtClean="0"/>
                        <a:t>% en</a:t>
                      </a:r>
                      <a:r>
                        <a:rPr lang="es-ES" baseline="0" dirty="0" smtClean="0"/>
                        <a:t> cantidades de obra del contrato</a:t>
                      </a:r>
                      <a:endParaRPr lang="es-CL" dirty="0"/>
                    </a:p>
                  </a:txBody>
                  <a:tcPr/>
                </a:tc>
              </a:tr>
              <a:tr h="370840">
                <a:tc>
                  <a:txBody>
                    <a:bodyPr/>
                    <a:lstStyle/>
                    <a:p>
                      <a:r>
                        <a:rPr lang="es-ES" dirty="0" smtClean="0"/>
                        <a:t>Inspector (a) Fiscal</a:t>
                      </a:r>
                      <a:endParaRPr lang="es-CL" dirty="0"/>
                    </a:p>
                  </a:txBody>
                  <a:tcPr/>
                </a:tc>
                <a:tc>
                  <a:txBody>
                    <a:bodyPr/>
                    <a:lstStyle/>
                    <a:p>
                      <a:pPr algn="ctr"/>
                      <a:r>
                        <a:rPr lang="es-ES" dirty="0" smtClean="0"/>
                        <a:t>25</a:t>
                      </a:r>
                      <a:endParaRPr lang="es-CL" dirty="0"/>
                    </a:p>
                  </a:txBody>
                  <a:tcPr/>
                </a:tc>
              </a:tr>
              <a:tr h="370840">
                <a:tc>
                  <a:txBody>
                    <a:bodyPr/>
                    <a:lstStyle/>
                    <a:p>
                      <a:r>
                        <a:rPr lang="es-ES" dirty="0" smtClean="0"/>
                        <a:t>Ayudante del (la) I.F</a:t>
                      </a:r>
                      <a:endParaRPr lang="es-CL" dirty="0"/>
                    </a:p>
                  </a:txBody>
                  <a:tcPr/>
                </a:tc>
                <a:tc>
                  <a:txBody>
                    <a:bodyPr/>
                    <a:lstStyle/>
                    <a:p>
                      <a:pPr algn="ctr"/>
                      <a:r>
                        <a:rPr lang="es-ES" dirty="0" smtClean="0"/>
                        <a:t>8</a:t>
                      </a:r>
                      <a:endParaRPr lang="es-CL" dirty="0"/>
                    </a:p>
                  </a:txBody>
                  <a:tcPr/>
                </a:tc>
              </a:tr>
              <a:tr h="370840">
                <a:tc>
                  <a:txBody>
                    <a:bodyPr/>
                    <a:lstStyle/>
                    <a:p>
                      <a:r>
                        <a:rPr lang="es-ES" dirty="0" smtClean="0"/>
                        <a:t>Jefe (a) directo del (la) I.F</a:t>
                      </a:r>
                      <a:endParaRPr lang="es-CL" dirty="0"/>
                    </a:p>
                  </a:txBody>
                  <a:tcPr/>
                </a:tc>
                <a:tc>
                  <a:txBody>
                    <a:bodyPr/>
                    <a:lstStyle/>
                    <a:p>
                      <a:pPr algn="ctr"/>
                      <a:r>
                        <a:rPr lang="es-ES" dirty="0" smtClean="0"/>
                        <a:t>4</a:t>
                      </a:r>
                      <a:endParaRPr lang="es-CL" dirty="0"/>
                    </a:p>
                  </a:txBody>
                  <a:tcPr/>
                </a:tc>
              </a:tr>
              <a:tr h="370840">
                <a:tc>
                  <a:txBody>
                    <a:bodyPr/>
                    <a:lstStyle/>
                    <a:p>
                      <a:r>
                        <a:rPr lang="es-ES" dirty="0" smtClean="0"/>
                        <a:t>Especialistas</a:t>
                      </a:r>
                      <a:r>
                        <a:rPr lang="es-ES" baseline="0" dirty="0" smtClean="0"/>
                        <a:t> de apoyo al (la) Inspector (a) Fiscal</a:t>
                      </a:r>
                      <a:endParaRPr lang="es-CL" dirty="0"/>
                    </a:p>
                  </a:txBody>
                  <a:tcPr/>
                </a:tc>
                <a:tc>
                  <a:txBody>
                    <a:bodyPr/>
                    <a:lstStyle/>
                    <a:p>
                      <a:pPr algn="ctr"/>
                      <a:r>
                        <a:rPr lang="es-ES" dirty="0" smtClean="0"/>
                        <a:t>4</a:t>
                      </a:r>
                      <a:r>
                        <a:rPr lang="es-ES" baseline="0" dirty="0" smtClean="0"/>
                        <a:t>  (en la especialidad)</a:t>
                      </a:r>
                      <a:endParaRPr lang="es-CL" dirty="0"/>
                    </a:p>
                  </a:txBody>
                  <a:tcPr/>
                </a:tc>
              </a:tr>
              <a:tr h="370840">
                <a:tc>
                  <a:txBody>
                    <a:bodyPr/>
                    <a:lstStyle/>
                    <a:p>
                      <a:r>
                        <a:rPr lang="es-ES_tradnl" sz="2400" dirty="0" smtClean="0"/>
                        <a:t>Supervisor Inspectores (as) Fiscales o Visitador (a)</a:t>
                      </a:r>
                      <a:endParaRPr lang="es-CL" dirty="0"/>
                    </a:p>
                  </a:txBody>
                  <a:tcPr/>
                </a:tc>
                <a:tc>
                  <a:txBody>
                    <a:bodyPr/>
                    <a:lstStyle/>
                    <a:p>
                      <a:pPr algn="ctr"/>
                      <a:r>
                        <a:rPr lang="es-ES" dirty="0" smtClean="0"/>
                        <a:t>4</a:t>
                      </a:r>
                      <a:endParaRPr lang="es-CL" dirty="0"/>
                    </a:p>
                  </a:txBody>
                  <a:tcPr/>
                </a:tc>
              </a:tr>
              <a:tr h="370840">
                <a:tc>
                  <a:txBody>
                    <a:bodyPr/>
                    <a:lstStyle/>
                    <a:p>
                      <a:r>
                        <a:rPr lang="es-ES_tradnl" sz="2400" dirty="0" smtClean="0"/>
                        <a:t>Director (a) Servicio (Nacional o Regional) </a:t>
                      </a:r>
                      <a:r>
                        <a:rPr lang="es-ES_tradnl" sz="2400" b="1" dirty="0" smtClean="0">
                          <a:solidFill>
                            <a:srgbClr val="000099"/>
                          </a:solidFill>
                        </a:rPr>
                        <a:t>*</a:t>
                      </a:r>
                      <a:r>
                        <a:rPr lang="es-ES_tradnl" sz="2400" dirty="0" smtClean="0"/>
                        <a:t> </a:t>
                      </a:r>
                      <a:endParaRPr lang="es-CL" dirty="0"/>
                    </a:p>
                  </a:txBody>
                  <a:tcPr/>
                </a:tc>
                <a:tc>
                  <a:txBody>
                    <a:bodyPr/>
                    <a:lstStyle/>
                    <a:p>
                      <a:pPr algn="ctr"/>
                      <a:r>
                        <a:rPr lang="es-ES" dirty="0" smtClean="0"/>
                        <a:t>1</a:t>
                      </a:r>
                      <a:endParaRPr lang="es-CL" dirty="0"/>
                    </a:p>
                  </a:txBody>
                  <a:tcPr/>
                </a:tc>
              </a:tr>
              <a:tr h="370840">
                <a:tc>
                  <a:txBody>
                    <a:bodyPr/>
                    <a:lstStyle/>
                    <a:p>
                      <a:r>
                        <a:rPr lang="es-ES_tradnl" sz="2400" dirty="0" smtClean="0"/>
                        <a:t>Director (a) General  </a:t>
                      </a:r>
                      <a:r>
                        <a:rPr lang="es-ES_tradnl" sz="2400" b="1" dirty="0" smtClean="0">
                          <a:solidFill>
                            <a:srgbClr val="000099"/>
                          </a:solidFill>
                        </a:rPr>
                        <a:t>*</a:t>
                      </a:r>
                      <a:r>
                        <a:rPr lang="es-ES_tradnl" sz="2400" dirty="0" smtClean="0"/>
                        <a:t> </a:t>
                      </a:r>
                      <a:endParaRPr lang="es-CL" dirty="0"/>
                    </a:p>
                  </a:txBody>
                  <a:tcPr/>
                </a:tc>
                <a:tc>
                  <a:txBody>
                    <a:bodyPr/>
                    <a:lstStyle/>
                    <a:p>
                      <a:pPr algn="ctr"/>
                      <a:r>
                        <a:rPr lang="es-ES" dirty="0" smtClean="0"/>
                        <a:t>0,5</a:t>
                      </a:r>
                      <a:endParaRPr lang="es-CL" dirty="0"/>
                    </a:p>
                  </a:txBody>
                  <a:tcPr/>
                </a:tc>
              </a:tr>
            </a:tbl>
          </a:graphicData>
        </a:graphic>
      </p:graphicFrame>
      <p:sp>
        <p:nvSpPr>
          <p:cNvPr id="4" name="3 CuadroTexto"/>
          <p:cNvSpPr txBox="1"/>
          <p:nvPr/>
        </p:nvSpPr>
        <p:spPr>
          <a:xfrm>
            <a:off x="8437032" y="5459698"/>
            <a:ext cx="3288112" cy="461665"/>
          </a:xfrm>
          <a:prstGeom prst="rect">
            <a:avLst/>
          </a:prstGeom>
          <a:noFill/>
        </p:spPr>
        <p:txBody>
          <a:bodyPr wrap="square" rtlCol="0">
            <a:spAutoFit/>
          </a:bodyPr>
          <a:lstStyle/>
          <a:p>
            <a:r>
              <a:rPr lang="es-ES_tradnl" b="1" dirty="0">
                <a:solidFill>
                  <a:srgbClr val="000099"/>
                </a:solidFill>
              </a:rPr>
              <a:t>*</a:t>
            </a:r>
            <a:r>
              <a:rPr lang="es-ES_tradnl" dirty="0"/>
              <a:t> </a:t>
            </a:r>
            <a:r>
              <a:rPr lang="es-ES_tradnl" sz="2200" dirty="0"/>
              <a:t>sólo si firman el </a:t>
            </a:r>
            <a:r>
              <a:rPr lang="es-ES_tradnl" sz="2200" dirty="0" smtClean="0"/>
              <a:t>contrato</a:t>
            </a:r>
            <a:endParaRPr lang="es-CL" sz="2200" dirty="0"/>
          </a:p>
        </p:txBody>
      </p:sp>
      <p:sp>
        <p:nvSpPr>
          <p:cNvPr id="5" name="4 Marcador de número de diapositiva"/>
          <p:cNvSpPr>
            <a:spLocks noGrp="1"/>
          </p:cNvSpPr>
          <p:nvPr>
            <p:ph type="sldNum" sz="quarter" idx="12"/>
          </p:nvPr>
        </p:nvSpPr>
        <p:spPr/>
        <p:txBody>
          <a:bodyPr/>
          <a:lstStyle/>
          <a:p>
            <a:fld id="{339DE33B-29C3-A64D-9297-00A5A1600F58}" type="slidenum">
              <a:rPr lang="es-ES" smtClean="0"/>
              <a:t>17</a:t>
            </a:fld>
            <a:endParaRPr lang="es-ES" dirty="0"/>
          </a:p>
        </p:txBody>
      </p:sp>
      <p:sp>
        <p:nvSpPr>
          <p:cNvPr id="7" name="6 CuadroTexto"/>
          <p:cNvSpPr txBox="1"/>
          <p:nvPr/>
        </p:nvSpPr>
        <p:spPr>
          <a:xfrm>
            <a:off x="283779" y="3499945"/>
            <a:ext cx="520261" cy="707886"/>
          </a:xfrm>
          <a:prstGeom prst="rect">
            <a:avLst/>
          </a:prstGeom>
          <a:noFill/>
        </p:spPr>
        <p:txBody>
          <a:bodyPr wrap="square" rtlCol="0">
            <a:spAutoFit/>
          </a:bodyPr>
          <a:lstStyle/>
          <a:p>
            <a:r>
              <a:rPr lang="es-ES" sz="4000" dirty="0" smtClean="0"/>
              <a:t>*</a:t>
            </a:r>
            <a:endParaRPr lang="es-CL" sz="4000" dirty="0"/>
          </a:p>
        </p:txBody>
      </p:sp>
    </p:spTree>
    <p:extLst>
      <p:ext uri="{BB962C8B-B14F-4D97-AF65-F5344CB8AC3E}">
        <p14:creationId xmlns:p14="http://schemas.microsoft.com/office/powerpoint/2010/main" val="1931145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circle(in)">
                                      <p:cBhvr>
                                        <p:cTn id="15"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8" y="152401"/>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Marcador de número de diapositiva"/>
          <p:cNvSpPr>
            <a:spLocks noGrp="1"/>
          </p:cNvSpPr>
          <p:nvPr>
            <p:ph type="sldNum" sz="quarter" idx="12"/>
          </p:nvPr>
        </p:nvSpPr>
        <p:spPr/>
        <p:txBody>
          <a:bodyPr/>
          <a:lstStyle/>
          <a:p>
            <a:fld id="{339DE33B-29C3-A64D-9297-00A5A1600F58}" type="slidenum">
              <a:rPr lang="es-ES" smtClean="0"/>
              <a:t>18</a:t>
            </a:fld>
            <a:endParaRPr lang="es-ES" dirty="0"/>
          </a:p>
        </p:txBody>
      </p:sp>
      <p:sp>
        <p:nvSpPr>
          <p:cNvPr id="3" name="2 CuadroTexto"/>
          <p:cNvSpPr txBox="1"/>
          <p:nvPr/>
        </p:nvSpPr>
        <p:spPr>
          <a:xfrm>
            <a:off x="904745" y="237871"/>
            <a:ext cx="9853448" cy="523220"/>
          </a:xfrm>
          <a:prstGeom prst="rect">
            <a:avLst/>
          </a:prstGeom>
          <a:noFill/>
        </p:spPr>
        <p:txBody>
          <a:bodyPr wrap="square" rtlCol="0">
            <a:spAutoFit/>
          </a:bodyPr>
          <a:lstStyle/>
          <a:p>
            <a:pPr algn="ctr"/>
            <a:r>
              <a:rPr lang="es-ES" sz="2800" dirty="0" smtClean="0">
                <a:effectLst>
                  <a:outerShdw blurRad="38100" dist="38100" dir="2700000" algn="tl">
                    <a:srgbClr val="000000">
                      <a:alpha val="43137"/>
                    </a:srgbClr>
                  </a:outerShdw>
                </a:effectLst>
              </a:rPr>
              <a:t>VALORES DEL PRESUPUESTO ESTIMATIVO, UTM      </a:t>
            </a:r>
            <a:r>
              <a:rPr lang="es-ES" dirty="0" smtClean="0">
                <a:effectLst>
                  <a:outerShdw blurRad="38100" dist="38100" dir="2700000" algn="tl">
                    <a:srgbClr val="000000">
                      <a:alpha val="43137"/>
                    </a:srgbClr>
                  </a:outerShdw>
                </a:effectLst>
              </a:rPr>
              <a:t>EXCLUÍDO I.V.A</a:t>
            </a:r>
            <a:endParaRPr lang="es-CL" dirty="0">
              <a:effectLst>
                <a:outerShdw blurRad="38100" dist="38100" dir="2700000" algn="tl">
                  <a:srgbClr val="000000">
                    <a:alpha val="43137"/>
                  </a:srgbClr>
                </a:outerShdw>
              </a:effectLst>
            </a:endParaRPr>
          </a:p>
        </p:txBody>
      </p:sp>
      <p:graphicFrame>
        <p:nvGraphicFramePr>
          <p:cNvPr id="4" name="3 Tabla"/>
          <p:cNvGraphicFramePr>
            <a:graphicFrameLocks noGrp="1"/>
          </p:cNvGraphicFramePr>
          <p:nvPr>
            <p:extLst>
              <p:ext uri="{D42A27DB-BD31-4B8C-83A1-F6EECF244321}">
                <p14:modId xmlns:p14="http://schemas.microsoft.com/office/powerpoint/2010/main" val="2778039590"/>
              </p:ext>
            </p:extLst>
          </p:nvPr>
        </p:nvGraphicFramePr>
        <p:xfrm>
          <a:off x="635575" y="1390793"/>
          <a:ext cx="11209282" cy="4644784"/>
        </p:xfrm>
        <a:graphic>
          <a:graphicData uri="http://schemas.openxmlformats.org/drawingml/2006/table">
            <a:tbl>
              <a:tblPr firstRow="1" bandRow="1">
                <a:tableStyleId>{16D9F66E-5EB9-4882-86FB-DCBF35E3C3E4}</a:tableStyleId>
              </a:tblPr>
              <a:tblGrid>
                <a:gridCol w="1298168"/>
                <a:gridCol w="2445829"/>
                <a:gridCol w="2058049"/>
                <a:gridCol w="274653"/>
                <a:gridCol w="1304603"/>
                <a:gridCol w="2128562"/>
                <a:gridCol w="1699418"/>
              </a:tblGrid>
              <a:tr h="631246">
                <a:tc gridSpan="3">
                  <a:txBody>
                    <a:bodyPr/>
                    <a:lstStyle/>
                    <a:p>
                      <a:pPr algn="ctr"/>
                      <a:r>
                        <a:rPr lang="es-ES" sz="2800" dirty="0" smtClean="0"/>
                        <a:t>registros</a:t>
                      </a:r>
                      <a:endParaRPr lang="es-CL" sz="2800" dirty="0"/>
                    </a:p>
                  </a:txBody>
                  <a:tcPr/>
                </a:tc>
                <a:tc hMerge="1">
                  <a:txBody>
                    <a:bodyPr/>
                    <a:lstStyle/>
                    <a:p>
                      <a:pPr algn="ctr"/>
                      <a:endParaRPr lang="es-CL" dirty="0"/>
                    </a:p>
                  </a:txBody>
                  <a:tcPr/>
                </a:tc>
                <a:tc hMerge="1">
                  <a:txBody>
                    <a:bodyPr/>
                    <a:lstStyle/>
                    <a:p>
                      <a:pPr algn="ctr"/>
                      <a:endParaRPr lang="es-CL" dirty="0"/>
                    </a:p>
                  </a:txBody>
                  <a:tcPr/>
                </a:tc>
                <a:tc>
                  <a:txBody>
                    <a:bodyPr/>
                    <a:lstStyle/>
                    <a:p>
                      <a:endParaRPr lang="es-CL" dirty="0"/>
                    </a:p>
                  </a:txBody>
                  <a:tcPr>
                    <a:solidFill>
                      <a:schemeClr val="accent2">
                        <a:lumMod val="40000"/>
                        <a:lumOff val="60000"/>
                      </a:schemeClr>
                    </a:solidFill>
                  </a:tcPr>
                </a:tc>
                <a:tc gridSpan="3">
                  <a:txBody>
                    <a:bodyPr/>
                    <a:lstStyle/>
                    <a:p>
                      <a:pPr marL="0" marR="0" indent="0" algn="ctr" defTabSz="614751" rtl="0" eaLnBrk="1" fontAlgn="auto" latinLnBrk="0" hangingPunct="1">
                        <a:lnSpc>
                          <a:spcPct val="100000"/>
                        </a:lnSpc>
                        <a:spcBef>
                          <a:spcPts val="0"/>
                        </a:spcBef>
                        <a:spcAft>
                          <a:spcPts val="0"/>
                        </a:spcAft>
                        <a:buClrTx/>
                        <a:buSzTx/>
                        <a:buFontTx/>
                        <a:buNone/>
                        <a:tabLst/>
                        <a:defRPr/>
                      </a:pPr>
                      <a:r>
                        <a:rPr lang="es-ES" sz="2800" dirty="0" smtClean="0"/>
                        <a:t>registros</a:t>
                      </a:r>
                      <a:endParaRPr lang="es-CL" sz="2800" dirty="0"/>
                    </a:p>
                  </a:txBody>
                  <a:tcPr/>
                </a:tc>
                <a:tc hMerge="1">
                  <a:txBody>
                    <a:bodyPr/>
                    <a:lstStyle/>
                    <a:p>
                      <a:endParaRPr lang="es-CL" dirty="0"/>
                    </a:p>
                  </a:txBody>
                  <a:tcPr/>
                </a:tc>
                <a:tc hMerge="1">
                  <a:txBody>
                    <a:bodyPr/>
                    <a:lstStyle/>
                    <a:p>
                      <a:endParaRPr lang="es-CL" dirty="0"/>
                    </a:p>
                  </a:txBody>
                  <a:tcPr/>
                </a:tc>
              </a:tr>
              <a:tr h="556981">
                <a:tc gridSpan="3">
                  <a:txBody>
                    <a:bodyPr/>
                    <a:lstStyle/>
                    <a:p>
                      <a:pPr marL="0" algn="ctr" defTabSz="614751" rtl="0" eaLnBrk="1" latinLnBrk="0" hangingPunct="1"/>
                      <a:r>
                        <a:rPr lang="es-ES" sz="2800" kern="1200" dirty="0" smtClean="0">
                          <a:solidFill>
                            <a:schemeClr val="dk1"/>
                          </a:solidFill>
                          <a:latin typeface="+mn-lt"/>
                          <a:ea typeface="+mn-ea"/>
                          <a:cs typeface="+mn-cs"/>
                        </a:rPr>
                        <a:t>1 O.C  @ 7 O.C</a:t>
                      </a:r>
                      <a:r>
                        <a:rPr lang="es-ES" sz="3200" b="1" kern="1200" dirty="0" smtClean="0">
                          <a:solidFill>
                            <a:srgbClr val="0000FF"/>
                          </a:solidFill>
                          <a:latin typeface="+mn-lt"/>
                          <a:ea typeface="+mn-ea"/>
                          <a:cs typeface="+mn-cs"/>
                        </a:rPr>
                        <a:t>; </a:t>
                      </a:r>
                      <a:r>
                        <a:rPr lang="es-ES" sz="2800" kern="1200" dirty="0" smtClean="0">
                          <a:solidFill>
                            <a:schemeClr val="dk1"/>
                          </a:solidFill>
                          <a:latin typeface="+mn-lt"/>
                          <a:ea typeface="+mn-ea"/>
                          <a:cs typeface="+mn-cs"/>
                        </a:rPr>
                        <a:t> 10 O.C  @ 16 O.C </a:t>
                      </a:r>
                      <a:r>
                        <a:rPr lang="es-ES" sz="3200" b="1" kern="1200" dirty="0" smtClean="0">
                          <a:solidFill>
                            <a:srgbClr val="0000FF"/>
                          </a:solidFill>
                          <a:latin typeface="+mn-lt"/>
                          <a:ea typeface="+mn-ea"/>
                          <a:cs typeface="+mn-cs"/>
                        </a:rPr>
                        <a:t>;</a:t>
                      </a:r>
                      <a:r>
                        <a:rPr lang="es-ES" sz="2800" kern="1200" dirty="0" smtClean="0">
                          <a:solidFill>
                            <a:schemeClr val="dk1"/>
                          </a:solidFill>
                          <a:latin typeface="+mn-lt"/>
                          <a:ea typeface="+mn-ea"/>
                          <a:cs typeface="+mn-cs"/>
                        </a:rPr>
                        <a:t> </a:t>
                      </a:r>
                      <a:r>
                        <a:rPr lang="es-ES" sz="2800" kern="1200" baseline="0" dirty="0" smtClean="0">
                          <a:solidFill>
                            <a:schemeClr val="dk1"/>
                          </a:solidFill>
                          <a:latin typeface="+mn-lt"/>
                          <a:ea typeface="+mn-ea"/>
                          <a:cs typeface="+mn-cs"/>
                        </a:rPr>
                        <a:t>  21 O.C  y 22 O.C</a:t>
                      </a:r>
                      <a:endParaRPr lang="es-CL" sz="2800" kern="1200" dirty="0">
                        <a:solidFill>
                          <a:schemeClr val="dk1"/>
                        </a:solidFill>
                        <a:latin typeface="+mn-lt"/>
                        <a:ea typeface="+mn-ea"/>
                        <a:cs typeface="+mn-cs"/>
                      </a:endParaRPr>
                    </a:p>
                  </a:txBody>
                  <a:tcPr/>
                </a:tc>
                <a:tc hMerge="1">
                  <a:txBody>
                    <a:bodyPr/>
                    <a:lstStyle/>
                    <a:p>
                      <a:pPr algn="ctr"/>
                      <a:endParaRPr lang="es-CL" dirty="0"/>
                    </a:p>
                  </a:txBody>
                  <a:tcPr/>
                </a:tc>
                <a:tc hMerge="1">
                  <a:txBody>
                    <a:bodyPr/>
                    <a:lstStyle/>
                    <a:p>
                      <a:pPr algn="ctr"/>
                      <a:endParaRPr lang="es-CL" dirty="0"/>
                    </a:p>
                  </a:txBody>
                  <a:tcPr/>
                </a:tc>
                <a:tc>
                  <a:txBody>
                    <a:bodyPr/>
                    <a:lstStyle/>
                    <a:p>
                      <a:endParaRPr lang="es-CL" dirty="0"/>
                    </a:p>
                  </a:txBody>
                  <a:tcPr>
                    <a:solidFill>
                      <a:schemeClr val="accent2">
                        <a:lumMod val="40000"/>
                        <a:lumOff val="60000"/>
                      </a:schemeClr>
                    </a:solidFill>
                  </a:tcPr>
                </a:tc>
                <a:tc gridSpan="3">
                  <a:txBody>
                    <a:bodyPr/>
                    <a:lstStyle/>
                    <a:p>
                      <a:pPr marL="0" marR="0" indent="0" algn="ctr" defTabSz="614751" rtl="0" eaLnBrk="1" fontAlgn="auto" latinLnBrk="0" hangingPunct="1">
                        <a:lnSpc>
                          <a:spcPct val="100000"/>
                        </a:lnSpc>
                        <a:spcBef>
                          <a:spcPts val="0"/>
                        </a:spcBef>
                        <a:spcAft>
                          <a:spcPts val="0"/>
                        </a:spcAft>
                        <a:buClrTx/>
                        <a:buSzTx/>
                        <a:buFontTx/>
                        <a:buNone/>
                        <a:tabLst/>
                        <a:defRPr/>
                      </a:pPr>
                      <a:r>
                        <a:rPr lang="es-ES" sz="2600" kern="1200" dirty="0" smtClean="0">
                          <a:solidFill>
                            <a:schemeClr val="dk1"/>
                          </a:solidFill>
                          <a:latin typeface="+mn-lt"/>
                          <a:ea typeface="+mn-ea"/>
                          <a:cs typeface="+mn-cs"/>
                        </a:rPr>
                        <a:t>8 O.C   y   9 O.C</a:t>
                      </a:r>
                      <a:r>
                        <a:rPr lang="es-ES" sz="2600" kern="1200" baseline="0" dirty="0" smtClean="0">
                          <a:solidFill>
                            <a:schemeClr val="dk1"/>
                          </a:solidFill>
                          <a:latin typeface="+mn-lt"/>
                          <a:ea typeface="+mn-ea"/>
                          <a:cs typeface="+mn-cs"/>
                        </a:rPr>
                        <a:t>  </a:t>
                      </a:r>
                      <a:r>
                        <a:rPr lang="es-ES" sz="2600" kern="1200" dirty="0" smtClean="0">
                          <a:solidFill>
                            <a:schemeClr val="dk1"/>
                          </a:solidFill>
                          <a:latin typeface="+mn-lt"/>
                          <a:ea typeface="+mn-ea"/>
                          <a:cs typeface="+mn-cs"/>
                        </a:rPr>
                        <a:t>     </a:t>
                      </a:r>
                      <a:r>
                        <a:rPr lang="es-ES" sz="2600" kern="1200" dirty="0" smtClean="0">
                          <a:solidFill>
                            <a:srgbClr val="000099"/>
                          </a:solidFill>
                          <a:latin typeface="+mn-lt"/>
                          <a:ea typeface="+mn-ea"/>
                          <a:cs typeface="+mn-cs"/>
                        </a:rPr>
                        <a:t>y</a:t>
                      </a:r>
                      <a:r>
                        <a:rPr lang="es-ES" sz="2600" kern="1200" dirty="0" smtClean="0">
                          <a:solidFill>
                            <a:schemeClr val="dk1"/>
                          </a:solidFill>
                          <a:latin typeface="+mn-lt"/>
                          <a:ea typeface="+mn-ea"/>
                          <a:cs typeface="+mn-cs"/>
                        </a:rPr>
                        <a:t>      1M @  3M</a:t>
                      </a:r>
                      <a:endParaRPr lang="es-CL" sz="2600" kern="1200" dirty="0">
                        <a:solidFill>
                          <a:schemeClr val="dk1"/>
                        </a:solidFill>
                        <a:latin typeface="+mn-lt"/>
                        <a:ea typeface="+mn-ea"/>
                        <a:cs typeface="+mn-cs"/>
                      </a:endParaRPr>
                    </a:p>
                  </a:txBody>
                  <a:tcPr/>
                </a:tc>
                <a:tc hMerge="1">
                  <a:txBody>
                    <a:bodyPr/>
                    <a:lstStyle/>
                    <a:p>
                      <a:endParaRPr lang="es-CL" dirty="0"/>
                    </a:p>
                  </a:txBody>
                  <a:tcPr/>
                </a:tc>
                <a:tc hMerge="1">
                  <a:txBody>
                    <a:bodyPr/>
                    <a:lstStyle/>
                    <a:p>
                      <a:endParaRPr lang="es-CL" dirty="0"/>
                    </a:p>
                  </a:txBody>
                  <a:tcPr/>
                </a:tc>
              </a:tr>
              <a:tr h="779774">
                <a:tc>
                  <a:txBody>
                    <a:bodyPr/>
                    <a:lstStyle/>
                    <a:p>
                      <a:r>
                        <a:rPr lang="es-ES" sz="2000" dirty="0" smtClean="0"/>
                        <a:t>Categoría</a:t>
                      </a:r>
                      <a:endParaRPr lang="es-CL" sz="2000" dirty="0"/>
                    </a:p>
                  </a:txBody>
                  <a:tcPr/>
                </a:tc>
                <a:tc>
                  <a:txBody>
                    <a:bodyPr/>
                    <a:lstStyle/>
                    <a:p>
                      <a:pPr algn="ctr"/>
                      <a:r>
                        <a:rPr lang="es-ES" sz="2000" dirty="0" smtClean="0"/>
                        <a:t>Presupuesto</a:t>
                      </a:r>
                    </a:p>
                    <a:p>
                      <a:pPr algn="ctr"/>
                      <a:r>
                        <a:rPr lang="es-ES" sz="2000" dirty="0" smtClean="0"/>
                        <a:t> UTM</a:t>
                      </a:r>
                      <a:endParaRPr lang="es-CL" sz="2000" dirty="0"/>
                    </a:p>
                  </a:txBody>
                  <a:tcPr/>
                </a:tc>
                <a:tc>
                  <a:txBody>
                    <a:bodyPr/>
                    <a:lstStyle/>
                    <a:p>
                      <a:pPr algn="ctr"/>
                      <a:r>
                        <a:rPr lang="es-ES" sz="2000" dirty="0" smtClean="0"/>
                        <a:t>Inscripción </a:t>
                      </a:r>
                    </a:p>
                    <a:p>
                      <a:pPr algn="ctr"/>
                      <a:r>
                        <a:rPr lang="es-ES" sz="2000" dirty="0" smtClean="0"/>
                        <a:t>Registro, UTM</a:t>
                      </a:r>
                      <a:endParaRPr lang="es-CL" sz="2000" dirty="0"/>
                    </a:p>
                  </a:txBody>
                  <a:tcPr/>
                </a:tc>
                <a:tc>
                  <a:txBody>
                    <a:bodyPr/>
                    <a:lstStyle/>
                    <a:p>
                      <a:endParaRPr lang="es-CL" dirty="0"/>
                    </a:p>
                  </a:txBody>
                  <a:tcPr>
                    <a:solidFill>
                      <a:schemeClr val="accent2">
                        <a:lumMod val="40000"/>
                        <a:lumOff val="60000"/>
                      </a:schemeClr>
                    </a:solidFill>
                  </a:tcPr>
                </a:tc>
                <a:tc>
                  <a:txBody>
                    <a:bodyPr/>
                    <a:lstStyle/>
                    <a:p>
                      <a:r>
                        <a:rPr lang="es-ES" sz="2000" dirty="0" smtClean="0"/>
                        <a:t>Categoría</a:t>
                      </a:r>
                      <a:endParaRPr lang="es-CL" sz="2000" dirty="0"/>
                    </a:p>
                  </a:txBody>
                  <a:tcPr/>
                </a:tc>
                <a:tc>
                  <a:txBody>
                    <a:bodyPr/>
                    <a:lstStyle/>
                    <a:p>
                      <a:pPr algn="ctr"/>
                      <a:r>
                        <a:rPr lang="es-ES" sz="2000" dirty="0" smtClean="0"/>
                        <a:t>Presupuesto</a:t>
                      </a:r>
                    </a:p>
                    <a:p>
                      <a:pPr algn="ctr"/>
                      <a:r>
                        <a:rPr lang="es-ES" sz="2000" dirty="0" smtClean="0"/>
                        <a:t> UTM</a:t>
                      </a:r>
                      <a:endParaRPr lang="es-CL" sz="2000" dirty="0"/>
                    </a:p>
                  </a:txBody>
                  <a:tcPr/>
                </a:tc>
                <a:tc>
                  <a:txBody>
                    <a:bodyPr/>
                    <a:lstStyle/>
                    <a:p>
                      <a:pPr algn="ctr"/>
                      <a:r>
                        <a:rPr lang="es-ES" sz="2000" dirty="0" smtClean="0"/>
                        <a:t>Inscripción </a:t>
                      </a:r>
                    </a:p>
                    <a:p>
                      <a:pPr algn="ctr"/>
                      <a:r>
                        <a:rPr lang="es-ES" sz="2000" dirty="0" smtClean="0"/>
                        <a:t>Registro, UTM</a:t>
                      </a:r>
                      <a:endParaRPr lang="es-CL" sz="2000" dirty="0"/>
                    </a:p>
                  </a:txBody>
                  <a:tcPr/>
                </a:tc>
              </a:tr>
              <a:tr h="556981">
                <a:tc>
                  <a:txBody>
                    <a:bodyPr/>
                    <a:lstStyle/>
                    <a:p>
                      <a:pPr algn="ctr"/>
                      <a:r>
                        <a:rPr lang="es-ES" sz="2400" dirty="0" smtClean="0"/>
                        <a:t>1</a:t>
                      </a:r>
                      <a:r>
                        <a:rPr lang="es-ES" sz="2400" baseline="30000" dirty="0" smtClean="0"/>
                        <a:t>a</a:t>
                      </a:r>
                      <a:endParaRPr lang="es-CL" sz="2400" baseline="30000" dirty="0"/>
                    </a:p>
                  </a:txBody>
                  <a:tcPr/>
                </a:tc>
                <a:tc>
                  <a:txBody>
                    <a:bodyPr/>
                    <a:lstStyle/>
                    <a:p>
                      <a:pPr algn="ctr"/>
                      <a:r>
                        <a:rPr lang="es-ES_tradnl" sz="2200" dirty="0" smtClean="0"/>
                        <a:t>80.001  a   180.000 </a:t>
                      </a:r>
                      <a:endParaRPr lang="es-CL" sz="2200" dirty="0"/>
                    </a:p>
                  </a:txBody>
                  <a:tcPr/>
                </a:tc>
                <a:tc>
                  <a:txBody>
                    <a:bodyPr/>
                    <a:lstStyle/>
                    <a:p>
                      <a:pPr algn="ctr"/>
                      <a:r>
                        <a:rPr lang="es-ES" sz="2000" dirty="0" smtClean="0">
                          <a:solidFill>
                            <a:srgbClr val="000099"/>
                          </a:solidFill>
                          <a:effectLst>
                            <a:outerShdw blurRad="38100" dist="38100" dir="2700000" algn="tl">
                              <a:srgbClr val="000000">
                                <a:alpha val="43137"/>
                              </a:srgbClr>
                            </a:outerShdw>
                          </a:effectLst>
                        </a:rPr>
                        <a:t>27.000</a:t>
                      </a:r>
                      <a:endParaRPr lang="es-CL" sz="2000" dirty="0">
                        <a:solidFill>
                          <a:srgbClr val="000099"/>
                        </a:solidFill>
                        <a:effectLst>
                          <a:outerShdw blurRad="38100" dist="38100" dir="2700000" algn="tl">
                            <a:srgbClr val="000000">
                              <a:alpha val="43137"/>
                            </a:srgbClr>
                          </a:outerShdw>
                        </a:effectLst>
                      </a:endParaRPr>
                    </a:p>
                  </a:txBody>
                  <a:tcPr/>
                </a:tc>
                <a:tc>
                  <a:txBody>
                    <a:bodyPr/>
                    <a:lstStyle/>
                    <a:p>
                      <a:endParaRPr lang="es-CL" dirty="0"/>
                    </a:p>
                  </a:txBody>
                  <a:tcPr>
                    <a:solidFill>
                      <a:schemeClr val="accent2">
                        <a:lumMod val="40000"/>
                        <a:lumOff val="60000"/>
                      </a:schemeClr>
                    </a:solidFill>
                  </a:tcPr>
                </a:tc>
                <a:tc>
                  <a:txBody>
                    <a:bodyPr/>
                    <a:lstStyle/>
                    <a:p>
                      <a:pPr algn="ctr"/>
                      <a:r>
                        <a:rPr lang="es-ES" sz="2400" dirty="0" smtClean="0"/>
                        <a:t>1</a:t>
                      </a:r>
                      <a:r>
                        <a:rPr lang="es-ES" sz="2400" baseline="30000" dirty="0" smtClean="0"/>
                        <a:t>a</a:t>
                      </a:r>
                      <a:endParaRPr lang="es-CL" sz="2400" baseline="30000" dirty="0"/>
                    </a:p>
                  </a:txBody>
                  <a:tcPr/>
                </a:tc>
                <a:tc>
                  <a:txBody>
                    <a:bodyPr/>
                    <a:lstStyle/>
                    <a:p>
                      <a:pPr algn="r"/>
                      <a:r>
                        <a:rPr lang="es-ES_tradnl" sz="2000" dirty="0" smtClean="0"/>
                        <a:t>30.001  a   60.000 </a:t>
                      </a:r>
                      <a:endParaRPr lang="es-CL" sz="2000" dirty="0"/>
                    </a:p>
                  </a:txBody>
                  <a:tcPr/>
                </a:tc>
                <a:tc>
                  <a:txBody>
                    <a:bodyPr/>
                    <a:lstStyle/>
                    <a:p>
                      <a:pPr algn="r"/>
                      <a:r>
                        <a:rPr lang="es-ES" sz="2000" dirty="0" smtClean="0">
                          <a:solidFill>
                            <a:srgbClr val="0000CC"/>
                          </a:solidFill>
                          <a:effectLst>
                            <a:outerShdw blurRad="38100" dist="38100" dir="2700000" algn="tl">
                              <a:srgbClr val="000000">
                                <a:alpha val="43137"/>
                              </a:srgbClr>
                            </a:outerShdw>
                          </a:effectLst>
                        </a:rPr>
                        <a:t>9.000</a:t>
                      </a:r>
                      <a:endParaRPr lang="es-CL" sz="2000" dirty="0">
                        <a:solidFill>
                          <a:srgbClr val="0000CC"/>
                        </a:solidFill>
                        <a:effectLst>
                          <a:outerShdw blurRad="38100" dist="38100" dir="2700000" algn="tl">
                            <a:srgbClr val="000000">
                              <a:alpha val="43137"/>
                            </a:srgbClr>
                          </a:outerShdw>
                        </a:effectLst>
                      </a:endParaRPr>
                    </a:p>
                  </a:txBody>
                  <a:tcPr/>
                </a:tc>
              </a:tr>
              <a:tr h="556981">
                <a:tc>
                  <a:txBody>
                    <a:bodyPr/>
                    <a:lstStyle/>
                    <a:p>
                      <a:pPr algn="ctr"/>
                      <a:r>
                        <a:rPr lang="es-ES" sz="2400" dirty="0" smtClean="0"/>
                        <a:t>2</a:t>
                      </a:r>
                      <a:r>
                        <a:rPr lang="es-ES" sz="2400" kern="1200" baseline="30000" dirty="0" smtClean="0">
                          <a:solidFill>
                            <a:schemeClr val="dk1"/>
                          </a:solidFill>
                          <a:latin typeface="+mn-lt"/>
                          <a:ea typeface="+mn-ea"/>
                          <a:cs typeface="+mn-cs"/>
                        </a:rPr>
                        <a:t>a</a:t>
                      </a:r>
                      <a:endParaRPr lang="es-CL" sz="2400" kern="1200" baseline="30000" dirty="0">
                        <a:solidFill>
                          <a:schemeClr val="dk1"/>
                        </a:solidFill>
                        <a:latin typeface="+mn-lt"/>
                        <a:ea typeface="+mn-ea"/>
                        <a:cs typeface="+mn-cs"/>
                      </a:endParaRPr>
                    </a:p>
                  </a:txBody>
                  <a:tcPr/>
                </a:tc>
                <a:tc>
                  <a:txBody>
                    <a:bodyPr/>
                    <a:lstStyle/>
                    <a:p>
                      <a:pPr algn="ctr"/>
                      <a:r>
                        <a:rPr lang="es-ES_tradnl" sz="2200" dirty="0" smtClean="0"/>
                        <a:t>20.001  a    80.000 </a:t>
                      </a:r>
                      <a:endParaRPr lang="es-CL" sz="2200" dirty="0"/>
                    </a:p>
                  </a:txBody>
                  <a:tcPr/>
                </a:tc>
                <a:tc>
                  <a:txBody>
                    <a:bodyPr/>
                    <a:lstStyle/>
                    <a:p>
                      <a:pPr algn="ctr"/>
                      <a:r>
                        <a:rPr lang="es-ES" sz="2000" dirty="0" smtClean="0">
                          <a:solidFill>
                            <a:srgbClr val="0000CC"/>
                          </a:solidFill>
                          <a:effectLst>
                            <a:outerShdw blurRad="38100" dist="38100" dir="2700000" algn="tl">
                              <a:srgbClr val="000000">
                                <a:alpha val="43137"/>
                              </a:srgbClr>
                            </a:outerShdw>
                          </a:effectLst>
                        </a:rPr>
                        <a:t>12.000</a:t>
                      </a:r>
                      <a:endParaRPr lang="es-CL" sz="2000" dirty="0">
                        <a:solidFill>
                          <a:srgbClr val="0000CC"/>
                        </a:solidFill>
                        <a:effectLst>
                          <a:outerShdw blurRad="38100" dist="38100" dir="2700000" algn="tl">
                            <a:srgbClr val="000000">
                              <a:alpha val="43137"/>
                            </a:srgbClr>
                          </a:outerShdw>
                        </a:effectLst>
                      </a:endParaRPr>
                    </a:p>
                  </a:txBody>
                  <a:tcPr/>
                </a:tc>
                <a:tc>
                  <a:txBody>
                    <a:bodyPr/>
                    <a:lstStyle/>
                    <a:p>
                      <a:endParaRPr lang="es-CL" dirty="0"/>
                    </a:p>
                  </a:txBody>
                  <a:tcPr>
                    <a:solidFill>
                      <a:schemeClr val="accent2">
                        <a:lumMod val="40000"/>
                        <a:lumOff val="60000"/>
                      </a:schemeClr>
                    </a:solidFill>
                  </a:tcPr>
                </a:tc>
                <a:tc>
                  <a:txBody>
                    <a:bodyPr/>
                    <a:lstStyle/>
                    <a:p>
                      <a:pPr algn="ctr"/>
                      <a:r>
                        <a:rPr lang="es-ES" sz="2400" dirty="0" smtClean="0"/>
                        <a:t>2</a:t>
                      </a:r>
                      <a:r>
                        <a:rPr lang="es-ES" sz="2400" kern="1200" baseline="30000" dirty="0" smtClean="0">
                          <a:solidFill>
                            <a:schemeClr val="dk1"/>
                          </a:solidFill>
                          <a:latin typeface="+mn-lt"/>
                          <a:ea typeface="+mn-ea"/>
                          <a:cs typeface="+mn-cs"/>
                        </a:rPr>
                        <a:t>a</a:t>
                      </a:r>
                      <a:endParaRPr lang="es-CL" sz="2400" kern="1200" baseline="30000" dirty="0">
                        <a:solidFill>
                          <a:schemeClr val="dk1"/>
                        </a:solidFill>
                        <a:latin typeface="+mn-lt"/>
                        <a:ea typeface="+mn-ea"/>
                        <a:cs typeface="+mn-cs"/>
                      </a:endParaRPr>
                    </a:p>
                  </a:txBody>
                  <a:tcPr/>
                </a:tc>
                <a:tc>
                  <a:txBody>
                    <a:bodyPr/>
                    <a:lstStyle/>
                    <a:p>
                      <a:pPr marL="0" algn="r" defTabSz="614751" rtl="0" eaLnBrk="1" latinLnBrk="0" hangingPunct="1"/>
                      <a:r>
                        <a:rPr lang="es-CL" sz="2000" kern="1200" dirty="0" smtClean="0">
                          <a:solidFill>
                            <a:schemeClr val="dk1"/>
                          </a:solidFill>
                          <a:latin typeface="+mn-lt"/>
                          <a:ea typeface="+mn-ea"/>
                          <a:cs typeface="+mn-cs"/>
                        </a:rPr>
                        <a:t>10.001  a   30.000</a:t>
                      </a:r>
                      <a:r>
                        <a:rPr lang="es-ES_tradnl" sz="2000" kern="1200" dirty="0" smtClean="0">
                          <a:solidFill>
                            <a:schemeClr val="dk1"/>
                          </a:solidFill>
                          <a:latin typeface="+mn-lt"/>
                          <a:ea typeface="+mn-ea"/>
                          <a:cs typeface="+mn-cs"/>
                        </a:rPr>
                        <a:t> </a:t>
                      </a:r>
                      <a:endParaRPr lang="es-CL" sz="2000" kern="1200" dirty="0">
                        <a:solidFill>
                          <a:schemeClr val="dk1"/>
                        </a:solidFill>
                        <a:latin typeface="+mn-lt"/>
                        <a:ea typeface="+mn-ea"/>
                        <a:cs typeface="+mn-cs"/>
                      </a:endParaRPr>
                    </a:p>
                  </a:txBody>
                  <a:tcPr/>
                </a:tc>
                <a:tc>
                  <a:txBody>
                    <a:bodyPr/>
                    <a:lstStyle/>
                    <a:p>
                      <a:pPr algn="r"/>
                      <a:r>
                        <a:rPr lang="es-ES" sz="2000" dirty="0" smtClean="0">
                          <a:solidFill>
                            <a:srgbClr val="0000CC"/>
                          </a:solidFill>
                          <a:effectLst>
                            <a:outerShdw blurRad="38100" dist="38100" dir="2700000" algn="tl">
                              <a:srgbClr val="000000">
                                <a:alpha val="43137"/>
                              </a:srgbClr>
                            </a:outerShdw>
                          </a:effectLst>
                        </a:rPr>
                        <a:t>4.500</a:t>
                      </a:r>
                      <a:endParaRPr lang="es-CL" sz="2000" dirty="0">
                        <a:solidFill>
                          <a:srgbClr val="0000CC"/>
                        </a:solidFill>
                        <a:effectLst>
                          <a:outerShdw blurRad="38100" dist="38100" dir="2700000" algn="tl">
                            <a:srgbClr val="000000">
                              <a:alpha val="43137"/>
                            </a:srgbClr>
                          </a:outerShdw>
                        </a:effectLst>
                      </a:endParaRPr>
                    </a:p>
                  </a:txBody>
                  <a:tcPr/>
                </a:tc>
              </a:tr>
              <a:tr h="556981">
                <a:tc>
                  <a:txBody>
                    <a:bodyPr/>
                    <a:lstStyle/>
                    <a:p>
                      <a:pPr algn="ctr"/>
                      <a:r>
                        <a:rPr lang="es-ES" sz="2400" dirty="0" smtClean="0"/>
                        <a:t>3ª A</a:t>
                      </a:r>
                      <a:endParaRPr lang="es-CL" sz="2400" dirty="0"/>
                    </a:p>
                  </a:txBody>
                  <a:tcPr/>
                </a:tc>
                <a:tc>
                  <a:txBody>
                    <a:bodyPr/>
                    <a:lstStyle/>
                    <a:p>
                      <a:pPr algn="ctr"/>
                      <a:r>
                        <a:rPr lang="es-ES_tradnl" sz="2200" dirty="0" smtClean="0"/>
                        <a:t>10.001  a    20.000 </a:t>
                      </a:r>
                      <a:endParaRPr lang="es-CL" sz="2200" dirty="0"/>
                    </a:p>
                  </a:txBody>
                  <a:tcPr/>
                </a:tc>
                <a:tc>
                  <a:txBody>
                    <a:bodyPr/>
                    <a:lstStyle/>
                    <a:p>
                      <a:pPr algn="ctr"/>
                      <a:r>
                        <a:rPr lang="es-ES" sz="2000" dirty="0" smtClean="0">
                          <a:solidFill>
                            <a:srgbClr val="0000CC"/>
                          </a:solidFill>
                          <a:effectLst>
                            <a:outerShdw blurRad="38100" dist="38100" dir="2700000" algn="tl">
                              <a:srgbClr val="000000">
                                <a:alpha val="43137"/>
                              </a:srgbClr>
                            </a:outerShdw>
                          </a:effectLst>
                        </a:rPr>
                        <a:t>3.000</a:t>
                      </a:r>
                      <a:endParaRPr lang="es-CL" sz="2000" dirty="0">
                        <a:solidFill>
                          <a:srgbClr val="0000CC"/>
                        </a:solidFill>
                        <a:effectLst>
                          <a:outerShdw blurRad="38100" dist="38100" dir="2700000" algn="tl">
                            <a:srgbClr val="000000">
                              <a:alpha val="43137"/>
                            </a:srgbClr>
                          </a:outerShdw>
                        </a:effectLst>
                      </a:endParaRPr>
                    </a:p>
                  </a:txBody>
                  <a:tcPr/>
                </a:tc>
                <a:tc>
                  <a:txBody>
                    <a:bodyPr/>
                    <a:lstStyle/>
                    <a:p>
                      <a:endParaRPr lang="es-CL" dirty="0"/>
                    </a:p>
                  </a:txBody>
                  <a:tcPr>
                    <a:solidFill>
                      <a:schemeClr val="accent2">
                        <a:lumMod val="40000"/>
                        <a:lumOff val="60000"/>
                      </a:schemeClr>
                    </a:solidFill>
                  </a:tcPr>
                </a:tc>
                <a:tc>
                  <a:txBody>
                    <a:bodyPr/>
                    <a:lstStyle/>
                    <a:p>
                      <a:pPr algn="ctr"/>
                      <a:r>
                        <a:rPr lang="es-ES" sz="2400" dirty="0" smtClean="0"/>
                        <a:t>3ª</a:t>
                      </a:r>
                      <a:endParaRPr lang="es-CL" sz="2400" dirty="0"/>
                    </a:p>
                  </a:txBody>
                  <a:tcPr/>
                </a:tc>
                <a:tc>
                  <a:txBody>
                    <a:bodyPr/>
                    <a:lstStyle/>
                    <a:p>
                      <a:pPr algn="r"/>
                      <a:r>
                        <a:rPr lang="es-ES_tradnl" sz="2000" dirty="0" smtClean="0"/>
                        <a:t>3.001  a    10.000</a:t>
                      </a:r>
                      <a:endParaRPr lang="es-CL" sz="2000" dirty="0"/>
                    </a:p>
                  </a:txBody>
                  <a:tcPr/>
                </a:tc>
                <a:tc>
                  <a:txBody>
                    <a:bodyPr/>
                    <a:lstStyle/>
                    <a:p>
                      <a:pPr algn="r"/>
                      <a:r>
                        <a:rPr lang="es-ES" sz="2000" dirty="0" smtClean="0">
                          <a:solidFill>
                            <a:srgbClr val="0000CC"/>
                          </a:solidFill>
                          <a:effectLst>
                            <a:outerShdw blurRad="38100" dist="38100" dir="2700000" algn="tl">
                              <a:srgbClr val="000000">
                                <a:alpha val="43137"/>
                              </a:srgbClr>
                            </a:outerShdw>
                          </a:effectLst>
                        </a:rPr>
                        <a:t>1.500</a:t>
                      </a:r>
                      <a:endParaRPr lang="es-CL" sz="2000" dirty="0">
                        <a:solidFill>
                          <a:srgbClr val="0000CC"/>
                        </a:solidFill>
                        <a:effectLst>
                          <a:outerShdw blurRad="38100" dist="38100" dir="2700000" algn="tl">
                            <a:srgbClr val="000000">
                              <a:alpha val="43137"/>
                            </a:srgbClr>
                          </a:outerShdw>
                        </a:effectLst>
                      </a:endParaRPr>
                    </a:p>
                  </a:txBody>
                  <a:tcPr/>
                </a:tc>
              </a:tr>
              <a:tr h="556981">
                <a:tc>
                  <a:txBody>
                    <a:bodyPr/>
                    <a:lstStyle/>
                    <a:p>
                      <a:pPr algn="ctr"/>
                      <a:r>
                        <a:rPr lang="es-ES" sz="2400" dirty="0" smtClean="0"/>
                        <a:t>3ª B</a:t>
                      </a:r>
                      <a:endParaRPr lang="es-CL" sz="2400" dirty="0"/>
                    </a:p>
                  </a:txBody>
                  <a:tcPr/>
                </a:tc>
                <a:tc>
                  <a:txBody>
                    <a:bodyPr/>
                    <a:lstStyle/>
                    <a:p>
                      <a:pPr algn="ctr"/>
                      <a:r>
                        <a:rPr lang="es-ES" sz="2200" dirty="0" smtClean="0"/>
                        <a:t>5.001  a  10.000</a:t>
                      </a:r>
                      <a:endParaRPr lang="es-CL" sz="2200" dirty="0"/>
                    </a:p>
                  </a:txBody>
                  <a:tcPr/>
                </a:tc>
                <a:tc>
                  <a:txBody>
                    <a:bodyPr/>
                    <a:lstStyle/>
                    <a:p>
                      <a:pPr algn="ctr"/>
                      <a:r>
                        <a:rPr lang="es-ES" sz="2000" dirty="0" smtClean="0">
                          <a:solidFill>
                            <a:srgbClr val="0000CC"/>
                          </a:solidFill>
                          <a:effectLst>
                            <a:outerShdw blurRad="38100" dist="38100" dir="2700000" algn="tl">
                              <a:srgbClr val="000000">
                                <a:alpha val="43137"/>
                              </a:srgbClr>
                            </a:outerShdw>
                          </a:effectLst>
                        </a:rPr>
                        <a:t>1.500</a:t>
                      </a:r>
                      <a:endParaRPr lang="es-CL" sz="2000" dirty="0">
                        <a:solidFill>
                          <a:srgbClr val="0000CC"/>
                        </a:solidFill>
                        <a:effectLst>
                          <a:outerShdw blurRad="38100" dist="38100" dir="2700000" algn="tl">
                            <a:srgbClr val="000000">
                              <a:alpha val="43137"/>
                            </a:srgbClr>
                          </a:outerShdw>
                        </a:effectLst>
                      </a:endParaRPr>
                    </a:p>
                  </a:txBody>
                  <a:tcPr/>
                </a:tc>
                <a:tc>
                  <a:txBody>
                    <a:bodyPr/>
                    <a:lstStyle/>
                    <a:p>
                      <a:endParaRPr lang="es-CL" dirty="0"/>
                    </a:p>
                  </a:txBody>
                  <a:tcPr>
                    <a:solidFill>
                      <a:schemeClr val="accent2">
                        <a:lumMod val="40000"/>
                        <a:lumOff val="60000"/>
                      </a:schemeClr>
                    </a:solidFill>
                  </a:tcPr>
                </a:tc>
                <a:tc>
                  <a:txBody>
                    <a:bodyPr/>
                    <a:lstStyle/>
                    <a:p>
                      <a:endParaRPr lang="es-CL" dirty="0"/>
                    </a:p>
                  </a:txBody>
                  <a:tcPr/>
                </a:tc>
                <a:tc>
                  <a:txBody>
                    <a:bodyPr/>
                    <a:lstStyle/>
                    <a:p>
                      <a:endParaRPr lang="es-CL" dirty="0"/>
                    </a:p>
                  </a:txBody>
                  <a:tcPr/>
                </a:tc>
                <a:tc>
                  <a:txBody>
                    <a:bodyPr/>
                    <a:lstStyle/>
                    <a:p>
                      <a:endParaRPr lang="es-CL" dirty="0"/>
                    </a:p>
                  </a:txBody>
                  <a:tcPr/>
                </a:tc>
              </a:tr>
            </a:tbl>
          </a:graphicData>
        </a:graphic>
      </p:graphicFrame>
      <p:sp>
        <p:nvSpPr>
          <p:cNvPr id="5" name="4 CuadroTexto"/>
          <p:cNvSpPr txBox="1"/>
          <p:nvPr/>
        </p:nvSpPr>
        <p:spPr>
          <a:xfrm>
            <a:off x="10382592" y="969119"/>
            <a:ext cx="725214" cy="338554"/>
          </a:xfrm>
          <a:prstGeom prst="rect">
            <a:avLst/>
          </a:prstGeom>
          <a:noFill/>
        </p:spPr>
        <p:txBody>
          <a:bodyPr wrap="square" rtlCol="0">
            <a:spAutoFit/>
          </a:bodyPr>
          <a:lstStyle/>
          <a:p>
            <a:r>
              <a:rPr lang="es-ES" sz="1600" dirty="0" smtClean="0"/>
              <a:t>1/2</a:t>
            </a:r>
            <a:endParaRPr lang="es-CL" sz="1600" dirty="0"/>
          </a:p>
        </p:txBody>
      </p:sp>
      <p:sp>
        <p:nvSpPr>
          <p:cNvPr id="6" name="5 CuadroTexto"/>
          <p:cNvSpPr txBox="1"/>
          <p:nvPr/>
        </p:nvSpPr>
        <p:spPr>
          <a:xfrm>
            <a:off x="2924565" y="627993"/>
            <a:ext cx="5104263" cy="646331"/>
          </a:xfrm>
          <a:prstGeom prst="rect">
            <a:avLst/>
          </a:prstGeom>
          <a:noFill/>
        </p:spPr>
        <p:txBody>
          <a:bodyPr wrap="square" rtlCol="0">
            <a:spAutoFit/>
          </a:bodyPr>
          <a:lstStyle/>
          <a:p>
            <a:pPr algn="ctr"/>
            <a:r>
              <a:rPr lang="es-ES" sz="3600" dirty="0" smtClean="0">
                <a:solidFill>
                  <a:srgbClr val="C00000"/>
                </a:solidFill>
                <a:effectLst>
                  <a:outerShdw blurRad="38100" dist="38100" dir="2700000" algn="tl">
                    <a:srgbClr val="000000">
                      <a:alpha val="43137"/>
                    </a:srgbClr>
                  </a:outerShdw>
                </a:effectLst>
              </a:rPr>
              <a:t>OBRAS  MAYORES</a:t>
            </a:r>
            <a:endParaRPr lang="es-CL" sz="3600" dirty="0">
              <a:solidFill>
                <a:srgbClr val="C00000"/>
              </a:solidFill>
              <a:effectLst>
                <a:outerShdw blurRad="38100" dist="38100" dir="2700000" algn="tl">
                  <a:srgbClr val="000000">
                    <a:alpha val="43137"/>
                  </a:srgbClr>
                </a:outerShdw>
              </a:effectLst>
            </a:endParaRPr>
          </a:p>
        </p:txBody>
      </p:sp>
      <p:sp>
        <p:nvSpPr>
          <p:cNvPr id="9" name="8 CuadroTexto"/>
          <p:cNvSpPr txBox="1"/>
          <p:nvPr/>
        </p:nvSpPr>
        <p:spPr>
          <a:xfrm>
            <a:off x="8239595" y="830619"/>
            <a:ext cx="2440656" cy="307777"/>
          </a:xfrm>
          <a:prstGeom prst="rect">
            <a:avLst/>
          </a:prstGeom>
          <a:noFill/>
        </p:spPr>
        <p:txBody>
          <a:bodyPr wrap="square" rtlCol="0">
            <a:spAutoFit/>
          </a:bodyPr>
          <a:lstStyle/>
          <a:p>
            <a:r>
              <a:rPr lang="es-ES" sz="1400" dirty="0" smtClean="0"/>
              <a:t>UTM julio 2026:  $ </a:t>
            </a:r>
            <a:r>
              <a:rPr lang="es-CL" sz="1400" dirty="0"/>
              <a:t>71.649</a:t>
            </a:r>
          </a:p>
        </p:txBody>
      </p:sp>
    </p:spTree>
    <p:extLst>
      <p:ext uri="{BB962C8B-B14F-4D97-AF65-F5344CB8AC3E}">
        <p14:creationId xmlns:p14="http://schemas.microsoft.com/office/powerpoint/2010/main" val="2998530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8" y="152401"/>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Marcador de número de diapositiva"/>
          <p:cNvSpPr>
            <a:spLocks noGrp="1"/>
          </p:cNvSpPr>
          <p:nvPr>
            <p:ph type="sldNum" sz="quarter" idx="12"/>
          </p:nvPr>
        </p:nvSpPr>
        <p:spPr/>
        <p:txBody>
          <a:bodyPr/>
          <a:lstStyle/>
          <a:p>
            <a:fld id="{339DE33B-29C3-A64D-9297-00A5A1600F58}" type="slidenum">
              <a:rPr lang="es-ES" smtClean="0"/>
              <a:t>19</a:t>
            </a:fld>
            <a:endParaRPr lang="es-ES" dirty="0"/>
          </a:p>
        </p:txBody>
      </p:sp>
      <p:sp>
        <p:nvSpPr>
          <p:cNvPr id="3" name="2 CuadroTexto"/>
          <p:cNvSpPr txBox="1"/>
          <p:nvPr/>
        </p:nvSpPr>
        <p:spPr>
          <a:xfrm>
            <a:off x="632723" y="223706"/>
            <a:ext cx="9853448" cy="523220"/>
          </a:xfrm>
          <a:prstGeom prst="rect">
            <a:avLst/>
          </a:prstGeom>
          <a:noFill/>
        </p:spPr>
        <p:txBody>
          <a:bodyPr wrap="square" rtlCol="0">
            <a:spAutoFit/>
          </a:bodyPr>
          <a:lstStyle/>
          <a:p>
            <a:pPr algn="ctr"/>
            <a:r>
              <a:rPr lang="es-ES" sz="2800" dirty="0" smtClean="0">
                <a:effectLst>
                  <a:outerShdw blurRad="38100" dist="38100" dir="2700000" algn="tl">
                    <a:srgbClr val="000000">
                      <a:alpha val="43137"/>
                    </a:srgbClr>
                  </a:outerShdw>
                </a:effectLst>
              </a:rPr>
              <a:t>VALORES DEL PRESUPUESTO ESTIMATIVO, UTM      </a:t>
            </a:r>
            <a:r>
              <a:rPr lang="es-ES" dirty="0" smtClean="0">
                <a:effectLst>
                  <a:outerShdw blurRad="38100" dist="38100" dir="2700000" algn="tl">
                    <a:srgbClr val="000000">
                      <a:alpha val="43137"/>
                    </a:srgbClr>
                  </a:outerShdw>
                </a:effectLst>
              </a:rPr>
              <a:t>EXCLUÍDO I.V.A</a:t>
            </a:r>
            <a:endParaRPr lang="es-CL" dirty="0">
              <a:effectLst>
                <a:outerShdw blurRad="38100" dist="38100" dir="2700000" algn="tl">
                  <a:srgbClr val="000000">
                    <a:alpha val="43137"/>
                  </a:srgbClr>
                </a:outerShdw>
              </a:effectLst>
            </a:endParaRPr>
          </a:p>
        </p:txBody>
      </p:sp>
      <p:sp>
        <p:nvSpPr>
          <p:cNvPr id="6" name="5 CuadroTexto"/>
          <p:cNvSpPr txBox="1"/>
          <p:nvPr/>
        </p:nvSpPr>
        <p:spPr>
          <a:xfrm>
            <a:off x="663218" y="1920390"/>
            <a:ext cx="6385034" cy="523220"/>
          </a:xfrm>
          <a:prstGeom prst="rect">
            <a:avLst/>
          </a:prstGeom>
          <a:noFill/>
        </p:spPr>
        <p:txBody>
          <a:bodyPr wrap="square" rtlCol="0">
            <a:spAutoFit/>
          </a:bodyPr>
          <a:lstStyle/>
          <a:p>
            <a:r>
              <a:rPr lang="es-ES" sz="2800" dirty="0" smtClean="0">
                <a:solidFill>
                  <a:srgbClr val="000099"/>
                </a:solidFill>
              </a:rPr>
              <a:t>Para  registros:     </a:t>
            </a:r>
            <a:r>
              <a:rPr lang="es-ES" sz="2800" dirty="0" smtClean="0">
                <a:solidFill>
                  <a:srgbClr val="FF0000"/>
                </a:solidFill>
                <a:effectLst>
                  <a:outerShdw blurRad="38100" dist="38100" dir="2700000" algn="tl">
                    <a:srgbClr val="000000">
                      <a:alpha val="43137"/>
                    </a:srgbClr>
                  </a:outerShdw>
                </a:effectLst>
              </a:rPr>
              <a:t>17 O.C    @    20 O.C</a:t>
            </a:r>
            <a:endParaRPr lang="es-CL" sz="2800" dirty="0">
              <a:solidFill>
                <a:srgbClr val="FF0000"/>
              </a:solidFill>
              <a:effectLst>
                <a:outerShdw blurRad="38100" dist="38100" dir="2700000" algn="tl">
                  <a:srgbClr val="000000">
                    <a:alpha val="43137"/>
                  </a:srgbClr>
                </a:outerShdw>
              </a:effectLst>
            </a:endParaRPr>
          </a:p>
        </p:txBody>
      </p:sp>
      <p:graphicFrame>
        <p:nvGraphicFramePr>
          <p:cNvPr id="7" name="6 Tabla"/>
          <p:cNvGraphicFramePr>
            <a:graphicFrameLocks noGrp="1"/>
          </p:cNvGraphicFramePr>
          <p:nvPr>
            <p:extLst>
              <p:ext uri="{D42A27DB-BD31-4B8C-83A1-F6EECF244321}">
                <p14:modId xmlns:p14="http://schemas.microsoft.com/office/powerpoint/2010/main" val="3362004243"/>
              </p:ext>
            </p:extLst>
          </p:nvPr>
        </p:nvGraphicFramePr>
        <p:xfrm>
          <a:off x="833020" y="2822758"/>
          <a:ext cx="7567449" cy="2752407"/>
        </p:xfrm>
        <a:graphic>
          <a:graphicData uri="http://schemas.openxmlformats.org/drawingml/2006/table">
            <a:tbl>
              <a:tblPr firstRow="1" bandRow="1">
                <a:tableStyleId>{16D9F66E-5EB9-4882-86FB-DCBF35E3C3E4}</a:tableStyleId>
              </a:tblPr>
              <a:tblGrid>
                <a:gridCol w="1594069"/>
                <a:gridCol w="3258207"/>
                <a:gridCol w="2715173"/>
              </a:tblGrid>
              <a:tr h="1032153">
                <a:tc>
                  <a:txBody>
                    <a:bodyPr/>
                    <a:lstStyle/>
                    <a:p>
                      <a:r>
                        <a:rPr lang="es-ES" dirty="0" smtClean="0"/>
                        <a:t>Categoría</a:t>
                      </a:r>
                      <a:endParaRPr lang="es-CL" dirty="0"/>
                    </a:p>
                  </a:txBody>
                  <a:tcPr/>
                </a:tc>
                <a:tc>
                  <a:txBody>
                    <a:bodyPr/>
                    <a:lstStyle/>
                    <a:p>
                      <a:pPr algn="ctr"/>
                      <a:r>
                        <a:rPr lang="es-ES" dirty="0" smtClean="0"/>
                        <a:t>Presupuesto</a:t>
                      </a:r>
                    </a:p>
                    <a:p>
                      <a:pPr algn="ctr"/>
                      <a:r>
                        <a:rPr lang="es-ES" dirty="0" smtClean="0"/>
                        <a:t> UTM</a:t>
                      </a:r>
                      <a:endParaRPr lang="es-CL" dirty="0"/>
                    </a:p>
                  </a:txBody>
                  <a:tcPr/>
                </a:tc>
                <a:tc>
                  <a:txBody>
                    <a:bodyPr/>
                    <a:lstStyle/>
                    <a:p>
                      <a:pPr algn="ctr"/>
                      <a:r>
                        <a:rPr lang="es-ES" dirty="0" smtClean="0"/>
                        <a:t>Para inscripción </a:t>
                      </a:r>
                    </a:p>
                    <a:p>
                      <a:pPr algn="ctr"/>
                      <a:r>
                        <a:rPr lang="es-ES" dirty="0" smtClean="0"/>
                        <a:t>Registro, UTM</a:t>
                      </a:r>
                      <a:endParaRPr lang="es-CL" dirty="0"/>
                    </a:p>
                  </a:txBody>
                  <a:tcPr/>
                </a:tc>
              </a:tr>
              <a:tr h="573418">
                <a:tc>
                  <a:txBody>
                    <a:bodyPr/>
                    <a:lstStyle/>
                    <a:p>
                      <a:pPr algn="ctr"/>
                      <a:r>
                        <a:rPr lang="es-ES" dirty="0" smtClean="0"/>
                        <a:t>1</a:t>
                      </a:r>
                      <a:r>
                        <a:rPr lang="es-ES" sz="2400" kern="1200" baseline="30000" dirty="0" smtClean="0">
                          <a:solidFill>
                            <a:schemeClr val="dk1"/>
                          </a:solidFill>
                          <a:latin typeface="+mn-lt"/>
                          <a:ea typeface="+mn-ea"/>
                          <a:cs typeface="+mn-cs"/>
                        </a:rPr>
                        <a:t>a</a:t>
                      </a:r>
                      <a:endParaRPr lang="es-CL" sz="2400" kern="1200" baseline="30000" dirty="0">
                        <a:solidFill>
                          <a:schemeClr val="dk1"/>
                        </a:solidFill>
                        <a:latin typeface="+mn-lt"/>
                        <a:ea typeface="+mn-ea"/>
                        <a:cs typeface="+mn-cs"/>
                      </a:endParaRPr>
                    </a:p>
                  </a:txBody>
                  <a:tcPr/>
                </a:tc>
                <a:tc>
                  <a:txBody>
                    <a:bodyPr/>
                    <a:lstStyle/>
                    <a:p>
                      <a:pPr algn="r"/>
                      <a:r>
                        <a:rPr lang="es-CL" sz="2400" b="0" i="0" u="none" strike="noStrike" kern="1200" baseline="0" dirty="0" smtClean="0">
                          <a:solidFill>
                            <a:schemeClr val="dk1"/>
                          </a:solidFill>
                          <a:latin typeface="+mn-lt"/>
                          <a:ea typeface="+mn-ea"/>
                          <a:cs typeface="+mn-cs"/>
                        </a:rPr>
                        <a:t>17.001  a   40.000</a:t>
                      </a:r>
                      <a:endParaRPr lang="es-CL" dirty="0"/>
                    </a:p>
                  </a:txBody>
                  <a:tcPr/>
                </a:tc>
                <a:tc>
                  <a:txBody>
                    <a:bodyPr/>
                    <a:lstStyle/>
                    <a:p>
                      <a:pPr algn="r"/>
                      <a:r>
                        <a:rPr lang="es-ES" dirty="0" smtClean="0">
                          <a:solidFill>
                            <a:srgbClr val="0000CC"/>
                          </a:solidFill>
                          <a:effectLst>
                            <a:outerShdw blurRad="38100" dist="38100" dir="2700000" algn="tl">
                              <a:srgbClr val="000000">
                                <a:alpha val="43137"/>
                              </a:srgbClr>
                            </a:outerShdw>
                          </a:effectLst>
                        </a:rPr>
                        <a:t>6.000</a:t>
                      </a:r>
                      <a:endParaRPr lang="es-CL" dirty="0">
                        <a:solidFill>
                          <a:srgbClr val="0000CC"/>
                        </a:solidFill>
                        <a:effectLst>
                          <a:outerShdw blurRad="38100" dist="38100" dir="2700000" algn="tl">
                            <a:srgbClr val="000000">
                              <a:alpha val="43137"/>
                            </a:srgbClr>
                          </a:outerShdw>
                        </a:effectLst>
                      </a:endParaRPr>
                    </a:p>
                  </a:txBody>
                  <a:tcPr/>
                </a:tc>
              </a:tr>
              <a:tr h="573418">
                <a:tc>
                  <a:txBody>
                    <a:bodyPr/>
                    <a:lstStyle/>
                    <a:p>
                      <a:pPr marL="0" algn="ctr" defTabSz="614751" rtl="0" eaLnBrk="1" latinLnBrk="0" hangingPunct="1"/>
                      <a:r>
                        <a:rPr lang="es-ES" dirty="0" smtClean="0"/>
                        <a:t>2</a:t>
                      </a:r>
                      <a:r>
                        <a:rPr lang="es-ES" sz="2400" kern="1200" baseline="30000" dirty="0" smtClean="0">
                          <a:solidFill>
                            <a:schemeClr val="dk1"/>
                          </a:solidFill>
                          <a:latin typeface="+mn-lt"/>
                          <a:ea typeface="+mn-ea"/>
                          <a:cs typeface="+mn-cs"/>
                        </a:rPr>
                        <a:t>a</a:t>
                      </a:r>
                      <a:endParaRPr lang="es-CL" sz="2400" kern="1200" baseline="30000" dirty="0">
                        <a:solidFill>
                          <a:schemeClr val="dk1"/>
                        </a:solidFill>
                        <a:latin typeface="+mn-lt"/>
                        <a:ea typeface="+mn-ea"/>
                        <a:cs typeface="+mn-cs"/>
                      </a:endParaRPr>
                    </a:p>
                  </a:txBody>
                  <a:tcPr/>
                </a:tc>
                <a:tc>
                  <a:txBody>
                    <a:bodyPr/>
                    <a:lstStyle/>
                    <a:p>
                      <a:pPr marL="0" algn="r" defTabSz="614751" rtl="0" eaLnBrk="1" latinLnBrk="0" hangingPunct="1"/>
                      <a:r>
                        <a:rPr lang="es-CL" sz="2400" b="0" i="0" u="none" strike="noStrike" kern="1200" baseline="0" dirty="0" smtClean="0">
                          <a:solidFill>
                            <a:schemeClr val="dk1"/>
                          </a:solidFill>
                          <a:latin typeface="+mn-lt"/>
                          <a:ea typeface="+mn-ea"/>
                          <a:cs typeface="+mn-cs"/>
                        </a:rPr>
                        <a:t>7.001   a  17.000</a:t>
                      </a:r>
                      <a:endParaRPr lang="es-CL" sz="2400" kern="1200" dirty="0">
                        <a:solidFill>
                          <a:schemeClr val="dk1"/>
                        </a:solidFill>
                        <a:latin typeface="+mn-lt"/>
                        <a:ea typeface="+mn-ea"/>
                        <a:cs typeface="+mn-cs"/>
                      </a:endParaRPr>
                    </a:p>
                  </a:txBody>
                  <a:tcPr/>
                </a:tc>
                <a:tc>
                  <a:txBody>
                    <a:bodyPr/>
                    <a:lstStyle/>
                    <a:p>
                      <a:pPr algn="r"/>
                      <a:r>
                        <a:rPr lang="es-ES" dirty="0" smtClean="0">
                          <a:solidFill>
                            <a:srgbClr val="0000CC"/>
                          </a:solidFill>
                          <a:effectLst>
                            <a:outerShdw blurRad="38100" dist="38100" dir="2700000" algn="tl">
                              <a:srgbClr val="000000">
                                <a:alpha val="43137"/>
                              </a:srgbClr>
                            </a:outerShdw>
                          </a:effectLst>
                        </a:rPr>
                        <a:t>2.550</a:t>
                      </a:r>
                      <a:endParaRPr lang="es-CL" dirty="0">
                        <a:solidFill>
                          <a:srgbClr val="0000CC"/>
                        </a:solidFill>
                        <a:effectLst>
                          <a:outerShdw blurRad="38100" dist="38100" dir="2700000" algn="tl">
                            <a:srgbClr val="000000">
                              <a:alpha val="43137"/>
                            </a:srgbClr>
                          </a:outerShdw>
                        </a:effectLst>
                      </a:endParaRPr>
                    </a:p>
                  </a:txBody>
                  <a:tcPr/>
                </a:tc>
              </a:tr>
              <a:tr h="573418">
                <a:tc>
                  <a:txBody>
                    <a:bodyPr/>
                    <a:lstStyle/>
                    <a:p>
                      <a:pPr marL="0" algn="ctr" defTabSz="614751" rtl="0" eaLnBrk="1" latinLnBrk="0" hangingPunct="1"/>
                      <a:r>
                        <a:rPr lang="es-ES" dirty="0" smtClean="0"/>
                        <a:t>3</a:t>
                      </a:r>
                      <a:r>
                        <a:rPr lang="es-ES" sz="2400" kern="1200" baseline="30000" dirty="0" smtClean="0">
                          <a:solidFill>
                            <a:schemeClr val="dk1"/>
                          </a:solidFill>
                          <a:latin typeface="+mn-lt"/>
                          <a:ea typeface="+mn-ea"/>
                          <a:cs typeface="+mn-cs"/>
                        </a:rPr>
                        <a:t>a</a:t>
                      </a:r>
                      <a:endParaRPr lang="es-CL" sz="2400" kern="1200" baseline="30000" dirty="0">
                        <a:solidFill>
                          <a:schemeClr val="dk1"/>
                        </a:solidFill>
                        <a:latin typeface="+mn-lt"/>
                        <a:ea typeface="+mn-ea"/>
                        <a:cs typeface="+mn-cs"/>
                      </a:endParaRPr>
                    </a:p>
                  </a:txBody>
                  <a:tcPr/>
                </a:tc>
                <a:tc>
                  <a:txBody>
                    <a:bodyPr/>
                    <a:lstStyle/>
                    <a:p>
                      <a:pPr algn="r"/>
                      <a:r>
                        <a:rPr lang="es-CL" sz="2400" b="0" i="0" u="none" strike="noStrike" kern="1200" baseline="0" dirty="0" smtClean="0">
                          <a:solidFill>
                            <a:schemeClr val="dk1"/>
                          </a:solidFill>
                          <a:latin typeface="+mn-lt"/>
                          <a:ea typeface="+mn-ea"/>
                          <a:cs typeface="+mn-cs"/>
                        </a:rPr>
                        <a:t>3.001   a   7.000</a:t>
                      </a:r>
                      <a:endParaRPr lang="es-CL" dirty="0"/>
                    </a:p>
                  </a:txBody>
                  <a:tcPr/>
                </a:tc>
                <a:tc>
                  <a:txBody>
                    <a:bodyPr/>
                    <a:lstStyle/>
                    <a:p>
                      <a:pPr algn="r"/>
                      <a:r>
                        <a:rPr lang="es-ES" dirty="0" smtClean="0">
                          <a:solidFill>
                            <a:srgbClr val="0000CC"/>
                          </a:solidFill>
                          <a:effectLst>
                            <a:outerShdw blurRad="38100" dist="38100" dir="2700000" algn="tl">
                              <a:srgbClr val="000000">
                                <a:alpha val="43137"/>
                              </a:srgbClr>
                            </a:outerShdw>
                          </a:effectLst>
                        </a:rPr>
                        <a:t>1.050</a:t>
                      </a:r>
                      <a:endParaRPr lang="es-CL" dirty="0">
                        <a:solidFill>
                          <a:srgbClr val="0000CC"/>
                        </a:solidFill>
                        <a:effectLst>
                          <a:outerShdw blurRad="38100" dist="38100" dir="2700000" algn="tl">
                            <a:srgbClr val="000000">
                              <a:alpha val="43137"/>
                            </a:srgbClr>
                          </a:outerShdw>
                        </a:effectLst>
                      </a:endParaRPr>
                    </a:p>
                  </a:txBody>
                  <a:tcPr/>
                </a:tc>
              </a:tr>
            </a:tbl>
          </a:graphicData>
        </a:graphic>
      </p:graphicFrame>
      <p:sp>
        <p:nvSpPr>
          <p:cNvPr id="8" name="7 CuadroTexto"/>
          <p:cNvSpPr txBox="1"/>
          <p:nvPr/>
        </p:nvSpPr>
        <p:spPr>
          <a:xfrm>
            <a:off x="9948041" y="1483731"/>
            <a:ext cx="725214" cy="338554"/>
          </a:xfrm>
          <a:prstGeom prst="rect">
            <a:avLst/>
          </a:prstGeom>
          <a:noFill/>
        </p:spPr>
        <p:txBody>
          <a:bodyPr wrap="square" rtlCol="0">
            <a:spAutoFit/>
          </a:bodyPr>
          <a:lstStyle/>
          <a:p>
            <a:r>
              <a:rPr lang="es-ES" sz="1600" dirty="0" smtClean="0"/>
              <a:t>2/2</a:t>
            </a:r>
            <a:endParaRPr lang="es-CL" sz="1600" dirty="0"/>
          </a:p>
        </p:txBody>
      </p:sp>
      <p:sp>
        <p:nvSpPr>
          <p:cNvPr id="4" name="3 CuadroTexto"/>
          <p:cNvSpPr txBox="1"/>
          <p:nvPr/>
        </p:nvSpPr>
        <p:spPr>
          <a:xfrm>
            <a:off x="2748788" y="793478"/>
            <a:ext cx="6086902" cy="646331"/>
          </a:xfrm>
          <a:prstGeom prst="rect">
            <a:avLst/>
          </a:prstGeom>
          <a:noFill/>
        </p:spPr>
        <p:txBody>
          <a:bodyPr wrap="square" rtlCol="0">
            <a:spAutoFit/>
          </a:bodyPr>
          <a:lstStyle/>
          <a:p>
            <a:pPr algn="ctr"/>
            <a:r>
              <a:rPr lang="es-ES" sz="3600" dirty="0" smtClean="0">
                <a:solidFill>
                  <a:srgbClr val="C00000"/>
                </a:solidFill>
                <a:effectLst>
                  <a:outerShdw blurRad="38100" dist="38100" dir="2700000" algn="tl">
                    <a:srgbClr val="000000">
                      <a:alpha val="43137"/>
                    </a:srgbClr>
                  </a:outerShdw>
                </a:effectLst>
              </a:rPr>
              <a:t>OBRAS MAYORES</a:t>
            </a:r>
            <a:endParaRPr lang="es-CL" sz="3600" dirty="0">
              <a:solidFill>
                <a:srgbClr val="C0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921604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39645" y="303986"/>
            <a:ext cx="1709536" cy="15126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2 Marcador de contenido"/>
          <p:cNvSpPr txBox="1">
            <a:spLocks/>
          </p:cNvSpPr>
          <p:nvPr/>
        </p:nvSpPr>
        <p:spPr>
          <a:xfrm>
            <a:off x="697577" y="817928"/>
            <a:ext cx="10969943" cy="4900614"/>
          </a:xfrm>
          <a:prstGeom prst="rect">
            <a:avLst/>
          </a:prstGeom>
        </p:spPr>
        <p:txBody>
          <a:bodyPr vert="horz" lIns="122950" tIns="61475" rIns="122950" bIns="61475" rtlCol="0">
            <a:normAutofit/>
          </a:bodyPr>
          <a:lstStyle>
            <a:lvl1pPr marL="0" indent="0" algn="ctr" defTabSz="614751" rtl="0" eaLnBrk="1" latinLnBrk="0" hangingPunct="1">
              <a:spcBef>
                <a:spcPct val="20000"/>
              </a:spcBef>
              <a:buFont typeface="Arial"/>
              <a:buNone/>
              <a:defRPr sz="4300" kern="1200">
                <a:solidFill>
                  <a:schemeClr val="tx1">
                    <a:tint val="75000"/>
                  </a:schemeClr>
                </a:solidFill>
                <a:latin typeface="+mn-lt"/>
                <a:ea typeface="+mn-ea"/>
                <a:cs typeface="+mn-cs"/>
              </a:defRPr>
            </a:lvl1pPr>
            <a:lvl2pPr marL="614751" indent="0" algn="ctr" defTabSz="614751" rtl="0" eaLnBrk="1" latinLnBrk="0" hangingPunct="1">
              <a:spcBef>
                <a:spcPct val="20000"/>
              </a:spcBef>
              <a:buFont typeface="Arial"/>
              <a:buNone/>
              <a:defRPr sz="3800" kern="1200">
                <a:solidFill>
                  <a:schemeClr val="tx1">
                    <a:tint val="75000"/>
                  </a:schemeClr>
                </a:solidFill>
                <a:latin typeface="+mn-lt"/>
                <a:ea typeface="+mn-ea"/>
                <a:cs typeface="+mn-cs"/>
              </a:defRPr>
            </a:lvl2pPr>
            <a:lvl3pPr marL="1229502" indent="0" algn="ctr" defTabSz="614751" rtl="0" eaLnBrk="1" latinLnBrk="0" hangingPunct="1">
              <a:spcBef>
                <a:spcPct val="20000"/>
              </a:spcBef>
              <a:buFont typeface="Arial"/>
              <a:buNone/>
              <a:defRPr sz="3200" kern="1200">
                <a:solidFill>
                  <a:schemeClr val="tx1">
                    <a:tint val="75000"/>
                  </a:schemeClr>
                </a:solidFill>
                <a:latin typeface="+mn-lt"/>
                <a:ea typeface="+mn-ea"/>
                <a:cs typeface="+mn-cs"/>
              </a:defRPr>
            </a:lvl3pPr>
            <a:lvl4pPr marL="1844253" indent="0" algn="ctr" defTabSz="614751" rtl="0" eaLnBrk="1" latinLnBrk="0" hangingPunct="1">
              <a:spcBef>
                <a:spcPct val="20000"/>
              </a:spcBef>
              <a:buFont typeface="Arial"/>
              <a:buNone/>
              <a:defRPr sz="2700" kern="1200">
                <a:solidFill>
                  <a:schemeClr val="tx1">
                    <a:tint val="75000"/>
                  </a:schemeClr>
                </a:solidFill>
                <a:latin typeface="+mn-lt"/>
                <a:ea typeface="+mn-ea"/>
                <a:cs typeface="+mn-cs"/>
              </a:defRPr>
            </a:lvl4pPr>
            <a:lvl5pPr marL="2459004" indent="0" algn="ctr" defTabSz="614751" rtl="0" eaLnBrk="1" latinLnBrk="0" hangingPunct="1">
              <a:spcBef>
                <a:spcPct val="20000"/>
              </a:spcBef>
              <a:buFont typeface="Arial"/>
              <a:buNone/>
              <a:defRPr sz="2700" kern="1200">
                <a:solidFill>
                  <a:schemeClr val="tx1">
                    <a:tint val="75000"/>
                  </a:schemeClr>
                </a:solidFill>
                <a:latin typeface="+mn-lt"/>
                <a:ea typeface="+mn-ea"/>
                <a:cs typeface="+mn-cs"/>
              </a:defRPr>
            </a:lvl5pPr>
            <a:lvl6pPr marL="3073756" indent="0" algn="ctr" defTabSz="614751" rtl="0" eaLnBrk="1" latinLnBrk="0" hangingPunct="1">
              <a:spcBef>
                <a:spcPct val="20000"/>
              </a:spcBef>
              <a:buFont typeface="Arial"/>
              <a:buNone/>
              <a:defRPr sz="2700" kern="1200">
                <a:solidFill>
                  <a:schemeClr val="tx1">
                    <a:tint val="75000"/>
                  </a:schemeClr>
                </a:solidFill>
                <a:latin typeface="+mn-lt"/>
                <a:ea typeface="+mn-ea"/>
                <a:cs typeface="+mn-cs"/>
              </a:defRPr>
            </a:lvl6pPr>
            <a:lvl7pPr marL="3688507" indent="0" algn="ctr" defTabSz="614751" rtl="0" eaLnBrk="1" latinLnBrk="0" hangingPunct="1">
              <a:spcBef>
                <a:spcPct val="20000"/>
              </a:spcBef>
              <a:buFont typeface="Arial"/>
              <a:buNone/>
              <a:defRPr sz="2700" kern="1200">
                <a:solidFill>
                  <a:schemeClr val="tx1">
                    <a:tint val="75000"/>
                  </a:schemeClr>
                </a:solidFill>
                <a:latin typeface="+mn-lt"/>
                <a:ea typeface="+mn-ea"/>
                <a:cs typeface="+mn-cs"/>
              </a:defRPr>
            </a:lvl7pPr>
            <a:lvl8pPr marL="4303258" indent="0" algn="ctr" defTabSz="614751" rtl="0" eaLnBrk="1" latinLnBrk="0" hangingPunct="1">
              <a:spcBef>
                <a:spcPct val="20000"/>
              </a:spcBef>
              <a:buFont typeface="Arial"/>
              <a:buNone/>
              <a:defRPr sz="2700" kern="1200">
                <a:solidFill>
                  <a:schemeClr val="tx1">
                    <a:tint val="75000"/>
                  </a:schemeClr>
                </a:solidFill>
                <a:latin typeface="+mn-lt"/>
                <a:ea typeface="+mn-ea"/>
                <a:cs typeface="+mn-cs"/>
              </a:defRPr>
            </a:lvl8pPr>
            <a:lvl9pPr marL="4918009" indent="0" algn="ctr" defTabSz="614751" rtl="0" eaLnBrk="1" latinLnBrk="0" hangingPunct="1">
              <a:spcBef>
                <a:spcPct val="20000"/>
              </a:spcBef>
              <a:buFont typeface="Arial"/>
              <a:buNone/>
              <a:defRPr sz="2700" kern="1200">
                <a:solidFill>
                  <a:schemeClr val="tx1">
                    <a:tint val="75000"/>
                  </a:schemeClr>
                </a:solidFill>
                <a:latin typeface="+mn-lt"/>
                <a:ea typeface="+mn-ea"/>
                <a:cs typeface="+mn-cs"/>
              </a:defRPr>
            </a:lvl9pPr>
          </a:lstStyle>
          <a:p>
            <a:endParaRPr lang="es-CL" sz="4000" dirty="0" smtClean="0">
              <a:solidFill>
                <a:schemeClr val="tx1"/>
              </a:solidFill>
              <a:latin typeface="Calibri Light" panose="020F0302020204030204" pitchFamily="34" charset="0"/>
            </a:endParaRPr>
          </a:p>
          <a:p>
            <a:endParaRPr lang="es-CL" sz="2800" b="1" dirty="0" smtClean="0"/>
          </a:p>
          <a:p>
            <a:pPr>
              <a:spcBef>
                <a:spcPts val="0"/>
              </a:spcBef>
            </a:pPr>
            <a:r>
              <a:rPr lang="es-CL" sz="3200" b="1" dirty="0" smtClean="0">
                <a:solidFill>
                  <a:schemeClr val="tx1"/>
                </a:solidFill>
              </a:rPr>
              <a:t>“Reglamento </a:t>
            </a:r>
            <a:r>
              <a:rPr lang="es-CL" sz="3200" b="1" dirty="0">
                <a:solidFill>
                  <a:schemeClr val="tx1"/>
                </a:solidFill>
              </a:rPr>
              <a:t>para Contratos de Obras </a:t>
            </a:r>
            <a:r>
              <a:rPr lang="es-CL" sz="3200" b="1" dirty="0" smtClean="0">
                <a:solidFill>
                  <a:schemeClr val="tx1"/>
                </a:solidFill>
              </a:rPr>
              <a:t>Públicas, D.S N°75”</a:t>
            </a:r>
          </a:p>
          <a:p>
            <a:pPr>
              <a:spcBef>
                <a:spcPts val="0"/>
              </a:spcBef>
            </a:pPr>
            <a:r>
              <a:rPr lang="es-MX" sz="1800" dirty="0" smtClean="0">
                <a:solidFill>
                  <a:schemeClr val="tx1"/>
                </a:solidFill>
              </a:rPr>
              <a:t>                                                                                                          (</a:t>
            </a:r>
            <a:r>
              <a:rPr lang="es-MX" sz="1600" dirty="0" smtClean="0">
                <a:solidFill>
                  <a:schemeClr val="tx1"/>
                </a:solidFill>
              </a:rPr>
              <a:t>Última Modificación:  27 de febrero 2026</a:t>
            </a:r>
            <a:r>
              <a:rPr lang="es-MX" sz="1800" dirty="0" smtClean="0">
                <a:solidFill>
                  <a:schemeClr val="tx1"/>
                </a:solidFill>
              </a:rPr>
              <a:t>)</a:t>
            </a:r>
            <a:endParaRPr lang="es-CL" sz="1800" dirty="0">
              <a:solidFill>
                <a:schemeClr val="tx1"/>
              </a:solidFill>
            </a:endParaRPr>
          </a:p>
          <a:p>
            <a:pPr>
              <a:spcBef>
                <a:spcPts val="600"/>
              </a:spcBef>
            </a:pPr>
            <a:r>
              <a:rPr lang="es-CL" sz="2400" b="1" dirty="0" smtClean="0">
                <a:solidFill>
                  <a:schemeClr val="tx1"/>
                </a:solidFill>
              </a:rPr>
              <a:t>CURSO A INSPECTORES FISCALES DEL MINISTERIO DE OBRAS PÚBLICAS</a:t>
            </a:r>
            <a:endParaRPr lang="es-CL" sz="2400" b="1" dirty="0" smtClean="0">
              <a:solidFill>
                <a:schemeClr val="tx1"/>
              </a:solidFill>
              <a:latin typeface="Calibri Light" panose="020F0302020204030204" pitchFamily="34" charset="0"/>
            </a:endParaRPr>
          </a:p>
        </p:txBody>
      </p:sp>
      <p:pic>
        <p:nvPicPr>
          <p:cNvPr id="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58545" y="3586784"/>
            <a:ext cx="2452403" cy="13414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7 Imagen" descr="C:\Users\james.spencer\AppData\Local\Microsoft\Windows\Temporary Internet Files\Content.Word\IMG_7541.jpg"/>
          <p:cNvPicPr/>
          <p:nvPr/>
        </p:nvPicPr>
        <p:blipFill>
          <a:blip r:embed="rId5">
            <a:extLst>
              <a:ext uri="{28A0092B-C50C-407E-A947-70E740481C1C}">
                <a14:useLocalDpi xmlns:a14="http://schemas.microsoft.com/office/drawing/2010/main" val="0"/>
              </a:ext>
            </a:extLst>
          </a:blip>
          <a:srcRect/>
          <a:stretch>
            <a:fillRect/>
          </a:stretch>
        </p:blipFill>
        <p:spPr bwMode="auto">
          <a:xfrm>
            <a:off x="4810948" y="3586784"/>
            <a:ext cx="2743200" cy="1341434"/>
          </a:xfrm>
          <a:prstGeom prst="rect">
            <a:avLst/>
          </a:prstGeom>
          <a:noFill/>
          <a:ln>
            <a:noFill/>
          </a:ln>
        </p:spPr>
      </p:pic>
      <p:pic>
        <p:nvPicPr>
          <p:cNvPr id="9" name="Picture 3"/>
          <p:cNvPicPr>
            <a:picLocks noChangeAspect="1" noChangeArrowheads="1"/>
          </p:cNvPicPr>
          <p:nvPr/>
        </p:nvPicPr>
        <p:blipFill rotWithShape="1">
          <a:blip r:embed="rId6">
            <a:extLst>
              <a:ext uri="{28A0092B-C50C-407E-A947-70E740481C1C}">
                <a14:useLocalDpi xmlns:a14="http://schemas.microsoft.com/office/drawing/2010/main" val="0"/>
              </a:ext>
            </a:extLst>
          </a:blip>
          <a:srcRect l="3435" t="33497" r="55609" b="15966"/>
          <a:stretch/>
        </p:blipFill>
        <p:spPr bwMode="auto">
          <a:xfrm>
            <a:off x="7548642" y="3586784"/>
            <a:ext cx="2482566" cy="13414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4"/>
          <p:cNvPicPr>
            <a:picLocks noChangeAspect="1" noChangeArrowheads="1"/>
          </p:cNvPicPr>
          <p:nvPr/>
        </p:nvPicPr>
        <p:blipFill rotWithShape="1">
          <a:blip r:embed="rId7">
            <a:extLst>
              <a:ext uri="{28A0092B-C50C-407E-A947-70E740481C1C}">
                <a14:useLocalDpi xmlns:a14="http://schemas.microsoft.com/office/drawing/2010/main" val="0"/>
              </a:ext>
            </a:extLst>
          </a:blip>
          <a:srcRect l="38929" t="50001" r="18259" b="-1"/>
          <a:stretch/>
        </p:blipFill>
        <p:spPr bwMode="auto">
          <a:xfrm>
            <a:off x="5812587" y="5511168"/>
            <a:ext cx="1119352" cy="112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10 CuadroTexto"/>
          <p:cNvSpPr txBox="1"/>
          <p:nvPr/>
        </p:nvSpPr>
        <p:spPr>
          <a:xfrm>
            <a:off x="6931939" y="5284046"/>
            <a:ext cx="4641752" cy="1077218"/>
          </a:xfrm>
          <a:prstGeom prst="rect">
            <a:avLst/>
          </a:prstGeom>
          <a:noFill/>
        </p:spPr>
        <p:txBody>
          <a:bodyPr wrap="square" rtlCol="0">
            <a:spAutoFit/>
          </a:bodyPr>
          <a:lstStyle/>
          <a:p>
            <a:pPr algn="ctr"/>
            <a:r>
              <a:rPr lang="es-ES" sz="1800" b="1" dirty="0" smtClean="0">
                <a:cs typeface="Arial" pitchFamily="34" charset="0"/>
              </a:rPr>
              <a:t>Erika </a:t>
            </a:r>
            <a:r>
              <a:rPr lang="es-ES" sz="1800" b="1" dirty="0">
                <a:cs typeface="Arial" pitchFamily="34" charset="0"/>
              </a:rPr>
              <a:t>Vélez </a:t>
            </a:r>
            <a:r>
              <a:rPr lang="es-ES" sz="1800" b="1" dirty="0" smtClean="0">
                <a:cs typeface="Arial" pitchFamily="34" charset="0"/>
              </a:rPr>
              <a:t>Peñaloza</a:t>
            </a:r>
          </a:p>
          <a:p>
            <a:pPr algn="ctr"/>
            <a:r>
              <a:rPr lang="es-ES" sz="1600" i="1" dirty="0" smtClean="0">
                <a:cs typeface="Arial" pitchFamily="34" charset="0"/>
              </a:rPr>
              <a:t>Ingeniera Civil, Universidad de Chile</a:t>
            </a:r>
          </a:p>
          <a:p>
            <a:pPr algn="ctr"/>
            <a:r>
              <a:rPr lang="es-ES" sz="1600" i="1" dirty="0" smtClean="0">
                <a:cs typeface="Arial" pitchFamily="34" charset="0"/>
              </a:rPr>
              <a:t>Dirección General de  Obras Públicas</a:t>
            </a:r>
            <a:endParaRPr lang="es-ES" sz="1600" i="1" dirty="0">
              <a:cs typeface="Arial" pitchFamily="34" charset="0"/>
            </a:endParaRPr>
          </a:p>
          <a:p>
            <a:pPr algn="ctr"/>
            <a:r>
              <a:rPr lang="es-ES" sz="1400" dirty="0" smtClean="0">
                <a:cs typeface="Arial" pitchFamily="34" charset="0"/>
              </a:rPr>
              <a:t>30 de Julio 2026</a:t>
            </a:r>
          </a:p>
        </p:txBody>
      </p:sp>
    </p:spTree>
    <p:extLst>
      <p:ext uri="{BB962C8B-B14F-4D97-AF65-F5344CB8AC3E}">
        <p14:creationId xmlns:p14="http://schemas.microsoft.com/office/powerpoint/2010/main" val="273911217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redondeado 5"/>
          <p:cNvSpPr/>
          <p:nvPr/>
        </p:nvSpPr>
        <p:spPr>
          <a:xfrm>
            <a:off x="585935" y="4459319"/>
            <a:ext cx="10378155" cy="1646604"/>
          </a:xfrm>
          <a:prstGeom prst="round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a:p>
        </p:txBody>
      </p:sp>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8" y="152401"/>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2 CuadroTexto"/>
          <p:cNvSpPr txBox="1"/>
          <p:nvPr/>
        </p:nvSpPr>
        <p:spPr>
          <a:xfrm>
            <a:off x="1262718" y="0"/>
            <a:ext cx="10165804" cy="4515082"/>
          </a:xfrm>
          <a:prstGeom prst="rect">
            <a:avLst/>
          </a:prstGeom>
          <a:noFill/>
        </p:spPr>
        <p:txBody>
          <a:bodyPr wrap="square" rtlCol="0">
            <a:spAutoFit/>
          </a:bodyPr>
          <a:lstStyle/>
          <a:p>
            <a:pPr>
              <a:lnSpc>
                <a:spcPct val="85000"/>
              </a:lnSpc>
              <a:defRPr/>
            </a:pPr>
            <a:endParaRPr lang="es-ES_tradnl" i="1" u="sng" dirty="0">
              <a:effectLst>
                <a:outerShdw blurRad="38100" dist="38100" dir="2700000" algn="tl">
                  <a:srgbClr val="C0C0C0"/>
                </a:outerShdw>
              </a:effectLst>
            </a:endParaRPr>
          </a:p>
          <a:p>
            <a:pPr algn="ctr">
              <a:lnSpc>
                <a:spcPct val="85000"/>
              </a:lnSpc>
              <a:defRPr/>
            </a:pPr>
            <a:r>
              <a:rPr lang="es-ES_tradnl" sz="3000" i="1" u="sng" dirty="0">
                <a:effectLst>
                  <a:outerShdw blurRad="38100" dist="38100" dir="2700000" algn="tl">
                    <a:srgbClr val="C0C0C0"/>
                  </a:outerShdw>
                </a:effectLst>
              </a:rPr>
              <a:t>Presupuesto Estimativo de </a:t>
            </a:r>
            <a:r>
              <a:rPr lang="es-ES_tradnl" sz="3000" i="1" u="sng" dirty="0" smtClean="0">
                <a:effectLst>
                  <a:outerShdw blurRad="38100" dist="38100" dir="2700000" algn="tl">
                    <a:srgbClr val="C0C0C0"/>
                  </a:outerShdw>
                </a:effectLst>
              </a:rPr>
              <a:t>Obras, Registro Obras Menores (UTM</a:t>
            </a:r>
            <a:r>
              <a:rPr lang="es-ES_tradnl" sz="3000" i="1" u="sng" dirty="0">
                <a:effectLst>
                  <a:outerShdw blurRad="38100" dist="38100" dir="2700000" algn="tl">
                    <a:srgbClr val="C0C0C0"/>
                  </a:outerShdw>
                </a:effectLst>
              </a:rPr>
              <a:t>)</a:t>
            </a:r>
            <a:endParaRPr lang="es-ES_tradnl" sz="3000" dirty="0"/>
          </a:p>
          <a:p>
            <a:pPr>
              <a:defRPr/>
            </a:pPr>
            <a:endParaRPr lang="es-ES_tradnl" dirty="0">
              <a:solidFill>
                <a:schemeClr val="accent2"/>
              </a:solidFill>
            </a:endParaRPr>
          </a:p>
          <a:p>
            <a:pPr>
              <a:defRPr/>
            </a:pPr>
            <a:endParaRPr lang="es-ES_tradnl" dirty="0" smtClean="0">
              <a:solidFill>
                <a:schemeClr val="accent2"/>
              </a:solidFill>
            </a:endParaRPr>
          </a:p>
          <a:p>
            <a:pPr>
              <a:defRPr/>
            </a:pPr>
            <a:endParaRPr lang="es-ES_tradnl" dirty="0">
              <a:solidFill>
                <a:schemeClr val="accent2"/>
              </a:solidFill>
            </a:endParaRPr>
          </a:p>
          <a:p>
            <a:pPr>
              <a:defRPr/>
            </a:pPr>
            <a:endParaRPr lang="es-ES_tradnl" dirty="0"/>
          </a:p>
          <a:p>
            <a:pPr>
              <a:defRPr/>
            </a:pPr>
            <a:endParaRPr lang="es-ES_tradnl" dirty="0">
              <a:latin typeface="Bookman Old Style" pitchFamily="18" charset="0"/>
            </a:endParaRPr>
          </a:p>
          <a:p>
            <a:pPr algn="just">
              <a:defRPr/>
            </a:pPr>
            <a:endParaRPr lang="es-ES_tradnl" dirty="0" smtClean="0">
              <a:latin typeface="Bookman Old Style" pitchFamily="18" charset="0"/>
            </a:endParaRPr>
          </a:p>
          <a:p>
            <a:pPr algn="just">
              <a:defRPr/>
            </a:pPr>
            <a:endParaRPr lang="es-ES_tradnl" dirty="0" smtClean="0">
              <a:latin typeface="Bookman Old Style" pitchFamily="18" charset="0"/>
            </a:endParaRPr>
          </a:p>
          <a:p>
            <a:pPr algn="just">
              <a:defRPr/>
            </a:pPr>
            <a:endParaRPr lang="es-ES_tradnl" dirty="0" smtClean="0">
              <a:latin typeface="Bookman Old Style" pitchFamily="18" charset="0"/>
            </a:endParaRPr>
          </a:p>
          <a:p>
            <a:pPr algn="just">
              <a:defRPr/>
            </a:pPr>
            <a:endParaRPr lang="es-ES_tradnl" dirty="0" smtClean="0">
              <a:latin typeface="Bookman Old Style" pitchFamily="18" charset="0"/>
            </a:endParaRPr>
          </a:p>
        </p:txBody>
      </p:sp>
      <p:graphicFrame>
        <p:nvGraphicFramePr>
          <p:cNvPr id="4" name="3 Tabla"/>
          <p:cNvGraphicFramePr>
            <a:graphicFrameLocks noGrp="1"/>
          </p:cNvGraphicFramePr>
          <p:nvPr>
            <p:extLst>
              <p:ext uri="{D42A27DB-BD31-4B8C-83A1-F6EECF244321}">
                <p14:modId xmlns:p14="http://schemas.microsoft.com/office/powerpoint/2010/main" val="4067119501"/>
              </p:ext>
            </p:extLst>
          </p:nvPr>
        </p:nvGraphicFramePr>
        <p:xfrm>
          <a:off x="2780866" y="1196675"/>
          <a:ext cx="7129508" cy="2766975"/>
        </p:xfrm>
        <a:graphic>
          <a:graphicData uri="http://schemas.openxmlformats.org/drawingml/2006/table">
            <a:tbl>
              <a:tblPr firstRow="1" bandRow="1">
                <a:tableStyleId>{0505E3EF-67EA-436B-97B2-0124C06EBD24}</a:tableStyleId>
              </a:tblPr>
              <a:tblGrid>
                <a:gridCol w="1986884"/>
                <a:gridCol w="1986884"/>
                <a:gridCol w="3155740"/>
              </a:tblGrid>
              <a:tr h="1109258">
                <a:tc>
                  <a:txBody>
                    <a:bodyPr/>
                    <a:lstStyle/>
                    <a:p>
                      <a:pPr algn="ctr"/>
                      <a:r>
                        <a:rPr lang="es-ES" dirty="0" smtClean="0"/>
                        <a:t>Categoría</a:t>
                      </a:r>
                    </a:p>
                    <a:p>
                      <a:pPr algn="ctr"/>
                      <a:r>
                        <a:rPr lang="es-ES" dirty="0" smtClean="0"/>
                        <a:t>Contratista</a:t>
                      </a:r>
                      <a:endParaRPr lang="es-CL" dirty="0"/>
                    </a:p>
                  </a:txBody>
                  <a:tcPr/>
                </a:tc>
                <a:tc>
                  <a:txBody>
                    <a:bodyPr/>
                    <a:lstStyle/>
                    <a:p>
                      <a:pPr algn="ctr"/>
                      <a:r>
                        <a:rPr lang="es-ES" dirty="0" smtClean="0"/>
                        <a:t>Presupuesto Contrato,</a:t>
                      </a:r>
                    </a:p>
                    <a:p>
                      <a:pPr algn="ctr"/>
                      <a:r>
                        <a:rPr lang="es-ES" dirty="0" smtClean="0"/>
                        <a:t>UTM</a:t>
                      </a:r>
                      <a:endParaRPr lang="es-CL" dirty="0"/>
                    </a:p>
                  </a:txBody>
                  <a:tcPr/>
                </a:tc>
                <a:tc>
                  <a:txBody>
                    <a:bodyPr/>
                    <a:lstStyle/>
                    <a:p>
                      <a:pPr algn="ctr"/>
                      <a:r>
                        <a:rPr lang="es-ES" dirty="0" smtClean="0"/>
                        <a:t>Capacidad Económica requerida inscripción Registro, UTM</a:t>
                      </a:r>
                      <a:endParaRPr lang="es-CL" dirty="0"/>
                    </a:p>
                  </a:txBody>
                  <a:tcPr/>
                </a:tc>
              </a:tr>
              <a:tr h="426638">
                <a:tc>
                  <a:txBody>
                    <a:bodyPr/>
                    <a:lstStyle/>
                    <a:p>
                      <a:pPr algn="ctr"/>
                      <a:r>
                        <a:rPr lang="es-ES" dirty="0" smtClean="0"/>
                        <a:t>A Superior</a:t>
                      </a:r>
                      <a:endParaRPr lang="es-CL" dirty="0"/>
                    </a:p>
                  </a:txBody>
                  <a:tcPr/>
                </a:tc>
                <a:tc>
                  <a:txBody>
                    <a:bodyPr/>
                    <a:lstStyle/>
                    <a:p>
                      <a:pPr algn="ctr"/>
                      <a:r>
                        <a:rPr lang="es-ES" dirty="0" smtClean="0"/>
                        <a:t>4.001  a  </a:t>
                      </a:r>
                      <a:r>
                        <a:rPr lang="es-ES" dirty="0" smtClean="0">
                          <a:solidFill>
                            <a:srgbClr val="FF0000"/>
                          </a:solidFill>
                        </a:rPr>
                        <a:t>6.000</a:t>
                      </a:r>
                      <a:endParaRPr lang="es-CL" dirty="0">
                        <a:solidFill>
                          <a:srgbClr val="FF0000"/>
                        </a:solidFill>
                      </a:endParaRPr>
                    </a:p>
                  </a:txBody>
                  <a:tcPr/>
                </a:tc>
                <a:tc>
                  <a:txBody>
                    <a:bodyPr/>
                    <a:lstStyle/>
                    <a:p>
                      <a:pPr algn="ctr"/>
                      <a:r>
                        <a:rPr lang="es-ES" dirty="0" smtClean="0">
                          <a:solidFill>
                            <a:srgbClr val="0000CC"/>
                          </a:solidFill>
                          <a:effectLst>
                            <a:outerShdw blurRad="38100" dist="38100" dir="2700000" algn="tl">
                              <a:srgbClr val="000000">
                                <a:alpha val="43137"/>
                              </a:srgbClr>
                            </a:outerShdw>
                          </a:effectLst>
                        </a:rPr>
                        <a:t>900</a:t>
                      </a:r>
                      <a:endParaRPr lang="es-CL" dirty="0">
                        <a:solidFill>
                          <a:srgbClr val="0000CC"/>
                        </a:solidFill>
                        <a:effectLst>
                          <a:outerShdw blurRad="38100" dist="38100" dir="2700000" algn="tl">
                            <a:srgbClr val="000000">
                              <a:alpha val="43137"/>
                            </a:srgbClr>
                          </a:outerShdw>
                        </a:effectLst>
                      </a:endParaRPr>
                    </a:p>
                  </a:txBody>
                  <a:tcPr/>
                </a:tc>
              </a:tr>
              <a:tr h="426638">
                <a:tc>
                  <a:txBody>
                    <a:bodyPr/>
                    <a:lstStyle/>
                    <a:p>
                      <a:pPr algn="ctr"/>
                      <a:r>
                        <a:rPr lang="es-ES" dirty="0" smtClean="0"/>
                        <a:t>A</a:t>
                      </a:r>
                      <a:endParaRPr lang="es-CL" dirty="0"/>
                    </a:p>
                  </a:txBody>
                  <a:tcPr/>
                </a:tc>
                <a:tc>
                  <a:txBody>
                    <a:bodyPr/>
                    <a:lstStyle/>
                    <a:p>
                      <a:pPr algn="ctr"/>
                      <a:r>
                        <a:rPr lang="es-ES" dirty="0" smtClean="0"/>
                        <a:t>1.501 </a:t>
                      </a:r>
                      <a:r>
                        <a:rPr lang="es-ES" baseline="0" dirty="0" smtClean="0"/>
                        <a:t> a  4.000</a:t>
                      </a:r>
                      <a:endParaRPr lang="es-CL" dirty="0"/>
                    </a:p>
                  </a:txBody>
                  <a:tcPr/>
                </a:tc>
                <a:tc>
                  <a:txBody>
                    <a:bodyPr/>
                    <a:lstStyle/>
                    <a:p>
                      <a:pPr algn="ctr"/>
                      <a:r>
                        <a:rPr lang="es-ES" dirty="0" smtClean="0">
                          <a:solidFill>
                            <a:srgbClr val="0000CC"/>
                          </a:solidFill>
                          <a:effectLst>
                            <a:outerShdw blurRad="38100" dist="38100" dir="2700000" algn="tl">
                              <a:srgbClr val="000000">
                                <a:alpha val="43137"/>
                              </a:srgbClr>
                            </a:outerShdw>
                          </a:effectLst>
                        </a:rPr>
                        <a:t>600</a:t>
                      </a:r>
                      <a:endParaRPr lang="es-CL" dirty="0">
                        <a:solidFill>
                          <a:srgbClr val="0000CC"/>
                        </a:solidFill>
                        <a:effectLst>
                          <a:outerShdw blurRad="38100" dist="38100" dir="2700000" algn="tl">
                            <a:srgbClr val="000000">
                              <a:alpha val="43137"/>
                            </a:srgbClr>
                          </a:outerShdw>
                        </a:effectLst>
                      </a:endParaRPr>
                    </a:p>
                  </a:txBody>
                  <a:tcPr/>
                </a:tc>
              </a:tr>
              <a:tr h="663855">
                <a:tc>
                  <a:txBody>
                    <a:bodyPr/>
                    <a:lstStyle/>
                    <a:p>
                      <a:pPr algn="ctr"/>
                      <a:r>
                        <a:rPr lang="es-ES" dirty="0" smtClean="0"/>
                        <a:t>B</a:t>
                      </a:r>
                      <a:endParaRPr lang="es-CL" dirty="0"/>
                    </a:p>
                  </a:txBody>
                  <a:tcPr/>
                </a:tc>
                <a:tc>
                  <a:txBody>
                    <a:bodyPr/>
                    <a:lstStyle/>
                    <a:p>
                      <a:pPr algn="ctr"/>
                      <a:r>
                        <a:rPr lang="es-ES" dirty="0" smtClean="0"/>
                        <a:t>1 a 1.500</a:t>
                      </a:r>
                      <a:endParaRPr lang="es-CL" dirty="0"/>
                    </a:p>
                  </a:txBody>
                  <a:tcPr/>
                </a:tc>
                <a:tc>
                  <a:txBody>
                    <a:bodyPr/>
                    <a:lstStyle/>
                    <a:p>
                      <a:pPr algn="ctr"/>
                      <a:r>
                        <a:rPr lang="es-ES" dirty="0" smtClean="0">
                          <a:solidFill>
                            <a:srgbClr val="0000CC"/>
                          </a:solidFill>
                          <a:effectLst>
                            <a:outerShdw blurRad="38100" dist="38100" dir="2700000" algn="tl">
                              <a:srgbClr val="000000">
                                <a:alpha val="43137"/>
                              </a:srgbClr>
                            </a:outerShdw>
                          </a:effectLst>
                        </a:rPr>
                        <a:t>225</a:t>
                      </a:r>
                      <a:endParaRPr lang="es-CL" dirty="0">
                        <a:solidFill>
                          <a:srgbClr val="0000CC"/>
                        </a:solidFill>
                        <a:effectLst>
                          <a:outerShdw blurRad="38100" dist="38100" dir="2700000" algn="tl">
                            <a:srgbClr val="000000">
                              <a:alpha val="43137"/>
                            </a:srgbClr>
                          </a:outerShdw>
                        </a:effectLst>
                      </a:endParaRPr>
                    </a:p>
                  </a:txBody>
                  <a:tcPr/>
                </a:tc>
              </a:tr>
            </a:tbl>
          </a:graphicData>
        </a:graphic>
      </p:graphicFrame>
      <p:sp>
        <p:nvSpPr>
          <p:cNvPr id="2" name="1 Marcador de número de diapositiva"/>
          <p:cNvSpPr>
            <a:spLocks noGrp="1"/>
          </p:cNvSpPr>
          <p:nvPr>
            <p:ph type="sldNum" sz="quarter" idx="12"/>
          </p:nvPr>
        </p:nvSpPr>
        <p:spPr/>
        <p:txBody>
          <a:bodyPr/>
          <a:lstStyle/>
          <a:p>
            <a:fld id="{339DE33B-29C3-A64D-9297-00A5A1600F58}" type="slidenum">
              <a:rPr lang="es-ES" smtClean="0"/>
              <a:t>20</a:t>
            </a:fld>
            <a:endParaRPr lang="es-ES" dirty="0"/>
          </a:p>
        </p:txBody>
      </p:sp>
      <p:sp>
        <p:nvSpPr>
          <p:cNvPr id="7" name="CuadroTexto 6"/>
          <p:cNvSpPr txBox="1"/>
          <p:nvPr/>
        </p:nvSpPr>
        <p:spPr>
          <a:xfrm>
            <a:off x="781344" y="4459318"/>
            <a:ext cx="10119360" cy="1400383"/>
          </a:xfrm>
          <a:prstGeom prst="rect">
            <a:avLst/>
          </a:prstGeom>
          <a:noFill/>
        </p:spPr>
        <p:txBody>
          <a:bodyPr wrap="square" rtlCol="0">
            <a:spAutoFit/>
          </a:bodyPr>
          <a:lstStyle/>
          <a:p>
            <a:pPr algn="just"/>
            <a:r>
              <a:rPr lang="es-MX" sz="1600" dirty="0"/>
              <a:t>Durante los años 2023 al 2026, los contratistas inscritos en la categoría A superior del Registro de Obras Menores, </a:t>
            </a:r>
            <a:r>
              <a:rPr lang="es-MX" sz="1600" dirty="0" smtClean="0"/>
              <a:t>pueden participar </a:t>
            </a:r>
            <a:r>
              <a:rPr lang="es-MX" sz="1600" dirty="0"/>
              <a:t>en las licitaciones destinadas a la contratación </a:t>
            </a:r>
            <a:r>
              <a:rPr lang="es-CL" sz="1600" dirty="0"/>
              <a:t>de obras correspondientes a los registros </a:t>
            </a:r>
            <a:r>
              <a:rPr lang="es-MX" sz="1600" dirty="0"/>
              <a:t>de obras mayores, quedando </a:t>
            </a:r>
            <a:r>
              <a:rPr lang="es-MX" sz="1600" u="sng" dirty="0"/>
              <a:t>limitada su participación </a:t>
            </a:r>
            <a:r>
              <a:rPr lang="es-MX" sz="1600" u="sng" dirty="0" smtClean="0"/>
              <a:t>al </a:t>
            </a:r>
            <a:r>
              <a:rPr lang="es-MX" sz="1600" u="sng" dirty="0"/>
              <a:t>monto del contrato.</a:t>
            </a:r>
            <a:endParaRPr lang="es-CL" sz="1600" u="sng" dirty="0"/>
          </a:p>
          <a:p>
            <a:pPr algn="just">
              <a:spcBef>
                <a:spcPts val="600"/>
              </a:spcBef>
            </a:pPr>
            <a:r>
              <a:rPr lang="pt-BR" sz="1600" dirty="0"/>
              <a:t>Para poder ofertar o ser contratados</a:t>
            </a:r>
            <a:r>
              <a:rPr lang="pt-BR" sz="1600" dirty="0" smtClean="0"/>
              <a:t>,</a:t>
            </a:r>
            <a:r>
              <a:rPr lang="es-CL" sz="1600" dirty="0" smtClean="0"/>
              <a:t> deberán </a:t>
            </a:r>
            <a:r>
              <a:rPr lang="es-CL" sz="1600" dirty="0"/>
              <a:t>estar </a:t>
            </a:r>
            <a:r>
              <a:rPr lang="es-MX" sz="1600" dirty="0"/>
              <a:t>inscritos en la o las especialidades del Registro de Obras </a:t>
            </a:r>
            <a:r>
              <a:rPr lang="es-CL" sz="1600" dirty="0"/>
              <a:t>Menores equivalentes a aquellas del Registro de Obras </a:t>
            </a:r>
            <a:r>
              <a:rPr lang="es-MX" sz="1600" dirty="0"/>
              <a:t>Mayores consideradas en las respectivas bases de </a:t>
            </a:r>
            <a:r>
              <a:rPr lang="es-MX" sz="1600" dirty="0" smtClean="0"/>
              <a:t>licitación.</a:t>
            </a:r>
            <a:endParaRPr lang="es-CL" dirty="0"/>
          </a:p>
        </p:txBody>
      </p:sp>
    </p:spTree>
    <p:extLst>
      <p:ext uri="{BB962C8B-B14F-4D97-AF65-F5344CB8AC3E}">
        <p14:creationId xmlns:p14="http://schemas.microsoft.com/office/powerpoint/2010/main" val="67658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arn(inVertical)">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6"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down)">
                                      <p:cBhvr>
                                        <p:cTn id="19" dur="580">
                                          <p:stCondLst>
                                            <p:cond delay="0"/>
                                          </p:stCondLst>
                                        </p:cTn>
                                        <p:tgtEl>
                                          <p:spTgt spid="7"/>
                                        </p:tgtEl>
                                      </p:cBhvr>
                                    </p:animEffect>
                                    <p:anim calcmode="lin" valueType="num">
                                      <p:cBhvr>
                                        <p:cTn id="20"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25" dur="26">
                                          <p:stCondLst>
                                            <p:cond delay="650"/>
                                          </p:stCondLst>
                                        </p:cTn>
                                        <p:tgtEl>
                                          <p:spTgt spid="7"/>
                                        </p:tgtEl>
                                      </p:cBhvr>
                                      <p:to x="100000" y="60000"/>
                                    </p:animScale>
                                    <p:animScale>
                                      <p:cBhvr>
                                        <p:cTn id="26" dur="166" decel="50000">
                                          <p:stCondLst>
                                            <p:cond delay="676"/>
                                          </p:stCondLst>
                                        </p:cTn>
                                        <p:tgtEl>
                                          <p:spTgt spid="7"/>
                                        </p:tgtEl>
                                      </p:cBhvr>
                                      <p:to x="100000" y="100000"/>
                                    </p:animScale>
                                    <p:animScale>
                                      <p:cBhvr>
                                        <p:cTn id="27" dur="26">
                                          <p:stCondLst>
                                            <p:cond delay="1312"/>
                                          </p:stCondLst>
                                        </p:cTn>
                                        <p:tgtEl>
                                          <p:spTgt spid="7"/>
                                        </p:tgtEl>
                                      </p:cBhvr>
                                      <p:to x="100000" y="80000"/>
                                    </p:animScale>
                                    <p:animScale>
                                      <p:cBhvr>
                                        <p:cTn id="28" dur="166" decel="50000">
                                          <p:stCondLst>
                                            <p:cond delay="1338"/>
                                          </p:stCondLst>
                                        </p:cTn>
                                        <p:tgtEl>
                                          <p:spTgt spid="7"/>
                                        </p:tgtEl>
                                      </p:cBhvr>
                                      <p:to x="100000" y="100000"/>
                                    </p:animScale>
                                    <p:animScale>
                                      <p:cBhvr>
                                        <p:cTn id="29" dur="26">
                                          <p:stCondLst>
                                            <p:cond delay="1642"/>
                                          </p:stCondLst>
                                        </p:cTn>
                                        <p:tgtEl>
                                          <p:spTgt spid="7"/>
                                        </p:tgtEl>
                                      </p:cBhvr>
                                      <p:to x="100000" y="90000"/>
                                    </p:animScale>
                                    <p:animScale>
                                      <p:cBhvr>
                                        <p:cTn id="30" dur="166" decel="50000">
                                          <p:stCondLst>
                                            <p:cond delay="1668"/>
                                          </p:stCondLst>
                                        </p:cTn>
                                        <p:tgtEl>
                                          <p:spTgt spid="7"/>
                                        </p:tgtEl>
                                      </p:cBhvr>
                                      <p:to x="100000" y="100000"/>
                                    </p:animScale>
                                    <p:animScale>
                                      <p:cBhvr>
                                        <p:cTn id="31" dur="26">
                                          <p:stCondLst>
                                            <p:cond delay="1808"/>
                                          </p:stCondLst>
                                        </p:cTn>
                                        <p:tgtEl>
                                          <p:spTgt spid="7"/>
                                        </p:tgtEl>
                                      </p:cBhvr>
                                      <p:to x="100000" y="95000"/>
                                    </p:animScale>
                                    <p:animScale>
                                      <p:cBhvr>
                                        <p:cTn id="32" dur="166" decel="50000">
                                          <p:stCondLst>
                                            <p:cond delay="1834"/>
                                          </p:stCondLst>
                                        </p:cTn>
                                        <p:tgtEl>
                                          <p:spTgt spid="7"/>
                                        </p:tgtEl>
                                      </p:cBhvr>
                                      <p:to x="100000" y="100000"/>
                                    </p:animScale>
                                  </p:childTnLst>
                                </p:cTn>
                              </p:par>
                              <p:par>
                                <p:cTn id="33" presetID="26" presetClass="entr" presetSubtype="0" fill="hold" grpId="0" nodeType="with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wipe(down)">
                                      <p:cBhvr>
                                        <p:cTn id="35" dur="580">
                                          <p:stCondLst>
                                            <p:cond delay="0"/>
                                          </p:stCondLst>
                                        </p:cTn>
                                        <p:tgtEl>
                                          <p:spTgt spid="6"/>
                                        </p:tgtEl>
                                      </p:cBhvr>
                                    </p:animEffect>
                                    <p:anim calcmode="lin" valueType="num">
                                      <p:cBhvr>
                                        <p:cTn id="36"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37"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38"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39"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40"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41" dur="26">
                                          <p:stCondLst>
                                            <p:cond delay="650"/>
                                          </p:stCondLst>
                                        </p:cTn>
                                        <p:tgtEl>
                                          <p:spTgt spid="6"/>
                                        </p:tgtEl>
                                      </p:cBhvr>
                                      <p:to x="100000" y="60000"/>
                                    </p:animScale>
                                    <p:animScale>
                                      <p:cBhvr>
                                        <p:cTn id="42" dur="166" decel="50000">
                                          <p:stCondLst>
                                            <p:cond delay="676"/>
                                          </p:stCondLst>
                                        </p:cTn>
                                        <p:tgtEl>
                                          <p:spTgt spid="6"/>
                                        </p:tgtEl>
                                      </p:cBhvr>
                                      <p:to x="100000" y="100000"/>
                                    </p:animScale>
                                    <p:animScale>
                                      <p:cBhvr>
                                        <p:cTn id="43" dur="26">
                                          <p:stCondLst>
                                            <p:cond delay="1312"/>
                                          </p:stCondLst>
                                        </p:cTn>
                                        <p:tgtEl>
                                          <p:spTgt spid="6"/>
                                        </p:tgtEl>
                                      </p:cBhvr>
                                      <p:to x="100000" y="80000"/>
                                    </p:animScale>
                                    <p:animScale>
                                      <p:cBhvr>
                                        <p:cTn id="44" dur="166" decel="50000">
                                          <p:stCondLst>
                                            <p:cond delay="1338"/>
                                          </p:stCondLst>
                                        </p:cTn>
                                        <p:tgtEl>
                                          <p:spTgt spid="6"/>
                                        </p:tgtEl>
                                      </p:cBhvr>
                                      <p:to x="100000" y="100000"/>
                                    </p:animScale>
                                    <p:animScale>
                                      <p:cBhvr>
                                        <p:cTn id="45" dur="26">
                                          <p:stCondLst>
                                            <p:cond delay="1642"/>
                                          </p:stCondLst>
                                        </p:cTn>
                                        <p:tgtEl>
                                          <p:spTgt spid="6"/>
                                        </p:tgtEl>
                                      </p:cBhvr>
                                      <p:to x="100000" y="90000"/>
                                    </p:animScale>
                                    <p:animScale>
                                      <p:cBhvr>
                                        <p:cTn id="46" dur="166" decel="50000">
                                          <p:stCondLst>
                                            <p:cond delay="1668"/>
                                          </p:stCondLst>
                                        </p:cTn>
                                        <p:tgtEl>
                                          <p:spTgt spid="6"/>
                                        </p:tgtEl>
                                      </p:cBhvr>
                                      <p:to x="100000" y="100000"/>
                                    </p:animScale>
                                    <p:animScale>
                                      <p:cBhvr>
                                        <p:cTn id="47" dur="26">
                                          <p:stCondLst>
                                            <p:cond delay="1808"/>
                                          </p:stCondLst>
                                        </p:cTn>
                                        <p:tgtEl>
                                          <p:spTgt spid="6"/>
                                        </p:tgtEl>
                                      </p:cBhvr>
                                      <p:to x="100000" y="95000"/>
                                    </p:animScale>
                                    <p:animScale>
                                      <p:cBhvr>
                                        <p:cTn id="48"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8" y="152401"/>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CuadroTexto"/>
          <p:cNvSpPr txBox="1"/>
          <p:nvPr/>
        </p:nvSpPr>
        <p:spPr>
          <a:xfrm>
            <a:off x="443333" y="777452"/>
            <a:ext cx="11256580" cy="5712333"/>
          </a:xfrm>
          <a:prstGeom prst="rect">
            <a:avLst/>
          </a:prstGeom>
          <a:noFill/>
        </p:spPr>
        <p:txBody>
          <a:bodyPr wrap="square" rtlCol="0">
            <a:spAutoFit/>
          </a:bodyPr>
          <a:lstStyle/>
          <a:p>
            <a:pPr marL="342900" indent="-342900" algn="just">
              <a:spcBef>
                <a:spcPct val="10000"/>
              </a:spcBef>
              <a:buFont typeface="Wingdings" pitchFamily="2" charset="2"/>
              <a:buChar char="v"/>
            </a:pPr>
            <a:r>
              <a:rPr lang="es-ES_tradnl" sz="2200" dirty="0"/>
              <a:t>Por presentación de documentación falsificada. </a:t>
            </a:r>
          </a:p>
          <a:p>
            <a:pPr marL="504000" lvl="1" algn="just">
              <a:spcAft>
                <a:spcPts val="600"/>
              </a:spcAft>
            </a:pPr>
            <a:r>
              <a:rPr lang="es-ES_tradnl" sz="2200" dirty="0"/>
              <a:t>Rechazo de la solicitud de inscripción </a:t>
            </a:r>
            <a:r>
              <a:rPr lang="es-ES_tradnl" sz="2200" dirty="0" err="1"/>
              <a:t>ó</a:t>
            </a:r>
            <a:r>
              <a:rPr lang="es-ES_tradnl" sz="2200" dirty="0"/>
              <a:t> suspensión por 8 años si ya está inscrito, sin perjuicio de las acciones judiciales que correspondan</a:t>
            </a:r>
            <a:r>
              <a:rPr lang="es-ES_tradnl" sz="2200" dirty="0" smtClean="0"/>
              <a:t>.</a:t>
            </a:r>
          </a:p>
          <a:p>
            <a:pPr marL="342900" indent="-342900">
              <a:spcBef>
                <a:spcPct val="10000"/>
              </a:spcBef>
              <a:spcAft>
                <a:spcPts val="600"/>
              </a:spcAft>
              <a:buFont typeface="Wingdings" pitchFamily="2" charset="2"/>
              <a:buChar char="v"/>
            </a:pPr>
            <a:r>
              <a:rPr lang="es-ES_tradnl" sz="2200" dirty="0" smtClean="0"/>
              <a:t>Incumplimiento </a:t>
            </a:r>
            <a:r>
              <a:rPr lang="es-ES_tradnl" sz="2200" dirty="0"/>
              <a:t>de </a:t>
            </a:r>
            <a:r>
              <a:rPr lang="es-ES_tradnl" sz="2200" dirty="0" smtClean="0"/>
              <a:t>obligaciones </a:t>
            </a:r>
            <a:r>
              <a:rPr lang="es-ES_tradnl" sz="2200" dirty="0"/>
              <a:t>ante el Registro</a:t>
            </a:r>
            <a:r>
              <a:rPr lang="es-ES_tradnl" sz="2200" dirty="0" smtClean="0"/>
              <a:t>, → suspensión automática.   </a:t>
            </a:r>
            <a:endParaRPr lang="es-ES_tradnl" sz="2200" dirty="0"/>
          </a:p>
          <a:p>
            <a:pPr marL="342900" indent="-342900">
              <a:spcBef>
                <a:spcPct val="10000"/>
              </a:spcBef>
              <a:buFont typeface="Wingdings" pitchFamily="2" charset="2"/>
              <a:buChar char="v"/>
            </a:pPr>
            <a:r>
              <a:rPr lang="es-ES_tradnl" sz="2200" dirty="0" smtClean="0"/>
              <a:t>Incumplimiento </a:t>
            </a:r>
            <a:r>
              <a:rPr lang="es-ES_tradnl" sz="2200" dirty="0"/>
              <a:t>de </a:t>
            </a:r>
            <a:r>
              <a:rPr lang="es-ES_tradnl" sz="2200" dirty="0" smtClean="0"/>
              <a:t>contrato adjudicado → Análisis y determinación de la Comisión General del Registro.</a:t>
            </a:r>
            <a:endParaRPr lang="es-ES_tradnl" sz="2200" dirty="0"/>
          </a:p>
          <a:p>
            <a:pPr marL="342900" indent="-342900">
              <a:spcBef>
                <a:spcPct val="10000"/>
              </a:spcBef>
              <a:spcAft>
                <a:spcPts val="600"/>
              </a:spcAft>
              <a:buFont typeface="Wingdings" panose="05000000000000000000" pitchFamily="2" charset="2"/>
              <a:buChar char="ü"/>
            </a:pPr>
            <a:r>
              <a:rPr lang="es-ES_tradnl" sz="2200" i="1" dirty="0" smtClean="0"/>
              <a:t>Por </a:t>
            </a:r>
            <a:r>
              <a:rPr lang="es-ES_tradnl" sz="2200" i="1" dirty="0"/>
              <a:t>no </a:t>
            </a:r>
            <a:r>
              <a:rPr lang="es-ES_tradnl" sz="2200" i="1" dirty="0" smtClean="0"/>
              <a:t>cumplimiento </a:t>
            </a:r>
            <a:r>
              <a:rPr lang="es-ES_tradnl" sz="2200" i="1" dirty="0"/>
              <a:t>oportuno de suscripción o  </a:t>
            </a:r>
            <a:r>
              <a:rPr lang="es-ES_tradnl" sz="2200" i="1" dirty="0" smtClean="0"/>
              <a:t>protocolización </a:t>
            </a:r>
            <a:r>
              <a:rPr lang="es-ES_tradnl" sz="2200" i="1" dirty="0"/>
              <a:t>de transcripciones del decreto o resolución que aprueba contrato. </a:t>
            </a:r>
            <a:r>
              <a:rPr lang="es-ES_tradnl" sz="2200" i="1" dirty="0" smtClean="0"/>
              <a:t>   (Suspendido </a:t>
            </a:r>
            <a:r>
              <a:rPr lang="es-ES_tradnl" sz="2200" i="1" dirty="0"/>
              <a:t>hasta por 1 año del </a:t>
            </a:r>
            <a:r>
              <a:rPr lang="es-ES_tradnl" sz="2200" i="1" dirty="0" smtClean="0"/>
              <a:t>Registro). </a:t>
            </a:r>
            <a:endParaRPr lang="es-ES_tradnl" sz="2200" i="1" dirty="0"/>
          </a:p>
          <a:p>
            <a:pPr marL="342900" indent="-342900">
              <a:spcBef>
                <a:spcPct val="10000"/>
              </a:spcBef>
              <a:buFont typeface="Wingdings" panose="05000000000000000000" pitchFamily="2" charset="2"/>
              <a:buChar char="ü"/>
            </a:pPr>
            <a:r>
              <a:rPr lang="es-ES_tradnl" sz="2200" dirty="0" smtClean="0"/>
              <a:t> </a:t>
            </a:r>
            <a:r>
              <a:rPr lang="es-ES_tradnl" sz="2200" i="1" dirty="0" smtClean="0"/>
              <a:t>Por no presentación, </a:t>
            </a:r>
            <a:r>
              <a:rPr lang="es-ES_tradnl" sz="2200" i="1" dirty="0"/>
              <a:t>o </a:t>
            </a:r>
            <a:r>
              <a:rPr lang="es-ES_tradnl" sz="2200" i="1" dirty="0" smtClean="0"/>
              <a:t>renovación, </a:t>
            </a:r>
            <a:r>
              <a:rPr lang="es-ES_tradnl" sz="2200" i="1" dirty="0"/>
              <a:t>de la </a:t>
            </a:r>
            <a:r>
              <a:rPr lang="es-ES_tradnl" sz="2200" i="1" dirty="0" smtClean="0"/>
              <a:t>garantía del contrato, boleta o </a:t>
            </a:r>
            <a:r>
              <a:rPr lang="es-ES_tradnl" sz="2200" i="1" dirty="0"/>
              <a:t>póliza de seguro </a:t>
            </a:r>
            <a:r>
              <a:rPr lang="es-ES_tradnl" sz="2200" i="1" dirty="0" smtClean="0"/>
              <a:t>Suspendido </a:t>
            </a:r>
            <a:r>
              <a:rPr lang="es-ES_tradnl" sz="2200" i="1" dirty="0"/>
              <a:t>del Registro, hasta por 1 </a:t>
            </a:r>
            <a:r>
              <a:rPr lang="es-ES_tradnl" sz="2200" i="1" dirty="0" smtClean="0"/>
              <a:t>año.</a:t>
            </a:r>
          </a:p>
          <a:p>
            <a:pPr marL="342900" indent="-342900">
              <a:spcBef>
                <a:spcPct val="10000"/>
              </a:spcBef>
              <a:buFont typeface="Wingdings" panose="05000000000000000000" pitchFamily="2" charset="2"/>
              <a:buChar char="ü"/>
            </a:pPr>
            <a:r>
              <a:rPr lang="es-ES_tradnl" sz="2200" i="1" dirty="0"/>
              <a:t>Por mal desempeño en la ejecución de un </a:t>
            </a:r>
            <a:r>
              <a:rPr lang="es-ES_tradnl" sz="2200" i="1" dirty="0" smtClean="0"/>
              <a:t>contrato, </a:t>
            </a:r>
            <a:r>
              <a:rPr lang="es-ES_tradnl" sz="2200" i="1" u="sng" dirty="0" smtClean="0"/>
              <a:t>entre otros</a:t>
            </a:r>
            <a:r>
              <a:rPr lang="es-ES_tradnl" sz="2200" i="1" dirty="0" smtClean="0"/>
              <a:t>, se tiene: </a:t>
            </a:r>
          </a:p>
          <a:p>
            <a:pPr marL="900501" lvl="1" indent="-285750">
              <a:spcBef>
                <a:spcPct val="10000"/>
              </a:spcBef>
              <a:buFont typeface="Arial" panose="020B0604020202020204" pitchFamily="34" charset="0"/>
              <a:buChar char="•"/>
            </a:pPr>
            <a:r>
              <a:rPr lang="es-ES_tradnl" sz="1800" i="1" dirty="0" smtClean="0"/>
              <a:t>Baja de categoría en el registro calificado</a:t>
            </a:r>
          </a:p>
          <a:p>
            <a:pPr marL="900501" lvl="1" indent="-285750">
              <a:spcBef>
                <a:spcPct val="10000"/>
              </a:spcBef>
              <a:buFont typeface="Arial" panose="020B0604020202020204" pitchFamily="34" charset="0"/>
              <a:buChar char="•"/>
            </a:pPr>
            <a:r>
              <a:rPr lang="es-ES_tradnl" sz="1800" i="1" dirty="0" smtClean="0"/>
              <a:t>Suspensión en el registro correspondiente de la licitación y en el cual fue calificado</a:t>
            </a:r>
          </a:p>
          <a:p>
            <a:pPr marL="900501" lvl="1" indent="-285750">
              <a:spcBef>
                <a:spcPct val="10000"/>
              </a:spcBef>
              <a:buFont typeface="Arial" panose="020B0604020202020204" pitchFamily="34" charset="0"/>
              <a:buChar char="•"/>
            </a:pPr>
            <a:r>
              <a:rPr lang="es-ES_tradnl" sz="1800" i="1" dirty="0" smtClean="0"/>
              <a:t>Suspensión en el Registro de Contratistas (correspondiente y en el Registro General de Contratistas)</a:t>
            </a:r>
          </a:p>
          <a:p>
            <a:pPr marL="900501" lvl="1" indent="-285750">
              <a:spcBef>
                <a:spcPct val="10000"/>
              </a:spcBef>
              <a:buFont typeface="Arial" panose="020B0604020202020204" pitchFamily="34" charset="0"/>
              <a:buChar char="•"/>
            </a:pPr>
            <a:r>
              <a:rPr lang="es-ES_tradnl" sz="1800" i="1" dirty="0" smtClean="0"/>
              <a:t>Restricción para inscribirse </a:t>
            </a:r>
            <a:r>
              <a:rPr lang="es-ES_tradnl" sz="1800" i="1" dirty="0"/>
              <a:t>en Registros Especiales </a:t>
            </a:r>
            <a:r>
              <a:rPr lang="es-ES_tradnl" sz="1800" i="1" dirty="0" smtClean="0"/>
              <a:t>y </a:t>
            </a:r>
            <a:r>
              <a:rPr lang="es-ES_tradnl" sz="1800" i="1" dirty="0"/>
              <a:t>conformar consorcios.   (Promedio de notas de los dos años </a:t>
            </a:r>
            <a:r>
              <a:rPr lang="es-ES_tradnl" sz="1800" i="1" dirty="0" smtClean="0"/>
              <a:t>anteriores al llamado)</a:t>
            </a:r>
            <a:endParaRPr lang="es-CL" dirty="0"/>
          </a:p>
        </p:txBody>
      </p:sp>
      <p:sp>
        <p:nvSpPr>
          <p:cNvPr id="3" name="2 CuadroTexto"/>
          <p:cNvSpPr txBox="1"/>
          <p:nvPr/>
        </p:nvSpPr>
        <p:spPr>
          <a:xfrm>
            <a:off x="644434" y="217848"/>
            <a:ext cx="10246584" cy="492443"/>
          </a:xfrm>
          <a:prstGeom prst="rect">
            <a:avLst/>
          </a:prstGeom>
          <a:noFill/>
        </p:spPr>
        <p:txBody>
          <a:bodyPr wrap="square" rtlCol="0">
            <a:spAutoFit/>
          </a:bodyPr>
          <a:lstStyle/>
          <a:p>
            <a:pPr algn="ctr"/>
            <a:r>
              <a:rPr lang="es-ES" sz="2600" dirty="0" smtClean="0">
                <a:solidFill>
                  <a:srgbClr val="CC3300"/>
                </a:solidFill>
                <a:effectLst>
                  <a:outerShdw blurRad="38100" dist="38100" dir="2700000" algn="tl">
                    <a:srgbClr val="000000">
                      <a:alpha val="43137"/>
                    </a:srgbClr>
                  </a:outerShdw>
                </a:effectLst>
              </a:rPr>
              <a:t>ALGUNAS  SANCIONES  A CONTRATISTAS ESTABLECIDAS  EN  EL  R.C.O.P</a:t>
            </a:r>
            <a:endParaRPr lang="es-CL" sz="2600" dirty="0">
              <a:solidFill>
                <a:srgbClr val="CC3300"/>
              </a:solidFill>
              <a:effectLst>
                <a:outerShdw blurRad="38100" dist="38100" dir="2700000" algn="tl">
                  <a:srgbClr val="000000">
                    <a:alpha val="43137"/>
                  </a:srgbClr>
                </a:outerShdw>
              </a:effectLst>
            </a:endParaRPr>
          </a:p>
        </p:txBody>
      </p:sp>
      <p:sp>
        <p:nvSpPr>
          <p:cNvPr id="4" name="3 Marcador de número de diapositiva"/>
          <p:cNvSpPr>
            <a:spLocks noGrp="1"/>
          </p:cNvSpPr>
          <p:nvPr>
            <p:ph type="sldNum" sz="quarter" idx="12"/>
          </p:nvPr>
        </p:nvSpPr>
        <p:spPr/>
        <p:txBody>
          <a:bodyPr/>
          <a:lstStyle/>
          <a:p>
            <a:fld id="{339DE33B-29C3-A64D-9297-00A5A1600F58}" type="slidenum">
              <a:rPr lang="es-ES" smtClean="0"/>
              <a:t>21</a:t>
            </a:fld>
            <a:endParaRPr lang="es-ES" dirty="0"/>
          </a:p>
        </p:txBody>
      </p:sp>
    </p:spTree>
    <p:extLst>
      <p:ext uri="{BB962C8B-B14F-4D97-AF65-F5344CB8AC3E}">
        <p14:creationId xmlns:p14="http://schemas.microsoft.com/office/powerpoint/2010/main" val="4268392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heel(1)">
                                      <p:cBhvr>
                                        <p:cTn id="7" dur="2000"/>
                                        <p:tgtEl>
                                          <p:spTgt spid="2">
                                            <p:txEl>
                                              <p:pRg st="0" end="0"/>
                                            </p:txEl>
                                          </p:spTgt>
                                        </p:tgtEl>
                                      </p:cBhvr>
                                    </p:animEffect>
                                  </p:childTnLst>
                                </p:cTn>
                              </p:par>
                              <p:par>
                                <p:cTn id="8" presetID="21" presetClass="entr" presetSubtype="1"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wheel(1)">
                                      <p:cBhvr>
                                        <p:cTn id="10" dur="2000"/>
                                        <p:tgtEl>
                                          <p:spTgt spid="2">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6"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animEffect transition="in" filter="wipe(down)">
                                      <p:cBhvr>
                                        <p:cTn id="15" dur="580">
                                          <p:stCondLst>
                                            <p:cond delay="0"/>
                                          </p:stCondLst>
                                        </p:cTn>
                                        <p:tgtEl>
                                          <p:spTgt spid="2">
                                            <p:txEl>
                                              <p:pRg st="2" end="2"/>
                                            </p:txEl>
                                          </p:spTgt>
                                        </p:tgtEl>
                                      </p:cBhvr>
                                    </p:animEffect>
                                    <p:anim calcmode="lin" valueType="num">
                                      <p:cBhvr>
                                        <p:cTn id="16" dur="1822" tmFilter="0,0; 0.14,0.36; 0.43,0.73; 0.71,0.91; 1.0,1.0">
                                          <p:stCondLst>
                                            <p:cond delay="0"/>
                                          </p:stCondLst>
                                        </p:cTn>
                                        <p:tgtEl>
                                          <p:spTgt spid="2">
                                            <p:txEl>
                                              <p:pRg st="2" end="2"/>
                                            </p:txEl>
                                          </p:spTgt>
                                        </p:tgtEl>
                                        <p:attrNameLst>
                                          <p:attrName>ppt_x</p:attrName>
                                        </p:attrNameLst>
                                      </p:cBhvr>
                                      <p:tavLst>
                                        <p:tav tm="0">
                                          <p:val>
                                            <p:strVal val="#ppt_x-0.25"/>
                                          </p:val>
                                        </p:tav>
                                        <p:tav tm="100000">
                                          <p:val>
                                            <p:strVal val="#ppt_x"/>
                                          </p:val>
                                        </p:tav>
                                      </p:tavLst>
                                    </p:anim>
                                    <p:anim calcmode="lin" valueType="num">
                                      <p:cBhvr>
                                        <p:cTn id="17" dur="664" tmFilter="0.0,0.0; 0.25,0.07; 0.50,0.2; 0.75,0.467; 1.0,1.0">
                                          <p:stCondLst>
                                            <p:cond delay="0"/>
                                          </p:stCondLst>
                                        </p:cTn>
                                        <p:tgtEl>
                                          <p:spTgt spid="2">
                                            <p:txEl>
                                              <p:pRg st="2" end="2"/>
                                            </p:txEl>
                                          </p:spTgt>
                                        </p:tgtEl>
                                        <p:attrNameLst>
                                          <p:attrName>ppt_y</p:attrName>
                                        </p:attrNameLst>
                                      </p:cBhvr>
                                      <p:tavLst>
                                        <p:tav tm="0" fmla="#ppt_y-sin(pi*$)/3">
                                          <p:val>
                                            <p:fltVal val="0.5"/>
                                          </p:val>
                                        </p:tav>
                                        <p:tav tm="100000">
                                          <p:val>
                                            <p:fltVal val="1"/>
                                          </p:val>
                                        </p:tav>
                                      </p:tavLst>
                                    </p:anim>
                                    <p:anim calcmode="lin" valueType="num">
                                      <p:cBhvr>
                                        <p:cTn id="18" dur="664" tmFilter="0, 0; 0.125,0.2665; 0.25,0.4; 0.375,0.465; 0.5,0.5;  0.625,0.535; 0.75,0.6; 0.875,0.7335; 1,1">
                                          <p:stCondLst>
                                            <p:cond delay="664"/>
                                          </p:stCondLst>
                                        </p:cTn>
                                        <p:tgtEl>
                                          <p:spTgt spid="2">
                                            <p:txEl>
                                              <p:pRg st="2" end="2"/>
                                            </p:txEl>
                                          </p:spTgt>
                                        </p:tgtEl>
                                        <p:attrNameLst>
                                          <p:attrName>ppt_y</p:attrName>
                                        </p:attrNameLst>
                                      </p:cBhvr>
                                      <p:tavLst>
                                        <p:tav tm="0" fmla="#ppt_y-sin(pi*$)/9">
                                          <p:val>
                                            <p:fltVal val="0"/>
                                          </p:val>
                                        </p:tav>
                                        <p:tav tm="100000">
                                          <p:val>
                                            <p:fltVal val="1"/>
                                          </p:val>
                                        </p:tav>
                                      </p:tavLst>
                                    </p:anim>
                                    <p:anim calcmode="lin" valueType="num">
                                      <p:cBhvr>
                                        <p:cTn id="19" dur="332" tmFilter="0, 0; 0.125,0.2665; 0.25,0.4; 0.375,0.465; 0.5,0.5;  0.625,0.535; 0.75,0.6; 0.875,0.7335; 1,1">
                                          <p:stCondLst>
                                            <p:cond delay="1324"/>
                                          </p:stCondLst>
                                        </p:cTn>
                                        <p:tgtEl>
                                          <p:spTgt spid="2">
                                            <p:txEl>
                                              <p:pRg st="2" end="2"/>
                                            </p:txEl>
                                          </p:spTgt>
                                        </p:tgtEl>
                                        <p:attrNameLst>
                                          <p:attrName>ppt_y</p:attrName>
                                        </p:attrNameLst>
                                      </p:cBhvr>
                                      <p:tavLst>
                                        <p:tav tm="0" fmla="#ppt_y-sin(pi*$)/27">
                                          <p:val>
                                            <p:fltVal val="0"/>
                                          </p:val>
                                        </p:tav>
                                        <p:tav tm="100000">
                                          <p:val>
                                            <p:fltVal val="1"/>
                                          </p:val>
                                        </p:tav>
                                      </p:tavLst>
                                    </p:anim>
                                    <p:anim calcmode="lin" valueType="num">
                                      <p:cBhvr>
                                        <p:cTn id="20" dur="164" tmFilter="0, 0; 0.125,0.2665; 0.25,0.4; 0.375,0.465; 0.5,0.5;  0.625,0.535; 0.75,0.6; 0.875,0.7335; 1,1">
                                          <p:stCondLst>
                                            <p:cond delay="1656"/>
                                          </p:stCondLst>
                                        </p:cTn>
                                        <p:tgtEl>
                                          <p:spTgt spid="2">
                                            <p:txEl>
                                              <p:pRg st="2" end="2"/>
                                            </p:txEl>
                                          </p:spTgt>
                                        </p:tgtEl>
                                        <p:attrNameLst>
                                          <p:attrName>ppt_y</p:attrName>
                                        </p:attrNameLst>
                                      </p:cBhvr>
                                      <p:tavLst>
                                        <p:tav tm="0" fmla="#ppt_y-sin(pi*$)/81">
                                          <p:val>
                                            <p:fltVal val="0"/>
                                          </p:val>
                                        </p:tav>
                                        <p:tav tm="100000">
                                          <p:val>
                                            <p:fltVal val="1"/>
                                          </p:val>
                                        </p:tav>
                                      </p:tavLst>
                                    </p:anim>
                                    <p:animScale>
                                      <p:cBhvr>
                                        <p:cTn id="21" dur="26">
                                          <p:stCondLst>
                                            <p:cond delay="650"/>
                                          </p:stCondLst>
                                        </p:cTn>
                                        <p:tgtEl>
                                          <p:spTgt spid="2">
                                            <p:txEl>
                                              <p:pRg st="2" end="2"/>
                                            </p:txEl>
                                          </p:spTgt>
                                        </p:tgtEl>
                                      </p:cBhvr>
                                      <p:to x="100000" y="60000"/>
                                    </p:animScale>
                                    <p:animScale>
                                      <p:cBhvr>
                                        <p:cTn id="22" dur="166" decel="50000">
                                          <p:stCondLst>
                                            <p:cond delay="676"/>
                                          </p:stCondLst>
                                        </p:cTn>
                                        <p:tgtEl>
                                          <p:spTgt spid="2">
                                            <p:txEl>
                                              <p:pRg st="2" end="2"/>
                                            </p:txEl>
                                          </p:spTgt>
                                        </p:tgtEl>
                                      </p:cBhvr>
                                      <p:to x="100000" y="100000"/>
                                    </p:animScale>
                                    <p:animScale>
                                      <p:cBhvr>
                                        <p:cTn id="23" dur="26">
                                          <p:stCondLst>
                                            <p:cond delay="1312"/>
                                          </p:stCondLst>
                                        </p:cTn>
                                        <p:tgtEl>
                                          <p:spTgt spid="2">
                                            <p:txEl>
                                              <p:pRg st="2" end="2"/>
                                            </p:txEl>
                                          </p:spTgt>
                                        </p:tgtEl>
                                      </p:cBhvr>
                                      <p:to x="100000" y="80000"/>
                                    </p:animScale>
                                    <p:animScale>
                                      <p:cBhvr>
                                        <p:cTn id="24" dur="166" decel="50000">
                                          <p:stCondLst>
                                            <p:cond delay="1338"/>
                                          </p:stCondLst>
                                        </p:cTn>
                                        <p:tgtEl>
                                          <p:spTgt spid="2">
                                            <p:txEl>
                                              <p:pRg st="2" end="2"/>
                                            </p:txEl>
                                          </p:spTgt>
                                        </p:tgtEl>
                                      </p:cBhvr>
                                      <p:to x="100000" y="100000"/>
                                    </p:animScale>
                                    <p:animScale>
                                      <p:cBhvr>
                                        <p:cTn id="25" dur="26">
                                          <p:stCondLst>
                                            <p:cond delay="1642"/>
                                          </p:stCondLst>
                                        </p:cTn>
                                        <p:tgtEl>
                                          <p:spTgt spid="2">
                                            <p:txEl>
                                              <p:pRg st="2" end="2"/>
                                            </p:txEl>
                                          </p:spTgt>
                                        </p:tgtEl>
                                      </p:cBhvr>
                                      <p:to x="100000" y="90000"/>
                                    </p:animScale>
                                    <p:animScale>
                                      <p:cBhvr>
                                        <p:cTn id="26" dur="166" decel="50000">
                                          <p:stCondLst>
                                            <p:cond delay="1668"/>
                                          </p:stCondLst>
                                        </p:cTn>
                                        <p:tgtEl>
                                          <p:spTgt spid="2">
                                            <p:txEl>
                                              <p:pRg st="2" end="2"/>
                                            </p:txEl>
                                          </p:spTgt>
                                        </p:tgtEl>
                                      </p:cBhvr>
                                      <p:to x="100000" y="100000"/>
                                    </p:animScale>
                                    <p:animScale>
                                      <p:cBhvr>
                                        <p:cTn id="27" dur="26">
                                          <p:stCondLst>
                                            <p:cond delay="1808"/>
                                          </p:stCondLst>
                                        </p:cTn>
                                        <p:tgtEl>
                                          <p:spTgt spid="2">
                                            <p:txEl>
                                              <p:pRg st="2" end="2"/>
                                            </p:txEl>
                                          </p:spTgt>
                                        </p:tgtEl>
                                      </p:cBhvr>
                                      <p:to x="100000" y="95000"/>
                                    </p:animScale>
                                    <p:animScale>
                                      <p:cBhvr>
                                        <p:cTn id="28" dur="166" decel="50000">
                                          <p:stCondLst>
                                            <p:cond delay="1834"/>
                                          </p:stCondLst>
                                        </p:cTn>
                                        <p:tgtEl>
                                          <p:spTgt spid="2">
                                            <p:txEl>
                                              <p:pRg st="2" end="2"/>
                                            </p:txEl>
                                          </p:spTgt>
                                        </p:tgtEl>
                                      </p:cBhvr>
                                      <p:to x="100000" y="100000"/>
                                    </p:animScale>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2">
                                            <p:txEl>
                                              <p:pRg st="3" end="3"/>
                                            </p:txEl>
                                          </p:spTgt>
                                        </p:tgtEl>
                                        <p:attrNameLst>
                                          <p:attrName>style.visibility</p:attrName>
                                        </p:attrNameLst>
                                      </p:cBhvr>
                                      <p:to>
                                        <p:strVal val="visible"/>
                                      </p:to>
                                    </p:set>
                                    <p:anim calcmode="lin" valueType="num">
                                      <p:cBhvr additive="base">
                                        <p:cTn id="33"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2">
                                            <p:txEl>
                                              <p:pRg st="4" end="4"/>
                                            </p:txEl>
                                          </p:spTgt>
                                        </p:tgtEl>
                                        <p:attrNameLst>
                                          <p:attrName>style.visibility</p:attrName>
                                        </p:attrNameLst>
                                      </p:cBhvr>
                                      <p:to>
                                        <p:strVal val="visible"/>
                                      </p:to>
                                    </p:set>
                                    <p:animEffect transition="in" filter="fade">
                                      <p:cBhvr>
                                        <p:cTn id="39" dur="1000"/>
                                        <p:tgtEl>
                                          <p:spTgt spid="2">
                                            <p:txEl>
                                              <p:pRg st="4" end="4"/>
                                            </p:txEl>
                                          </p:spTgt>
                                        </p:tgtEl>
                                      </p:cBhvr>
                                    </p:animEffect>
                                    <p:anim calcmode="lin" valueType="num">
                                      <p:cBhvr>
                                        <p:cTn id="40"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41"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nodeType="clickEffect">
                                  <p:stCondLst>
                                    <p:cond delay="0"/>
                                  </p:stCondLst>
                                  <p:childTnLst>
                                    <p:set>
                                      <p:cBhvr>
                                        <p:cTn id="45" dur="1" fill="hold">
                                          <p:stCondLst>
                                            <p:cond delay="0"/>
                                          </p:stCondLst>
                                        </p:cTn>
                                        <p:tgtEl>
                                          <p:spTgt spid="2">
                                            <p:txEl>
                                              <p:pRg st="5" end="5"/>
                                            </p:txEl>
                                          </p:spTgt>
                                        </p:tgtEl>
                                        <p:attrNameLst>
                                          <p:attrName>style.visibility</p:attrName>
                                        </p:attrNameLst>
                                      </p:cBhvr>
                                      <p:to>
                                        <p:strVal val="visible"/>
                                      </p:to>
                                    </p:set>
                                    <p:animEffect transition="in" filter="fade">
                                      <p:cBhvr>
                                        <p:cTn id="46" dur="1000"/>
                                        <p:tgtEl>
                                          <p:spTgt spid="2">
                                            <p:txEl>
                                              <p:pRg st="5" end="5"/>
                                            </p:txEl>
                                          </p:spTgt>
                                        </p:tgtEl>
                                      </p:cBhvr>
                                    </p:animEffect>
                                    <p:anim calcmode="lin" valueType="num">
                                      <p:cBhvr>
                                        <p:cTn id="47"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48" dur="10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nodeType="clickEffect">
                                  <p:stCondLst>
                                    <p:cond delay="0"/>
                                  </p:stCondLst>
                                  <p:childTnLst>
                                    <p:set>
                                      <p:cBhvr>
                                        <p:cTn id="52" dur="1" fill="hold">
                                          <p:stCondLst>
                                            <p:cond delay="0"/>
                                          </p:stCondLst>
                                        </p:cTn>
                                        <p:tgtEl>
                                          <p:spTgt spid="2">
                                            <p:txEl>
                                              <p:pRg st="6" end="6"/>
                                            </p:txEl>
                                          </p:spTgt>
                                        </p:tgtEl>
                                        <p:attrNameLst>
                                          <p:attrName>style.visibility</p:attrName>
                                        </p:attrNameLst>
                                      </p:cBhvr>
                                      <p:to>
                                        <p:strVal val="visible"/>
                                      </p:to>
                                    </p:set>
                                    <p:animEffect transition="in" filter="fade">
                                      <p:cBhvr>
                                        <p:cTn id="53" dur="1000"/>
                                        <p:tgtEl>
                                          <p:spTgt spid="2">
                                            <p:txEl>
                                              <p:pRg st="6" end="6"/>
                                            </p:txEl>
                                          </p:spTgt>
                                        </p:tgtEl>
                                      </p:cBhvr>
                                    </p:animEffect>
                                    <p:anim calcmode="lin" valueType="num">
                                      <p:cBhvr>
                                        <p:cTn id="54"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55" dur="10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42" presetClass="entr" presetSubtype="0" fill="hold" nodeType="clickEffect">
                                  <p:stCondLst>
                                    <p:cond delay="0"/>
                                  </p:stCondLst>
                                  <p:childTnLst>
                                    <p:set>
                                      <p:cBhvr>
                                        <p:cTn id="59" dur="1" fill="hold">
                                          <p:stCondLst>
                                            <p:cond delay="0"/>
                                          </p:stCondLst>
                                        </p:cTn>
                                        <p:tgtEl>
                                          <p:spTgt spid="2">
                                            <p:txEl>
                                              <p:pRg st="7" end="7"/>
                                            </p:txEl>
                                          </p:spTgt>
                                        </p:tgtEl>
                                        <p:attrNameLst>
                                          <p:attrName>style.visibility</p:attrName>
                                        </p:attrNameLst>
                                      </p:cBhvr>
                                      <p:to>
                                        <p:strVal val="visible"/>
                                      </p:to>
                                    </p:set>
                                    <p:animEffect transition="in" filter="fade">
                                      <p:cBhvr>
                                        <p:cTn id="60" dur="1000"/>
                                        <p:tgtEl>
                                          <p:spTgt spid="2">
                                            <p:txEl>
                                              <p:pRg st="7" end="7"/>
                                            </p:txEl>
                                          </p:spTgt>
                                        </p:tgtEl>
                                      </p:cBhvr>
                                    </p:animEffect>
                                    <p:anim calcmode="lin" valueType="num">
                                      <p:cBhvr>
                                        <p:cTn id="61" dur="1000" fill="hold"/>
                                        <p:tgtEl>
                                          <p:spTgt spid="2">
                                            <p:txEl>
                                              <p:pRg st="7" end="7"/>
                                            </p:txEl>
                                          </p:spTgt>
                                        </p:tgtEl>
                                        <p:attrNameLst>
                                          <p:attrName>ppt_x</p:attrName>
                                        </p:attrNameLst>
                                      </p:cBhvr>
                                      <p:tavLst>
                                        <p:tav tm="0">
                                          <p:val>
                                            <p:strVal val="#ppt_x"/>
                                          </p:val>
                                        </p:tav>
                                        <p:tav tm="100000">
                                          <p:val>
                                            <p:strVal val="#ppt_x"/>
                                          </p:val>
                                        </p:tav>
                                      </p:tavLst>
                                    </p:anim>
                                    <p:anim calcmode="lin" valueType="num">
                                      <p:cBhvr>
                                        <p:cTn id="62" dur="1000" fill="hold"/>
                                        <p:tgtEl>
                                          <p:spTgt spid="2">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42" presetClass="entr" presetSubtype="0" fill="hold" nodeType="clickEffect">
                                  <p:stCondLst>
                                    <p:cond delay="0"/>
                                  </p:stCondLst>
                                  <p:childTnLst>
                                    <p:set>
                                      <p:cBhvr>
                                        <p:cTn id="66" dur="1" fill="hold">
                                          <p:stCondLst>
                                            <p:cond delay="0"/>
                                          </p:stCondLst>
                                        </p:cTn>
                                        <p:tgtEl>
                                          <p:spTgt spid="2">
                                            <p:txEl>
                                              <p:pRg st="8" end="8"/>
                                            </p:txEl>
                                          </p:spTgt>
                                        </p:tgtEl>
                                        <p:attrNameLst>
                                          <p:attrName>style.visibility</p:attrName>
                                        </p:attrNameLst>
                                      </p:cBhvr>
                                      <p:to>
                                        <p:strVal val="visible"/>
                                      </p:to>
                                    </p:set>
                                    <p:animEffect transition="in" filter="fade">
                                      <p:cBhvr>
                                        <p:cTn id="67" dur="1000"/>
                                        <p:tgtEl>
                                          <p:spTgt spid="2">
                                            <p:txEl>
                                              <p:pRg st="8" end="8"/>
                                            </p:txEl>
                                          </p:spTgt>
                                        </p:tgtEl>
                                      </p:cBhvr>
                                    </p:animEffect>
                                    <p:anim calcmode="lin" valueType="num">
                                      <p:cBhvr>
                                        <p:cTn id="68" dur="1000" fill="hold"/>
                                        <p:tgtEl>
                                          <p:spTgt spid="2">
                                            <p:txEl>
                                              <p:pRg st="8" end="8"/>
                                            </p:txEl>
                                          </p:spTgt>
                                        </p:tgtEl>
                                        <p:attrNameLst>
                                          <p:attrName>ppt_x</p:attrName>
                                        </p:attrNameLst>
                                      </p:cBhvr>
                                      <p:tavLst>
                                        <p:tav tm="0">
                                          <p:val>
                                            <p:strVal val="#ppt_x"/>
                                          </p:val>
                                        </p:tav>
                                        <p:tav tm="100000">
                                          <p:val>
                                            <p:strVal val="#ppt_x"/>
                                          </p:val>
                                        </p:tav>
                                      </p:tavLst>
                                    </p:anim>
                                    <p:anim calcmode="lin" valueType="num">
                                      <p:cBhvr>
                                        <p:cTn id="69" dur="1000" fill="hold"/>
                                        <p:tgtEl>
                                          <p:spTgt spid="2">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42" presetClass="entr" presetSubtype="0" fill="hold" nodeType="clickEffect">
                                  <p:stCondLst>
                                    <p:cond delay="0"/>
                                  </p:stCondLst>
                                  <p:childTnLst>
                                    <p:set>
                                      <p:cBhvr>
                                        <p:cTn id="73" dur="1" fill="hold">
                                          <p:stCondLst>
                                            <p:cond delay="0"/>
                                          </p:stCondLst>
                                        </p:cTn>
                                        <p:tgtEl>
                                          <p:spTgt spid="2">
                                            <p:txEl>
                                              <p:pRg st="9" end="9"/>
                                            </p:txEl>
                                          </p:spTgt>
                                        </p:tgtEl>
                                        <p:attrNameLst>
                                          <p:attrName>style.visibility</p:attrName>
                                        </p:attrNameLst>
                                      </p:cBhvr>
                                      <p:to>
                                        <p:strVal val="visible"/>
                                      </p:to>
                                    </p:set>
                                    <p:animEffect transition="in" filter="fade">
                                      <p:cBhvr>
                                        <p:cTn id="74" dur="1000"/>
                                        <p:tgtEl>
                                          <p:spTgt spid="2">
                                            <p:txEl>
                                              <p:pRg st="9" end="9"/>
                                            </p:txEl>
                                          </p:spTgt>
                                        </p:tgtEl>
                                      </p:cBhvr>
                                    </p:animEffect>
                                    <p:anim calcmode="lin" valueType="num">
                                      <p:cBhvr>
                                        <p:cTn id="75" dur="1000" fill="hold"/>
                                        <p:tgtEl>
                                          <p:spTgt spid="2">
                                            <p:txEl>
                                              <p:pRg st="9" end="9"/>
                                            </p:txEl>
                                          </p:spTgt>
                                        </p:tgtEl>
                                        <p:attrNameLst>
                                          <p:attrName>ppt_x</p:attrName>
                                        </p:attrNameLst>
                                      </p:cBhvr>
                                      <p:tavLst>
                                        <p:tav tm="0">
                                          <p:val>
                                            <p:strVal val="#ppt_x"/>
                                          </p:val>
                                        </p:tav>
                                        <p:tav tm="100000">
                                          <p:val>
                                            <p:strVal val="#ppt_x"/>
                                          </p:val>
                                        </p:tav>
                                      </p:tavLst>
                                    </p:anim>
                                    <p:anim calcmode="lin" valueType="num">
                                      <p:cBhvr>
                                        <p:cTn id="76" dur="1000" fill="hold"/>
                                        <p:tgtEl>
                                          <p:spTgt spid="2">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42" presetClass="entr" presetSubtype="0" fill="hold" nodeType="clickEffect">
                                  <p:stCondLst>
                                    <p:cond delay="0"/>
                                  </p:stCondLst>
                                  <p:childTnLst>
                                    <p:set>
                                      <p:cBhvr>
                                        <p:cTn id="80" dur="1" fill="hold">
                                          <p:stCondLst>
                                            <p:cond delay="0"/>
                                          </p:stCondLst>
                                        </p:cTn>
                                        <p:tgtEl>
                                          <p:spTgt spid="2">
                                            <p:txEl>
                                              <p:pRg st="10" end="10"/>
                                            </p:txEl>
                                          </p:spTgt>
                                        </p:tgtEl>
                                        <p:attrNameLst>
                                          <p:attrName>style.visibility</p:attrName>
                                        </p:attrNameLst>
                                      </p:cBhvr>
                                      <p:to>
                                        <p:strVal val="visible"/>
                                      </p:to>
                                    </p:set>
                                    <p:animEffect transition="in" filter="fade">
                                      <p:cBhvr>
                                        <p:cTn id="81" dur="1000"/>
                                        <p:tgtEl>
                                          <p:spTgt spid="2">
                                            <p:txEl>
                                              <p:pRg st="10" end="10"/>
                                            </p:txEl>
                                          </p:spTgt>
                                        </p:tgtEl>
                                      </p:cBhvr>
                                    </p:animEffect>
                                    <p:anim calcmode="lin" valueType="num">
                                      <p:cBhvr>
                                        <p:cTn id="82" dur="1000" fill="hold"/>
                                        <p:tgtEl>
                                          <p:spTgt spid="2">
                                            <p:txEl>
                                              <p:pRg st="10" end="10"/>
                                            </p:txEl>
                                          </p:spTgt>
                                        </p:tgtEl>
                                        <p:attrNameLst>
                                          <p:attrName>ppt_x</p:attrName>
                                        </p:attrNameLst>
                                      </p:cBhvr>
                                      <p:tavLst>
                                        <p:tav tm="0">
                                          <p:val>
                                            <p:strVal val="#ppt_x"/>
                                          </p:val>
                                        </p:tav>
                                        <p:tav tm="100000">
                                          <p:val>
                                            <p:strVal val="#ppt_x"/>
                                          </p:val>
                                        </p:tav>
                                      </p:tavLst>
                                    </p:anim>
                                    <p:anim calcmode="lin" valueType="num">
                                      <p:cBhvr>
                                        <p:cTn id="83" dur="1000" fill="hold"/>
                                        <p:tgtEl>
                                          <p:spTgt spid="2">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10"/>
          <p:cNvSpPr>
            <a:spLocks noGrp="1"/>
          </p:cNvSpPr>
          <p:nvPr/>
        </p:nvSpPr>
        <p:spPr>
          <a:xfrm>
            <a:off x="1349372" y="4792803"/>
            <a:ext cx="9489118" cy="1027545"/>
          </a:xfrm>
          <a:prstGeom prst="rect">
            <a:avLst/>
          </a:prstGeom>
        </p:spPr>
        <p:txBody>
          <a:bodyPr vert="horz"/>
          <a:lstStyle>
            <a:lvl1pPr marL="0" indent="0" algn="l" defTabSz="457200" rtl="0" eaLnBrk="1" latinLnBrk="0" hangingPunct="1">
              <a:spcBef>
                <a:spcPct val="20000"/>
              </a:spcBef>
              <a:buFont typeface="Arial"/>
              <a:buNone/>
              <a:defRPr sz="1800" b="0" i="0" kern="1200">
                <a:solidFill>
                  <a:srgbClr val="4F81BD"/>
                </a:solidFill>
                <a:latin typeface="Verdana"/>
                <a:ea typeface="+mn-ea"/>
                <a:cs typeface="Verdana"/>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endParaRPr lang="en-US" dirty="0">
              <a:solidFill>
                <a:schemeClr val="bg1">
                  <a:lumMod val="95000"/>
                </a:schemeClr>
              </a:solidFill>
            </a:endParaRPr>
          </a:p>
        </p:txBody>
      </p:sp>
      <p:sp>
        <p:nvSpPr>
          <p:cNvPr id="2" name="CuadroTexto 1"/>
          <p:cNvSpPr txBox="1"/>
          <p:nvPr/>
        </p:nvSpPr>
        <p:spPr>
          <a:xfrm>
            <a:off x="1539525" y="142069"/>
            <a:ext cx="9156590" cy="584775"/>
          </a:xfrm>
          <a:prstGeom prst="rect">
            <a:avLst/>
          </a:prstGeom>
          <a:noFill/>
        </p:spPr>
        <p:txBody>
          <a:bodyPr wrap="square" rtlCol="0">
            <a:spAutoFit/>
          </a:bodyPr>
          <a:lstStyle/>
          <a:p>
            <a:pPr algn="ctr"/>
            <a:r>
              <a:rPr lang="es-ES" sz="3200" dirty="0">
                <a:solidFill>
                  <a:srgbClr val="FF0000"/>
                </a:solidFill>
                <a:effectLst>
                  <a:outerShdw blurRad="38100" dist="38100" dir="2700000" algn="tl">
                    <a:srgbClr val="000000">
                      <a:alpha val="43137"/>
                    </a:srgbClr>
                  </a:outerShdw>
                </a:effectLst>
              </a:rPr>
              <a:t>INCENTIVOS</a:t>
            </a:r>
            <a:endParaRPr lang="es-CL" sz="3200" dirty="0">
              <a:solidFill>
                <a:srgbClr val="FF0000"/>
              </a:solidFill>
              <a:effectLst>
                <a:outerShdw blurRad="38100" dist="38100" dir="2700000" algn="tl">
                  <a:srgbClr val="000000">
                    <a:alpha val="43137"/>
                  </a:srgbClr>
                </a:outerShdw>
              </a:effectLst>
            </a:endParaRPr>
          </a:p>
        </p:txBody>
      </p:sp>
      <p:sp>
        <p:nvSpPr>
          <p:cNvPr id="6" name="CuadroTexto 5"/>
          <p:cNvSpPr txBox="1"/>
          <p:nvPr/>
        </p:nvSpPr>
        <p:spPr>
          <a:xfrm>
            <a:off x="369719" y="870512"/>
            <a:ext cx="10868297" cy="677108"/>
          </a:xfrm>
          <a:prstGeom prst="rect">
            <a:avLst/>
          </a:prstGeom>
          <a:noFill/>
        </p:spPr>
        <p:txBody>
          <a:bodyPr wrap="square" rtlCol="0">
            <a:spAutoFit/>
          </a:bodyPr>
          <a:lstStyle/>
          <a:p>
            <a:pPr algn="just"/>
            <a:r>
              <a:rPr lang="es-ES" sz="2000" dirty="0">
                <a:solidFill>
                  <a:schemeClr val="accent6">
                    <a:lumMod val="50000"/>
                  </a:schemeClr>
                </a:solidFill>
                <a:effectLst>
                  <a:outerShdw blurRad="38100" dist="38100" dir="2700000" algn="tl">
                    <a:srgbClr val="000000">
                      <a:alpha val="43137"/>
                    </a:srgbClr>
                  </a:outerShdw>
                </a:effectLst>
              </a:rPr>
              <a:t>a) Por </a:t>
            </a:r>
            <a:r>
              <a:rPr lang="es-ES" sz="2000" dirty="0" smtClean="0">
                <a:solidFill>
                  <a:schemeClr val="accent6">
                    <a:lumMod val="50000"/>
                  </a:schemeClr>
                </a:solidFill>
                <a:effectLst>
                  <a:outerShdw blurRad="38100" dist="38100" dir="2700000" algn="tl">
                    <a:srgbClr val="000000">
                      <a:alpha val="43137"/>
                    </a:srgbClr>
                  </a:outerShdw>
                </a:effectLst>
              </a:rPr>
              <a:t>calificaciones </a:t>
            </a:r>
            <a:r>
              <a:rPr lang="es-ES" sz="1800" dirty="0" smtClean="0">
                <a:solidFill>
                  <a:schemeClr val="accent6">
                    <a:lumMod val="50000"/>
                  </a:schemeClr>
                </a:solidFill>
                <a:effectLst>
                  <a:outerShdw blurRad="38100" dist="38100" dir="2700000" algn="tl">
                    <a:srgbClr val="000000">
                      <a:alpha val="43137"/>
                    </a:srgbClr>
                  </a:outerShdw>
                </a:effectLst>
              </a:rPr>
              <a:t>: </a:t>
            </a:r>
            <a:r>
              <a:rPr lang="es-ES" sz="1800" dirty="0"/>
              <a:t>3 calificaciones consecutivas </a:t>
            </a:r>
            <a:r>
              <a:rPr lang="es-ES" sz="1800" dirty="0">
                <a:solidFill>
                  <a:srgbClr val="000099"/>
                </a:solidFill>
                <a:effectLst>
                  <a:outerShdw blurRad="38100" dist="38100" dir="2700000" algn="tl">
                    <a:srgbClr val="000000">
                      <a:alpha val="43137"/>
                    </a:srgbClr>
                  </a:outerShdw>
                </a:effectLst>
              </a:rPr>
              <a:t>nota</a:t>
            </a:r>
            <a:r>
              <a:rPr lang="es-ES" sz="1800" dirty="0"/>
              <a:t> </a:t>
            </a:r>
            <a:r>
              <a:rPr lang="es-ES" sz="1800" b="1" dirty="0">
                <a:solidFill>
                  <a:srgbClr val="FF0000"/>
                </a:solidFill>
              </a:rPr>
              <a:t>&gt; 6,4 </a:t>
            </a:r>
            <a:r>
              <a:rPr lang="es-ES" sz="1800" dirty="0"/>
              <a:t>en contratos que pertenezcan a un </a:t>
            </a:r>
            <a:r>
              <a:rPr lang="es-ES" sz="1800" dirty="0" smtClean="0"/>
              <a:t>mismo registro</a:t>
            </a:r>
            <a:r>
              <a:rPr lang="es-ES" sz="1800" dirty="0"/>
              <a:t>, podrá ser ascendido,  a la categoría inmediatamente </a:t>
            </a:r>
            <a:r>
              <a:rPr lang="es-CL" sz="1800" dirty="0"/>
              <a:t>superior </a:t>
            </a:r>
            <a:r>
              <a:rPr lang="es-CL" sz="1800" dirty="0" smtClean="0"/>
              <a:t>de </a:t>
            </a:r>
            <a:r>
              <a:rPr lang="es-CL" sz="1800" dirty="0"/>
              <a:t>ese registro.</a:t>
            </a:r>
          </a:p>
        </p:txBody>
      </p:sp>
      <p:sp>
        <p:nvSpPr>
          <p:cNvPr id="8" name="CuadroTexto 7"/>
          <p:cNvSpPr txBox="1"/>
          <p:nvPr/>
        </p:nvSpPr>
        <p:spPr>
          <a:xfrm>
            <a:off x="369719" y="1737421"/>
            <a:ext cx="11273989" cy="1785104"/>
          </a:xfrm>
          <a:prstGeom prst="rect">
            <a:avLst/>
          </a:prstGeom>
          <a:noFill/>
        </p:spPr>
        <p:txBody>
          <a:bodyPr wrap="square" rtlCol="0">
            <a:spAutoFit/>
          </a:bodyPr>
          <a:lstStyle/>
          <a:p>
            <a:r>
              <a:rPr lang="es-ES" sz="2000" dirty="0" smtClean="0">
                <a:solidFill>
                  <a:schemeClr val="accent6">
                    <a:lumMod val="50000"/>
                  </a:schemeClr>
                </a:solidFill>
                <a:effectLst>
                  <a:outerShdw blurRad="38100" dist="38100" dir="2700000" algn="tl">
                    <a:srgbClr val="000000">
                      <a:alpha val="43137"/>
                    </a:srgbClr>
                  </a:outerShdw>
                </a:effectLst>
              </a:rPr>
              <a:t>b) </a:t>
            </a:r>
            <a:r>
              <a:rPr lang="es-ES" sz="2000" dirty="0">
                <a:solidFill>
                  <a:schemeClr val="accent6">
                    <a:lumMod val="50000"/>
                  </a:schemeClr>
                </a:solidFill>
                <a:effectLst>
                  <a:outerShdw blurRad="38100" dist="38100" dir="2700000" algn="tl">
                    <a:srgbClr val="000000">
                      <a:alpha val="43137"/>
                    </a:srgbClr>
                  </a:outerShdw>
                </a:effectLst>
              </a:rPr>
              <a:t>Por ejecutar partes de la obra contratada, con economías para el </a:t>
            </a:r>
            <a:r>
              <a:rPr lang="es-ES" sz="2000" dirty="0" smtClean="0">
                <a:solidFill>
                  <a:schemeClr val="accent6">
                    <a:lumMod val="50000"/>
                  </a:schemeClr>
                </a:solidFill>
                <a:effectLst>
                  <a:outerShdw blurRad="38100" dist="38100" dir="2700000" algn="tl">
                    <a:srgbClr val="000000">
                      <a:alpha val="43137"/>
                    </a:srgbClr>
                  </a:outerShdw>
                </a:effectLst>
              </a:rPr>
              <a:t>fisco  (Variantes de obra en ejecución)</a:t>
            </a:r>
            <a:endParaRPr lang="es-ES" sz="2000" dirty="0">
              <a:solidFill>
                <a:schemeClr val="accent6">
                  <a:lumMod val="50000"/>
                </a:schemeClr>
              </a:solidFill>
              <a:effectLst>
                <a:outerShdw blurRad="38100" dist="38100" dir="2700000" algn="tl">
                  <a:srgbClr val="000000">
                    <a:alpha val="43137"/>
                  </a:srgbClr>
                </a:outerShdw>
              </a:effectLst>
            </a:endParaRPr>
          </a:p>
          <a:p>
            <a:pPr marL="457200" indent="-457200" algn="just">
              <a:buFont typeface="+mj-lt"/>
              <a:buAutoNum type="arabicPeriod"/>
            </a:pPr>
            <a:r>
              <a:rPr lang="es-ES" sz="1800" dirty="0"/>
              <a:t>El contratista debe </a:t>
            </a:r>
            <a:r>
              <a:rPr lang="es-ES" sz="1800" u="sng" dirty="0"/>
              <a:t>proponerlo por escrito</a:t>
            </a:r>
            <a:r>
              <a:rPr lang="es-ES" sz="1800" dirty="0"/>
              <a:t>   </a:t>
            </a:r>
          </a:p>
          <a:p>
            <a:pPr marL="457200" indent="-457200" algn="just">
              <a:buFont typeface="+mj-lt"/>
              <a:buAutoNum type="arabicPeriod"/>
            </a:pPr>
            <a:r>
              <a:rPr lang="es-ES" sz="1800" dirty="0"/>
              <a:t>A suma alzada</a:t>
            </a:r>
            <a:r>
              <a:rPr lang="es-ES" sz="1800" u="sng" dirty="0"/>
              <a:t> </a:t>
            </a:r>
          </a:p>
          <a:p>
            <a:pPr marL="457200" indent="-457200" algn="just">
              <a:buFont typeface="+mj-lt"/>
              <a:buAutoNum type="arabicPeriod"/>
            </a:pPr>
            <a:r>
              <a:rPr lang="es-ES" sz="1800" dirty="0" smtClean="0"/>
              <a:t>Que signifiquen economías </a:t>
            </a:r>
            <a:r>
              <a:rPr lang="es-ES" sz="1800" dirty="0"/>
              <a:t>al costo de dichas partes de obra, calculado según proyecto contratado.</a:t>
            </a:r>
          </a:p>
          <a:p>
            <a:pPr marL="457200" indent="-457200" algn="just">
              <a:buFont typeface="+mj-lt"/>
              <a:buAutoNum type="arabicPeriod"/>
            </a:pPr>
            <a:r>
              <a:rPr lang="es-ES" sz="1800" dirty="0"/>
              <a:t>Si es aceptado por la autoridad respectiva, </a:t>
            </a:r>
            <a:r>
              <a:rPr lang="es-ES" sz="1800" dirty="0">
                <a:solidFill>
                  <a:srgbClr val="FF0000"/>
                </a:solidFill>
              </a:rPr>
              <a:t>premio para el </a:t>
            </a:r>
            <a:r>
              <a:rPr lang="es-CL" sz="1800" dirty="0">
                <a:solidFill>
                  <a:srgbClr val="FF0000"/>
                </a:solidFill>
              </a:rPr>
              <a:t>contratista </a:t>
            </a:r>
            <a:r>
              <a:rPr lang="es-CL" sz="1800" dirty="0"/>
              <a:t>= a un </a:t>
            </a:r>
            <a:r>
              <a:rPr lang="es-CL" sz="1800" dirty="0">
                <a:solidFill>
                  <a:srgbClr val="000099"/>
                </a:solidFill>
                <a:effectLst>
                  <a:outerShdw blurRad="38100" dist="38100" dir="2700000" algn="tl">
                    <a:srgbClr val="000000">
                      <a:alpha val="43137"/>
                    </a:srgbClr>
                  </a:outerShdw>
                </a:effectLst>
              </a:rPr>
              <a:t>30 </a:t>
            </a:r>
            <a:r>
              <a:rPr lang="es-ES" sz="1800" dirty="0">
                <a:solidFill>
                  <a:srgbClr val="000099"/>
                </a:solidFill>
                <a:effectLst>
                  <a:outerShdw blurRad="38100" dist="38100" dir="2700000" algn="tl">
                    <a:srgbClr val="000000">
                      <a:alpha val="43137"/>
                    </a:srgbClr>
                  </a:outerShdw>
                </a:effectLst>
              </a:rPr>
              <a:t>%</a:t>
            </a:r>
            <a:r>
              <a:rPr lang="es-ES" sz="1800" dirty="0"/>
              <a:t> </a:t>
            </a:r>
            <a:r>
              <a:rPr lang="es-ES" sz="1800" dirty="0">
                <a:solidFill>
                  <a:srgbClr val="000099"/>
                </a:solidFill>
                <a:effectLst>
                  <a:outerShdw blurRad="38100" dist="38100" dir="2700000" algn="tl">
                    <a:srgbClr val="000000">
                      <a:alpha val="43137"/>
                    </a:srgbClr>
                  </a:outerShdw>
                </a:effectLst>
              </a:rPr>
              <a:t>del valor de la economía efectiva </a:t>
            </a:r>
          </a:p>
          <a:p>
            <a:pPr marL="457200" indent="-457200" algn="just">
              <a:buFont typeface="+mj-lt"/>
              <a:buAutoNum type="arabicPeriod"/>
            </a:pPr>
            <a:r>
              <a:rPr lang="es-ES" sz="1800" dirty="0"/>
              <a:t>Se paga a la fecha de la recepción definitiva de la variante </a:t>
            </a:r>
            <a:r>
              <a:rPr lang="es-CL" sz="1800" dirty="0"/>
              <a:t>ofrecida.</a:t>
            </a:r>
            <a:endParaRPr lang="es-CL" dirty="0"/>
          </a:p>
        </p:txBody>
      </p:sp>
      <p:sp>
        <p:nvSpPr>
          <p:cNvPr id="5" name="CuadroTexto 4"/>
          <p:cNvSpPr txBox="1"/>
          <p:nvPr/>
        </p:nvSpPr>
        <p:spPr>
          <a:xfrm>
            <a:off x="369719" y="3855995"/>
            <a:ext cx="10890116" cy="2667397"/>
          </a:xfrm>
          <a:prstGeom prst="rect">
            <a:avLst/>
          </a:prstGeom>
          <a:noFill/>
        </p:spPr>
        <p:txBody>
          <a:bodyPr wrap="square" rtlCol="0">
            <a:spAutoFit/>
          </a:bodyPr>
          <a:lstStyle>
            <a:defPPr>
              <a:defRPr lang="es-ES"/>
            </a:defPPr>
            <a:lvl1pPr>
              <a:defRPr>
                <a:solidFill>
                  <a:srgbClr val="7030A0"/>
                </a:solidFill>
                <a:effectLst>
                  <a:outerShdw blurRad="38100" dist="38100" dir="2700000" algn="tl">
                    <a:srgbClr val="000000">
                      <a:alpha val="43137"/>
                    </a:srgbClr>
                  </a:outerShdw>
                </a:effectLst>
              </a:defRPr>
            </a:lvl1pPr>
          </a:lstStyle>
          <a:p>
            <a:r>
              <a:rPr lang="es-CL" sz="2000" dirty="0">
                <a:solidFill>
                  <a:schemeClr val="accent6">
                    <a:lumMod val="50000"/>
                  </a:schemeClr>
                </a:solidFill>
              </a:rPr>
              <a:t>c) </a:t>
            </a:r>
            <a:r>
              <a:rPr lang="es-CL" sz="2000" dirty="0" smtClean="0">
                <a:solidFill>
                  <a:schemeClr val="accent6">
                    <a:lumMod val="50000"/>
                  </a:schemeClr>
                </a:solidFill>
              </a:rPr>
              <a:t>Por término anticipado de la obra contratada</a:t>
            </a:r>
          </a:p>
          <a:p>
            <a:pPr marL="342900" indent="-342900">
              <a:spcAft>
                <a:spcPts val="400"/>
              </a:spcAft>
              <a:buFont typeface="+mj-lt"/>
              <a:buAutoNum type="arabicPeriod"/>
            </a:pPr>
            <a:r>
              <a:rPr lang="es-MX" sz="1800" dirty="0"/>
              <a:t>Las Direcciones pueden solicitar a la Dirección General la autorización por escrito para incluir en las bases de licitación pública, en el primer llamado, un </a:t>
            </a:r>
            <a:r>
              <a:rPr lang="es-CL" sz="1800" dirty="0"/>
              <a:t>premio por término anticipado de la obra.</a:t>
            </a:r>
          </a:p>
          <a:p>
            <a:pPr marL="342900" indent="-342900">
              <a:buFont typeface="+mj-lt"/>
              <a:buAutoNum type="arabicPeriod"/>
            </a:pPr>
            <a:r>
              <a:rPr lang="es-MX" sz="1800" dirty="0"/>
              <a:t>En dicha solicitud, deberá quedar claramente </a:t>
            </a:r>
            <a:r>
              <a:rPr lang="es-CL" sz="1800" dirty="0"/>
              <a:t>establecido como mínimo:</a:t>
            </a:r>
          </a:p>
          <a:p>
            <a:pPr marL="396240" lvl="1"/>
            <a:r>
              <a:rPr lang="es-MX" sz="1800" dirty="0"/>
              <a:t>* El monto del premio por cada día de adelanto, que no podrá superar en total el </a:t>
            </a:r>
            <a:r>
              <a:rPr lang="es-MX" sz="1800" dirty="0">
                <a:solidFill>
                  <a:srgbClr val="FF0000"/>
                </a:solidFill>
              </a:rPr>
              <a:t>10 %</a:t>
            </a:r>
            <a:r>
              <a:rPr lang="es-MX" sz="1800" dirty="0"/>
              <a:t> del valor del contrato.</a:t>
            </a:r>
          </a:p>
          <a:p>
            <a:pPr marL="396240" lvl="1"/>
            <a:r>
              <a:rPr lang="es-MX" sz="1800" dirty="0"/>
              <a:t>* Hasta qué plazo de término anticipado se considera para tener derecho al premio.</a:t>
            </a:r>
          </a:p>
          <a:p>
            <a:pPr marL="396240" lvl="1"/>
            <a:r>
              <a:rPr lang="es-MX" sz="1800" dirty="0"/>
              <a:t>* En caso de aumento de plazo a la obra no hay derecho </a:t>
            </a:r>
            <a:r>
              <a:rPr lang="es-CL" sz="1800" dirty="0"/>
              <a:t>a premio.</a:t>
            </a:r>
          </a:p>
          <a:p>
            <a:pPr marL="396240" lvl="1"/>
            <a:r>
              <a:rPr lang="es-MX" sz="1800" dirty="0"/>
              <a:t>* Los premios se pagan después de efectuada y aprobada la Recepción Provisional de la obra.</a:t>
            </a:r>
          </a:p>
          <a:p>
            <a:pPr marL="396240" lvl="1"/>
            <a:r>
              <a:rPr lang="es-MX" sz="1800" dirty="0"/>
              <a:t>* Otras condiciones que se estimen necesarias para considerar el derecho a premio</a:t>
            </a:r>
            <a:r>
              <a:rPr lang="es-MX" sz="1800" dirty="0" smtClean="0"/>
              <a:t>.</a:t>
            </a:r>
            <a:endParaRPr lang="es-CL" dirty="0">
              <a:solidFill>
                <a:schemeClr val="accent6">
                  <a:lumMod val="50000"/>
                </a:schemeClr>
              </a:solidFill>
            </a:endParaRPr>
          </a:p>
        </p:txBody>
      </p:sp>
    </p:spTree>
    <p:extLst>
      <p:ext uri="{BB962C8B-B14F-4D97-AF65-F5344CB8AC3E}">
        <p14:creationId xmlns:p14="http://schemas.microsoft.com/office/powerpoint/2010/main" val="243275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xEl>
                                              <p:pRg st="0" end="0"/>
                                            </p:txEl>
                                          </p:spTgt>
                                        </p:tgtEl>
                                        <p:attrNameLst>
                                          <p:attrName>style.visibility</p:attrName>
                                        </p:attrNameLst>
                                      </p:cBhvr>
                                      <p:to>
                                        <p:strVal val="visible"/>
                                      </p:to>
                                    </p:set>
                                    <p:animEffect transition="in" filter="fade">
                                      <p:cBhvr>
                                        <p:cTn id="14" dur="1000"/>
                                        <p:tgtEl>
                                          <p:spTgt spid="8">
                                            <p:txEl>
                                              <p:pRg st="0" end="0"/>
                                            </p:txEl>
                                          </p:spTgt>
                                        </p:tgtEl>
                                      </p:cBhvr>
                                    </p:animEffect>
                                    <p:anim calcmode="lin" valueType="num">
                                      <p:cBhvr>
                                        <p:cTn id="15"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8">
                                            <p:txEl>
                                              <p:pRg st="0" end="0"/>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8">
                                            <p:txEl>
                                              <p:pRg st="1" end="1"/>
                                            </p:txEl>
                                          </p:spTgt>
                                        </p:tgtEl>
                                        <p:attrNameLst>
                                          <p:attrName>style.visibility</p:attrName>
                                        </p:attrNameLst>
                                      </p:cBhvr>
                                      <p:to>
                                        <p:strVal val="visible"/>
                                      </p:to>
                                    </p:set>
                                    <p:animEffect transition="in" filter="fade">
                                      <p:cBhvr>
                                        <p:cTn id="19" dur="1000"/>
                                        <p:tgtEl>
                                          <p:spTgt spid="8">
                                            <p:txEl>
                                              <p:pRg st="1" end="1"/>
                                            </p:txEl>
                                          </p:spTgt>
                                        </p:tgtEl>
                                      </p:cBhvr>
                                    </p:animEffect>
                                    <p:anim calcmode="lin" valueType="num">
                                      <p:cBhvr>
                                        <p:cTn id="20"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8">
                                            <p:txEl>
                                              <p:pRg st="1" end="1"/>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8">
                                            <p:txEl>
                                              <p:pRg st="2" end="2"/>
                                            </p:txEl>
                                          </p:spTgt>
                                        </p:tgtEl>
                                        <p:attrNameLst>
                                          <p:attrName>style.visibility</p:attrName>
                                        </p:attrNameLst>
                                      </p:cBhvr>
                                      <p:to>
                                        <p:strVal val="visible"/>
                                      </p:to>
                                    </p:set>
                                    <p:animEffect transition="in" filter="fade">
                                      <p:cBhvr>
                                        <p:cTn id="24" dur="1000"/>
                                        <p:tgtEl>
                                          <p:spTgt spid="8">
                                            <p:txEl>
                                              <p:pRg st="2" end="2"/>
                                            </p:txEl>
                                          </p:spTgt>
                                        </p:tgtEl>
                                      </p:cBhvr>
                                    </p:animEffect>
                                    <p:anim calcmode="lin" valueType="num">
                                      <p:cBhvr>
                                        <p:cTn id="25"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26" dur="1000" fill="hold"/>
                                        <p:tgtEl>
                                          <p:spTgt spid="8">
                                            <p:txEl>
                                              <p:pRg st="2" end="2"/>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8">
                                            <p:txEl>
                                              <p:pRg st="3" end="3"/>
                                            </p:txEl>
                                          </p:spTgt>
                                        </p:tgtEl>
                                        <p:attrNameLst>
                                          <p:attrName>style.visibility</p:attrName>
                                        </p:attrNameLst>
                                      </p:cBhvr>
                                      <p:to>
                                        <p:strVal val="visible"/>
                                      </p:to>
                                    </p:set>
                                    <p:animEffect transition="in" filter="fade">
                                      <p:cBhvr>
                                        <p:cTn id="29" dur="1000"/>
                                        <p:tgtEl>
                                          <p:spTgt spid="8">
                                            <p:txEl>
                                              <p:pRg st="3" end="3"/>
                                            </p:txEl>
                                          </p:spTgt>
                                        </p:tgtEl>
                                      </p:cBhvr>
                                    </p:animEffect>
                                    <p:anim calcmode="lin" valueType="num">
                                      <p:cBhvr>
                                        <p:cTn id="30" dur="1000" fill="hold"/>
                                        <p:tgtEl>
                                          <p:spTgt spid="8">
                                            <p:txEl>
                                              <p:pRg st="3" end="3"/>
                                            </p:txEl>
                                          </p:spTgt>
                                        </p:tgtEl>
                                        <p:attrNameLst>
                                          <p:attrName>ppt_x</p:attrName>
                                        </p:attrNameLst>
                                      </p:cBhvr>
                                      <p:tavLst>
                                        <p:tav tm="0">
                                          <p:val>
                                            <p:strVal val="#ppt_x"/>
                                          </p:val>
                                        </p:tav>
                                        <p:tav tm="100000">
                                          <p:val>
                                            <p:strVal val="#ppt_x"/>
                                          </p:val>
                                        </p:tav>
                                      </p:tavLst>
                                    </p:anim>
                                    <p:anim calcmode="lin" valueType="num">
                                      <p:cBhvr>
                                        <p:cTn id="31" dur="1000" fill="hold"/>
                                        <p:tgtEl>
                                          <p:spTgt spid="8">
                                            <p:txEl>
                                              <p:pRg st="3" end="3"/>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8">
                                            <p:txEl>
                                              <p:pRg st="4" end="4"/>
                                            </p:txEl>
                                          </p:spTgt>
                                        </p:tgtEl>
                                        <p:attrNameLst>
                                          <p:attrName>style.visibility</p:attrName>
                                        </p:attrNameLst>
                                      </p:cBhvr>
                                      <p:to>
                                        <p:strVal val="visible"/>
                                      </p:to>
                                    </p:set>
                                    <p:animEffect transition="in" filter="fade">
                                      <p:cBhvr>
                                        <p:cTn id="34" dur="1000"/>
                                        <p:tgtEl>
                                          <p:spTgt spid="8">
                                            <p:txEl>
                                              <p:pRg st="4" end="4"/>
                                            </p:txEl>
                                          </p:spTgt>
                                        </p:tgtEl>
                                      </p:cBhvr>
                                    </p:animEffect>
                                    <p:anim calcmode="lin" valueType="num">
                                      <p:cBhvr>
                                        <p:cTn id="35" dur="1000" fill="hold"/>
                                        <p:tgtEl>
                                          <p:spTgt spid="8">
                                            <p:txEl>
                                              <p:pRg st="4" end="4"/>
                                            </p:txEl>
                                          </p:spTgt>
                                        </p:tgtEl>
                                        <p:attrNameLst>
                                          <p:attrName>ppt_x</p:attrName>
                                        </p:attrNameLst>
                                      </p:cBhvr>
                                      <p:tavLst>
                                        <p:tav tm="0">
                                          <p:val>
                                            <p:strVal val="#ppt_x"/>
                                          </p:val>
                                        </p:tav>
                                        <p:tav tm="100000">
                                          <p:val>
                                            <p:strVal val="#ppt_x"/>
                                          </p:val>
                                        </p:tav>
                                      </p:tavLst>
                                    </p:anim>
                                    <p:anim calcmode="lin" valueType="num">
                                      <p:cBhvr>
                                        <p:cTn id="36" dur="1000" fill="hold"/>
                                        <p:tgtEl>
                                          <p:spTgt spid="8">
                                            <p:txEl>
                                              <p:pRg st="4" end="4"/>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8">
                                            <p:txEl>
                                              <p:pRg st="5" end="5"/>
                                            </p:txEl>
                                          </p:spTgt>
                                        </p:tgtEl>
                                        <p:attrNameLst>
                                          <p:attrName>style.visibility</p:attrName>
                                        </p:attrNameLst>
                                      </p:cBhvr>
                                      <p:to>
                                        <p:strVal val="visible"/>
                                      </p:to>
                                    </p:set>
                                    <p:animEffect transition="in" filter="fade">
                                      <p:cBhvr>
                                        <p:cTn id="39" dur="1000"/>
                                        <p:tgtEl>
                                          <p:spTgt spid="8">
                                            <p:txEl>
                                              <p:pRg st="5" end="5"/>
                                            </p:txEl>
                                          </p:spTgt>
                                        </p:tgtEl>
                                      </p:cBhvr>
                                    </p:animEffect>
                                    <p:anim calcmode="lin" valueType="num">
                                      <p:cBhvr>
                                        <p:cTn id="40" dur="1000" fill="hold"/>
                                        <p:tgtEl>
                                          <p:spTgt spid="8">
                                            <p:txEl>
                                              <p:pRg st="5" end="5"/>
                                            </p:txEl>
                                          </p:spTgt>
                                        </p:tgtEl>
                                        <p:attrNameLst>
                                          <p:attrName>ppt_x</p:attrName>
                                        </p:attrNameLst>
                                      </p:cBhvr>
                                      <p:tavLst>
                                        <p:tav tm="0">
                                          <p:val>
                                            <p:strVal val="#ppt_x"/>
                                          </p:val>
                                        </p:tav>
                                        <p:tav tm="100000">
                                          <p:val>
                                            <p:strVal val="#ppt_x"/>
                                          </p:val>
                                        </p:tav>
                                      </p:tavLst>
                                    </p:anim>
                                    <p:anim calcmode="lin" valueType="num">
                                      <p:cBhvr>
                                        <p:cTn id="41" dur="1000" fill="hold"/>
                                        <p:tgtEl>
                                          <p:spTgt spid="8">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nodeType="clickEffect">
                                  <p:stCondLst>
                                    <p:cond delay="0"/>
                                  </p:stCondLst>
                                  <p:childTnLst>
                                    <p:set>
                                      <p:cBhvr>
                                        <p:cTn id="45" dur="1" fill="hold">
                                          <p:stCondLst>
                                            <p:cond delay="0"/>
                                          </p:stCondLst>
                                        </p:cTn>
                                        <p:tgtEl>
                                          <p:spTgt spid="5">
                                            <p:txEl>
                                              <p:pRg st="0" end="0"/>
                                            </p:txEl>
                                          </p:spTgt>
                                        </p:tgtEl>
                                        <p:attrNameLst>
                                          <p:attrName>style.visibility</p:attrName>
                                        </p:attrNameLst>
                                      </p:cBhvr>
                                      <p:to>
                                        <p:strVal val="visible"/>
                                      </p:to>
                                    </p:set>
                                    <p:anim calcmode="lin" valueType="num">
                                      <p:cBhvr additive="base">
                                        <p:cTn id="46"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47" dur="500" fill="hold"/>
                                        <p:tgtEl>
                                          <p:spTgt spid="5">
                                            <p:txEl>
                                              <p:pRg st="0" end="0"/>
                                            </p:txEl>
                                          </p:spTgt>
                                        </p:tgtEl>
                                        <p:attrNameLst>
                                          <p:attrName>ppt_y</p:attrName>
                                        </p:attrNameLst>
                                      </p:cBhvr>
                                      <p:tavLst>
                                        <p:tav tm="0">
                                          <p:val>
                                            <p:strVal val="1+#ppt_h/2"/>
                                          </p:val>
                                        </p:tav>
                                        <p:tav tm="100000">
                                          <p:val>
                                            <p:strVal val="#ppt_y"/>
                                          </p:val>
                                        </p:tav>
                                      </p:tavLst>
                                    </p:anim>
                                  </p:childTnLst>
                                </p:cTn>
                              </p:par>
                              <p:par>
                                <p:cTn id="48" presetID="2" presetClass="entr" presetSubtype="4" fill="hold" nodeType="withEffect">
                                  <p:stCondLst>
                                    <p:cond delay="0"/>
                                  </p:stCondLst>
                                  <p:childTnLst>
                                    <p:set>
                                      <p:cBhvr>
                                        <p:cTn id="49" dur="1" fill="hold">
                                          <p:stCondLst>
                                            <p:cond delay="0"/>
                                          </p:stCondLst>
                                        </p:cTn>
                                        <p:tgtEl>
                                          <p:spTgt spid="5">
                                            <p:txEl>
                                              <p:pRg st="1" end="1"/>
                                            </p:txEl>
                                          </p:spTgt>
                                        </p:tgtEl>
                                        <p:attrNameLst>
                                          <p:attrName>style.visibility</p:attrName>
                                        </p:attrNameLst>
                                      </p:cBhvr>
                                      <p:to>
                                        <p:strVal val="visible"/>
                                      </p:to>
                                    </p:set>
                                    <p:anim calcmode="lin" valueType="num">
                                      <p:cBhvr additive="base">
                                        <p:cTn id="50"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6" presetClass="entr" presetSubtype="0" fill="hold" nodeType="clickEffect">
                                  <p:stCondLst>
                                    <p:cond delay="0"/>
                                  </p:stCondLst>
                                  <p:childTnLst>
                                    <p:set>
                                      <p:cBhvr>
                                        <p:cTn id="55" dur="1" fill="hold">
                                          <p:stCondLst>
                                            <p:cond delay="0"/>
                                          </p:stCondLst>
                                        </p:cTn>
                                        <p:tgtEl>
                                          <p:spTgt spid="5">
                                            <p:txEl>
                                              <p:pRg st="2" end="2"/>
                                            </p:txEl>
                                          </p:spTgt>
                                        </p:tgtEl>
                                        <p:attrNameLst>
                                          <p:attrName>style.visibility</p:attrName>
                                        </p:attrNameLst>
                                      </p:cBhvr>
                                      <p:to>
                                        <p:strVal val="visible"/>
                                      </p:to>
                                    </p:set>
                                    <p:animEffect transition="in" filter="wipe(down)">
                                      <p:cBhvr>
                                        <p:cTn id="56" dur="580">
                                          <p:stCondLst>
                                            <p:cond delay="0"/>
                                          </p:stCondLst>
                                        </p:cTn>
                                        <p:tgtEl>
                                          <p:spTgt spid="5">
                                            <p:txEl>
                                              <p:pRg st="2" end="2"/>
                                            </p:txEl>
                                          </p:spTgt>
                                        </p:tgtEl>
                                      </p:cBhvr>
                                    </p:animEffect>
                                    <p:anim calcmode="lin" valueType="num">
                                      <p:cBhvr>
                                        <p:cTn id="57" dur="1822" tmFilter="0,0; 0.14,0.36; 0.43,0.73; 0.71,0.91; 1.0,1.0">
                                          <p:stCondLst>
                                            <p:cond delay="0"/>
                                          </p:stCondLst>
                                        </p:cTn>
                                        <p:tgtEl>
                                          <p:spTgt spid="5">
                                            <p:txEl>
                                              <p:pRg st="2" end="2"/>
                                            </p:txEl>
                                          </p:spTgt>
                                        </p:tgtEl>
                                        <p:attrNameLst>
                                          <p:attrName>ppt_x</p:attrName>
                                        </p:attrNameLst>
                                      </p:cBhvr>
                                      <p:tavLst>
                                        <p:tav tm="0">
                                          <p:val>
                                            <p:strVal val="#ppt_x-0.25"/>
                                          </p:val>
                                        </p:tav>
                                        <p:tav tm="100000">
                                          <p:val>
                                            <p:strVal val="#ppt_x"/>
                                          </p:val>
                                        </p:tav>
                                      </p:tavLst>
                                    </p:anim>
                                    <p:anim calcmode="lin" valueType="num">
                                      <p:cBhvr>
                                        <p:cTn id="58" dur="664" tmFilter="0.0,0.0; 0.25,0.07; 0.50,0.2; 0.75,0.467; 1.0,1.0">
                                          <p:stCondLst>
                                            <p:cond delay="0"/>
                                          </p:stCondLst>
                                        </p:cTn>
                                        <p:tgtEl>
                                          <p:spTgt spid="5">
                                            <p:txEl>
                                              <p:pRg st="2" end="2"/>
                                            </p:txEl>
                                          </p:spTgt>
                                        </p:tgtEl>
                                        <p:attrNameLst>
                                          <p:attrName>ppt_y</p:attrName>
                                        </p:attrNameLst>
                                      </p:cBhvr>
                                      <p:tavLst>
                                        <p:tav tm="0" fmla="#ppt_y-sin(pi*$)/3">
                                          <p:val>
                                            <p:fltVal val="0.5"/>
                                          </p:val>
                                        </p:tav>
                                        <p:tav tm="100000">
                                          <p:val>
                                            <p:fltVal val="1"/>
                                          </p:val>
                                        </p:tav>
                                      </p:tavLst>
                                    </p:anim>
                                    <p:anim calcmode="lin" valueType="num">
                                      <p:cBhvr>
                                        <p:cTn id="59" dur="664" tmFilter="0, 0; 0.125,0.2665; 0.25,0.4; 0.375,0.465; 0.5,0.5;  0.625,0.535; 0.75,0.6; 0.875,0.7335; 1,1">
                                          <p:stCondLst>
                                            <p:cond delay="664"/>
                                          </p:stCondLst>
                                        </p:cTn>
                                        <p:tgtEl>
                                          <p:spTgt spid="5">
                                            <p:txEl>
                                              <p:pRg st="2" end="2"/>
                                            </p:txEl>
                                          </p:spTgt>
                                        </p:tgtEl>
                                        <p:attrNameLst>
                                          <p:attrName>ppt_y</p:attrName>
                                        </p:attrNameLst>
                                      </p:cBhvr>
                                      <p:tavLst>
                                        <p:tav tm="0" fmla="#ppt_y-sin(pi*$)/9">
                                          <p:val>
                                            <p:fltVal val="0"/>
                                          </p:val>
                                        </p:tav>
                                        <p:tav tm="100000">
                                          <p:val>
                                            <p:fltVal val="1"/>
                                          </p:val>
                                        </p:tav>
                                      </p:tavLst>
                                    </p:anim>
                                    <p:anim calcmode="lin" valueType="num">
                                      <p:cBhvr>
                                        <p:cTn id="60" dur="332" tmFilter="0, 0; 0.125,0.2665; 0.25,0.4; 0.375,0.465; 0.5,0.5;  0.625,0.535; 0.75,0.6; 0.875,0.7335; 1,1">
                                          <p:stCondLst>
                                            <p:cond delay="1324"/>
                                          </p:stCondLst>
                                        </p:cTn>
                                        <p:tgtEl>
                                          <p:spTgt spid="5">
                                            <p:txEl>
                                              <p:pRg st="2" end="2"/>
                                            </p:txEl>
                                          </p:spTgt>
                                        </p:tgtEl>
                                        <p:attrNameLst>
                                          <p:attrName>ppt_y</p:attrName>
                                        </p:attrNameLst>
                                      </p:cBhvr>
                                      <p:tavLst>
                                        <p:tav tm="0" fmla="#ppt_y-sin(pi*$)/27">
                                          <p:val>
                                            <p:fltVal val="0"/>
                                          </p:val>
                                        </p:tav>
                                        <p:tav tm="100000">
                                          <p:val>
                                            <p:fltVal val="1"/>
                                          </p:val>
                                        </p:tav>
                                      </p:tavLst>
                                    </p:anim>
                                    <p:anim calcmode="lin" valueType="num">
                                      <p:cBhvr>
                                        <p:cTn id="61" dur="164" tmFilter="0, 0; 0.125,0.2665; 0.25,0.4; 0.375,0.465; 0.5,0.5;  0.625,0.535; 0.75,0.6; 0.875,0.7335; 1,1">
                                          <p:stCondLst>
                                            <p:cond delay="1656"/>
                                          </p:stCondLst>
                                        </p:cTn>
                                        <p:tgtEl>
                                          <p:spTgt spid="5">
                                            <p:txEl>
                                              <p:pRg st="2" end="2"/>
                                            </p:txEl>
                                          </p:spTgt>
                                        </p:tgtEl>
                                        <p:attrNameLst>
                                          <p:attrName>ppt_y</p:attrName>
                                        </p:attrNameLst>
                                      </p:cBhvr>
                                      <p:tavLst>
                                        <p:tav tm="0" fmla="#ppt_y-sin(pi*$)/81">
                                          <p:val>
                                            <p:fltVal val="0"/>
                                          </p:val>
                                        </p:tav>
                                        <p:tav tm="100000">
                                          <p:val>
                                            <p:fltVal val="1"/>
                                          </p:val>
                                        </p:tav>
                                      </p:tavLst>
                                    </p:anim>
                                    <p:animScale>
                                      <p:cBhvr>
                                        <p:cTn id="62" dur="26">
                                          <p:stCondLst>
                                            <p:cond delay="650"/>
                                          </p:stCondLst>
                                        </p:cTn>
                                        <p:tgtEl>
                                          <p:spTgt spid="5">
                                            <p:txEl>
                                              <p:pRg st="2" end="2"/>
                                            </p:txEl>
                                          </p:spTgt>
                                        </p:tgtEl>
                                      </p:cBhvr>
                                      <p:to x="100000" y="60000"/>
                                    </p:animScale>
                                    <p:animScale>
                                      <p:cBhvr>
                                        <p:cTn id="63" dur="166" decel="50000">
                                          <p:stCondLst>
                                            <p:cond delay="676"/>
                                          </p:stCondLst>
                                        </p:cTn>
                                        <p:tgtEl>
                                          <p:spTgt spid="5">
                                            <p:txEl>
                                              <p:pRg st="2" end="2"/>
                                            </p:txEl>
                                          </p:spTgt>
                                        </p:tgtEl>
                                      </p:cBhvr>
                                      <p:to x="100000" y="100000"/>
                                    </p:animScale>
                                    <p:animScale>
                                      <p:cBhvr>
                                        <p:cTn id="64" dur="26">
                                          <p:stCondLst>
                                            <p:cond delay="1312"/>
                                          </p:stCondLst>
                                        </p:cTn>
                                        <p:tgtEl>
                                          <p:spTgt spid="5">
                                            <p:txEl>
                                              <p:pRg st="2" end="2"/>
                                            </p:txEl>
                                          </p:spTgt>
                                        </p:tgtEl>
                                      </p:cBhvr>
                                      <p:to x="100000" y="80000"/>
                                    </p:animScale>
                                    <p:animScale>
                                      <p:cBhvr>
                                        <p:cTn id="65" dur="166" decel="50000">
                                          <p:stCondLst>
                                            <p:cond delay="1338"/>
                                          </p:stCondLst>
                                        </p:cTn>
                                        <p:tgtEl>
                                          <p:spTgt spid="5">
                                            <p:txEl>
                                              <p:pRg st="2" end="2"/>
                                            </p:txEl>
                                          </p:spTgt>
                                        </p:tgtEl>
                                      </p:cBhvr>
                                      <p:to x="100000" y="100000"/>
                                    </p:animScale>
                                    <p:animScale>
                                      <p:cBhvr>
                                        <p:cTn id="66" dur="26">
                                          <p:stCondLst>
                                            <p:cond delay="1642"/>
                                          </p:stCondLst>
                                        </p:cTn>
                                        <p:tgtEl>
                                          <p:spTgt spid="5">
                                            <p:txEl>
                                              <p:pRg st="2" end="2"/>
                                            </p:txEl>
                                          </p:spTgt>
                                        </p:tgtEl>
                                      </p:cBhvr>
                                      <p:to x="100000" y="90000"/>
                                    </p:animScale>
                                    <p:animScale>
                                      <p:cBhvr>
                                        <p:cTn id="67" dur="166" decel="50000">
                                          <p:stCondLst>
                                            <p:cond delay="1668"/>
                                          </p:stCondLst>
                                        </p:cTn>
                                        <p:tgtEl>
                                          <p:spTgt spid="5">
                                            <p:txEl>
                                              <p:pRg st="2" end="2"/>
                                            </p:txEl>
                                          </p:spTgt>
                                        </p:tgtEl>
                                      </p:cBhvr>
                                      <p:to x="100000" y="100000"/>
                                    </p:animScale>
                                    <p:animScale>
                                      <p:cBhvr>
                                        <p:cTn id="68" dur="26">
                                          <p:stCondLst>
                                            <p:cond delay="1808"/>
                                          </p:stCondLst>
                                        </p:cTn>
                                        <p:tgtEl>
                                          <p:spTgt spid="5">
                                            <p:txEl>
                                              <p:pRg st="2" end="2"/>
                                            </p:txEl>
                                          </p:spTgt>
                                        </p:tgtEl>
                                      </p:cBhvr>
                                      <p:to x="100000" y="95000"/>
                                    </p:animScale>
                                    <p:animScale>
                                      <p:cBhvr>
                                        <p:cTn id="69" dur="166" decel="50000">
                                          <p:stCondLst>
                                            <p:cond delay="1834"/>
                                          </p:stCondLst>
                                        </p:cTn>
                                        <p:tgtEl>
                                          <p:spTgt spid="5">
                                            <p:txEl>
                                              <p:pRg st="2" end="2"/>
                                            </p:txEl>
                                          </p:spTgt>
                                        </p:tgtEl>
                                      </p:cBhvr>
                                      <p:to x="100000" y="100000"/>
                                    </p:animScale>
                                  </p:childTnLst>
                                </p:cTn>
                              </p:par>
                            </p:childTnLst>
                          </p:cTn>
                        </p:par>
                      </p:childTnLst>
                    </p:cTn>
                  </p:par>
                  <p:par>
                    <p:cTn id="70" fill="hold">
                      <p:stCondLst>
                        <p:cond delay="indefinite"/>
                      </p:stCondLst>
                      <p:childTnLst>
                        <p:par>
                          <p:cTn id="71" fill="hold">
                            <p:stCondLst>
                              <p:cond delay="0"/>
                            </p:stCondLst>
                            <p:childTnLst>
                              <p:par>
                                <p:cTn id="72" presetID="21" presetClass="entr" presetSubtype="1" fill="hold" nodeType="clickEffect">
                                  <p:stCondLst>
                                    <p:cond delay="0"/>
                                  </p:stCondLst>
                                  <p:childTnLst>
                                    <p:set>
                                      <p:cBhvr>
                                        <p:cTn id="73" dur="1" fill="hold">
                                          <p:stCondLst>
                                            <p:cond delay="0"/>
                                          </p:stCondLst>
                                        </p:cTn>
                                        <p:tgtEl>
                                          <p:spTgt spid="5">
                                            <p:txEl>
                                              <p:pRg st="3" end="3"/>
                                            </p:txEl>
                                          </p:spTgt>
                                        </p:tgtEl>
                                        <p:attrNameLst>
                                          <p:attrName>style.visibility</p:attrName>
                                        </p:attrNameLst>
                                      </p:cBhvr>
                                      <p:to>
                                        <p:strVal val="visible"/>
                                      </p:to>
                                    </p:set>
                                    <p:animEffect transition="in" filter="wheel(1)">
                                      <p:cBhvr>
                                        <p:cTn id="74" dur="2000"/>
                                        <p:tgtEl>
                                          <p:spTgt spid="5">
                                            <p:txEl>
                                              <p:pRg st="3" end="3"/>
                                            </p:txEl>
                                          </p:spTgt>
                                        </p:tgtEl>
                                      </p:cBhvr>
                                    </p:animEffect>
                                  </p:childTnLst>
                                </p:cTn>
                              </p:par>
                              <p:par>
                                <p:cTn id="75" presetID="21" presetClass="entr" presetSubtype="1" fill="hold" nodeType="withEffect">
                                  <p:stCondLst>
                                    <p:cond delay="0"/>
                                  </p:stCondLst>
                                  <p:childTnLst>
                                    <p:set>
                                      <p:cBhvr>
                                        <p:cTn id="76" dur="1" fill="hold">
                                          <p:stCondLst>
                                            <p:cond delay="0"/>
                                          </p:stCondLst>
                                        </p:cTn>
                                        <p:tgtEl>
                                          <p:spTgt spid="5">
                                            <p:txEl>
                                              <p:pRg st="4" end="4"/>
                                            </p:txEl>
                                          </p:spTgt>
                                        </p:tgtEl>
                                        <p:attrNameLst>
                                          <p:attrName>style.visibility</p:attrName>
                                        </p:attrNameLst>
                                      </p:cBhvr>
                                      <p:to>
                                        <p:strVal val="visible"/>
                                      </p:to>
                                    </p:set>
                                    <p:animEffect transition="in" filter="wheel(1)">
                                      <p:cBhvr>
                                        <p:cTn id="77" dur="2000"/>
                                        <p:tgtEl>
                                          <p:spTgt spid="5">
                                            <p:txEl>
                                              <p:pRg st="4" end="4"/>
                                            </p:txEl>
                                          </p:spTgt>
                                        </p:tgtEl>
                                      </p:cBhvr>
                                    </p:animEffect>
                                  </p:childTnLst>
                                </p:cTn>
                              </p:par>
                              <p:par>
                                <p:cTn id="78" presetID="21" presetClass="entr" presetSubtype="1" fill="hold" nodeType="withEffect">
                                  <p:stCondLst>
                                    <p:cond delay="0"/>
                                  </p:stCondLst>
                                  <p:childTnLst>
                                    <p:set>
                                      <p:cBhvr>
                                        <p:cTn id="79" dur="1" fill="hold">
                                          <p:stCondLst>
                                            <p:cond delay="0"/>
                                          </p:stCondLst>
                                        </p:cTn>
                                        <p:tgtEl>
                                          <p:spTgt spid="5">
                                            <p:txEl>
                                              <p:pRg st="5" end="5"/>
                                            </p:txEl>
                                          </p:spTgt>
                                        </p:tgtEl>
                                        <p:attrNameLst>
                                          <p:attrName>style.visibility</p:attrName>
                                        </p:attrNameLst>
                                      </p:cBhvr>
                                      <p:to>
                                        <p:strVal val="visible"/>
                                      </p:to>
                                    </p:set>
                                    <p:animEffect transition="in" filter="wheel(1)">
                                      <p:cBhvr>
                                        <p:cTn id="80" dur="2000"/>
                                        <p:tgtEl>
                                          <p:spTgt spid="5">
                                            <p:txEl>
                                              <p:pRg st="5" end="5"/>
                                            </p:txEl>
                                          </p:spTgt>
                                        </p:tgtEl>
                                      </p:cBhvr>
                                    </p:animEffect>
                                  </p:childTnLst>
                                </p:cTn>
                              </p:par>
                              <p:par>
                                <p:cTn id="81" presetID="21" presetClass="entr" presetSubtype="1" fill="hold" nodeType="withEffect">
                                  <p:stCondLst>
                                    <p:cond delay="0"/>
                                  </p:stCondLst>
                                  <p:childTnLst>
                                    <p:set>
                                      <p:cBhvr>
                                        <p:cTn id="82" dur="1" fill="hold">
                                          <p:stCondLst>
                                            <p:cond delay="0"/>
                                          </p:stCondLst>
                                        </p:cTn>
                                        <p:tgtEl>
                                          <p:spTgt spid="5">
                                            <p:txEl>
                                              <p:pRg st="6" end="6"/>
                                            </p:txEl>
                                          </p:spTgt>
                                        </p:tgtEl>
                                        <p:attrNameLst>
                                          <p:attrName>style.visibility</p:attrName>
                                        </p:attrNameLst>
                                      </p:cBhvr>
                                      <p:to>
                                        <p:strVal val="visible"/>
                                      </p:to>
                                    </p:set>
                                    <p:animEffect transition="in" filter="wheel(1)">
                                      <p:cBhvr>
                                        <p:cTn id="83" dur="2000"/>
                                        <p:tgtEl>
                                          <p:spTgt spid="5">
                                            <p:txEl>
                                              <p:pRg st="6" end="6"/>
                                            </p:txEl>
                                          </p:spTgt>
                                        </p:tgtEl>
                                      </p:cBhvr>
                                    </p:animEffect>
                                  </p:childTnLst>
                                </p:cTn>
                              </p:par>
                              <p:par>
                                <p:cTn id="84" presetID="21" presetClass="entr" presetSubtype="1" fill="hold" nodeType="withEffect">
                                  <p:stCondLst>
                                    <p:cond delay="0"/>
                                  </p:stCondLst>
                                  <p:childTnLst>
                                    <p:set>
                                      <p:cBhvr>
                                        <p:cTn id="85" dur="1" fill="hold">
                                          <p:stCondLst>
                                            <p:cond delay="0"/>
                                          </p:stCondLst>
                                        </p:cTn>
                                        <p:tgtEl>
                                          <p:spTgt spid="5">
                                            <p:txEl>
                                              <p:pRg st="7" end="7"/>
                                            </p:txEl>
                                          </p:spTgt>
                                        </p:tgtEl>
                                        <p:attrNameLst>
                                          <p:attrName>style.visibility</p:attrName>
                                        </p:attrNameLst>
                                      </p:cBhvr>
                                      <p:to>
                                        <p:strVal val="visible"/>
                                      </p:to>
                                    </p:set>
                                    <p:animEffect transition="in" filter="wheel(1)">
                                      <p:cBhvr>
                                        <p:cTn id="86" dur="2000"/>
                                        <p:tgtEl>
                                          <p:spTgt spid="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1984162" y="337457"/>
            <a:ext cx="8599594" cy="523220"/>
          </a:xfrm>
          <a:prstGeom prst="rect">
            <a:avLst/>
          </a:prstGeom>
          <a:noFill/>
        </p:spPr>
        <p:txBody>
          <a:bodyPr wrap="square" rtlCol="0">
            <a:spAutoFit/>
          </a:bodyPr>
          <a:lstStyle/>
          <a:p>
            <a:r>
              <a:rPr lang="es-ES" sz="2800" b="1" dirty="0">
                <a:solidFill>
                  <a:srgbClr val="FF0000"/>
                </a:solidFill>
              </a:rPr>
              <a:t>RENOVACION DE LA INSCRIPCIÓN</a:t>
            </a:r>
            <a:endParaRPr lang="es-CL" sz="2800" b="1" dirty="0">
              <a:solidFill>
                <a:srgbClr val="FF0000"/>
              </a:solidFill>
            </a:endParaRPr>
          </a:p>
        </p:txBody>
      </p:sp>
      <p:sp>
        <p:nvSpPr>
          <p:cNvPr id="4" name="CuadroTexto 3"/>
          <p:cNvSpPr txBox="1"/>
          <p:nvPr/>
        </p:nvSpPr>
        <p:spPr>
          <a:xfrm>
            <a:off x="687977" y="1516068"/>
            <a:ext cx="11016344" cy="2169825"/>
          </a:xfrm>
          <a:prstGeom prst="rect">
            <a:avLst/>
          </a:prstGeom>
          <a:noFill/>
        </p:spPr>
        <p:txBody>
          <a:bodyPr wrap="square" rtlCol="0">
            <a:spAutoFit/>
          </a:bodyPr>
          <a:lstStyle/>
          <a:p>
            <a:pPr algn="just"/>
            <a:r>
              <a:rPr lang="es-ES" sz="2300" u="sng" dirty="0">
                <a:effectLst>
                  <a:outerShdw blurRad="38100" dist="38100" dir="2700000" algn="tl">
                    <a:srgbClr val="000000">
                      <a:alpha val="43137"/>
                    </a:srgbClr>
                  </a:outerShdw>
                </a:effectLst>
              </a:rPr>
              <a:t>Cada año, según </a:t>
            </a:r>
            <a:r>
              <a:rPr lang="es-ES" sz="2300" u="sng" dirty="0" smtClean="0">
                <a:effectLst>
                  <a:outerShdw blurRad="38100" dist="38100" dir="2700000" algn="tl">
                    <a:srgbClr val="000000">
                      <a:alpha val="43137"/>
                    </a:srgbClr>
                  </a:outerShdw>
                </a:effectLst>
              </a:rPr>
              <a:t>fecha de inscripción.</a:t>
            </a:r>
            <a:endParaRPr lang="es-ES" sz="2300" dirty="0"/>
          </a:p>
          <a:p>
            <a:pPr algn="just"/>
            <a:r>
              <a:rPr lang="es-ES" sz="1600" dirty="0" smtClean="0"/>
              <a:t>Copia del pago de imposiciones de los profesionales acreditados; certificado de la AFP obtenido por el mismo profesional; certificados de título y D. Jurada de nuevos profesionales. Los </a:t>
            </a:r>
            <a:r>
              <a:rPr lang="es-ES" sz="1600" dirty="0">
                <a:solidFill>
                  <a:srgbClr val="0000FF"/>
                </a:solidFill>
              </a:rPr>
              <a:t>estados financieros </a:t>
            </a:r>
            <a:r>
              <a:rPr lang="es-ES" sz="1600" dirty="0"/>
              <a:t>al </a:t>
            </a:r>
            <a:r>
              <a:rPr lang="es-ES" sz="1600" dirty="0">
                <a:solidFill>
                  <a:srgbClr val="0000FF"/>
                </a:solidFill>
              </a:rPr>
              <a:t>31 de diciembre del </a:t>
            </a:r>
            <a:r>
              <a:rPr lang="es-CL" sz="1600" dirty="0">
                <a:solidFill>
                  <a:srgbClr val="0000FF"/>
                </a:solidFill>
              </a:rPr>
              <a:t>año inmediatamente anterior</a:t>
            </a:r>
            <a:r>
              <a:rPr lang="es-CL" sz="1600" dirty="0"/>
              <a:t>, </a:t>
            </a:r>
            <a:r>
              <a:rPr lang="es-ES" sz="1600" dirty="0"/>
              <a:t>adjuntando: </a:t>
            </a:r>
            <a:r>
              <a:rPr lang="es-ES" sz="1600" b="1" dirty="0"/>
              <a:t>1)</a:t>
            </a:r>
            <a:r>
              <a:rPr lang="es-ES" sz="1600" dirty="0"/>
              <a:t> copia fiel de la última declaración de impuesto a la renta, </a:t>
            </a:r>
            <a:r>
              <a:rPr lang="es-ES" sz="1600" b="1" dirty="0"/>
              <a:t>2)</a:t>
            </a:r>
            <a:r>
              <a:rPr lang="es-ES" sz="1600" dirty="0"/>
              <a:t> Certificado de la Tesorería General de la República que acredite que no tiene deuda fiscal morosa a la fecha de presentación de los estados financieros, </a:t>
            </a:r>
            <a:r>
              <a:rPr lang="es-ES" sz="1600" b="1" dirty="0"/>
              <a:t>3)</a:t>
            </a:r>
            <a:r>
              <a:rPr lang="es-ES" sz="1600" dirty="0"/>
              <a:t> Certificado de la Dirección del Trabajo de que el </a:t>
            </a:r>
            <a:r>
              <a:rPr lang="es-CL" sz="1600" dirty="0"/>
              <a:t>contratista no registra deudas laborales o previsionales morosas, y </a:t>
            </a:r>
            <a:r>
              <a:rPr lang="es-CL" sz="1600" b="1" dirty="0"/>
              <a:t>4)</a:t>
            </a:r>
            <a:r>
              <a:rPr lang="es-CL" sz="1600" dirty="0"/>
              <a:t> </a:t>
            </a:r>
            <a:r>
              <a:rPr lang="es-CL" sz="1600" u="sng" dirty="0"/>
              <a:t>Si es persona jurídica</a:t>
            </a:r>
            <a:r>
              <a:rPr lang="es-CL" sz="1600" dirty="0"/>
              <a:t>: </a:t>
            </a:r>
            <a:r>
              <a:rPr lang="es-ES" sz="1600" dirty="0"/>
              <a:t>entregar copia de la inscripción de la escritura de constitución de la sociedad, en el Registro de Comercio correspondiente, con sus notas al margen, certificación de vigencia de la sociedad y con una antigüedad no superior a </a:t>
            </a:r>
            <a:r>
              <a:rPr lang="es-CL" sz="1600" dirty="0"/>
              <a:t>90 días.</a:t>
            </a:r>
            <a:endParaRPr lang="es-CL" sz="1600" u="sng" dirty="0"/>
          </a:p>
        </p:txBody>
      </p:sp>
      <p:sp>
        <p:nvSpPr>
          <p:cNvPr id="7" name="CuadroTexto 6"/>
          <p:cNvSpPr txBox="1"/>
          <p:nvPr/>
        </p:nvSpPr>
        <p:spPr>
          <a:xfrm>
            <a:off x="8229600" y="695142"/>
            <a:ext cx="2725783" cy="769441"/>
          </a:xfrm>
          <a:prstGeom prst="rect">
            <a:avLst/>
          </a:prstGeom>
          <a:noFill/>
        </p:spPr>
        <p:txBody>
          <a:bodyPr wrap="square" rtlCol="0">
            <a:spAutoFit/>
          </a:bodyPr>
          <a:lstStyle/>
          <a:p>
            <a:r>
              <a:rPr lang="es-MX" sz="2200" dirty="0"/>
              <a:t>Renovación en línea:</a:t>
            </a:r>
          </a:p>
          <a:p>
            <a:r>
              <a:rPr lang="es-MX" sz="2200" dirty="0"/>
              <a:t>Fácil, Rápido, </a:t>
            </a:r>
            <a:r>
              <a:rPr lang="es-MX" sz="2200" dirty="0" smtClean="0"/>
              <a:t>Seguro.</a:t>
            </a:r>
            <a:endParaRPr lang="es-CL" dirty="0"/>
          </a:p>
        </p:txBody>
      </p:sp>
      <p:sp>
        <p:nvSpPr>
          <p:cNvPr id="5" name="CuadroTexto 4"/>
          <p:cNvSpPr txBox="1"/>
          <p:nvPr/>
        </p:nvSpPr>
        <p:spPr>
          <a:xfrm>
            <a:off x="687977" y="3996360"/>
            <a:ext cx="11016344" cy="1646605"/>
          </a:xfrm>
          <a:prstGeom prst="rect">
            <a:avLst/>
          </a:prstGeom>
          <a:noFill/>
        </p:spPr>
        <p:txBody>
          <a:bodyPr wrap="square" rtlCol="0">
            <a:spAutoFit/>
          </a:bodyPr>
          <a:lstStyle/>
          <a:p>
            <a:pPr algn="just"/>
            <a:r>
              <a:rPr lang="es-MX" sz="1600" b="1" dirty="0"/>
              <a:t>En todos los casos de suspensión automática que </a:t>
            </a:r>
            <a:r>
              <a:rPr lang="es-MX" sz="1600" b="1" dirty="0" smtClean="0"/>
              <a:t>se prolongue </a:t>
            </a:r>
            <a:r>
              <a:rPr lang="es-MX" sz="1600" b="1" dirty="0"/>
              <a:t>por un plazo superior a un año</a:t>
            </a:r>
            <a:r>
              <a:rPr lang="es-MX" sz="1600" dirty="0"/>
              <a:t>, </a:t>
            </a:r>
            <a:r>
              <a:rPr lang="es-MX" sz="1600" u="sng" dirty="0"/>
              <a:t>una vez </a:t>
            </a:r>
            <a:r>
              <a:rPr lang="es-MX" sz="1600" u="sng" dirty="0" smtClean="0"/>
              <a:t>superada la </a:t>
            </a:r>
            <a:r>
              <a:rPr lang="es-MX" sz="1600" u="sng" dirty="0"/>
              <a:t>causal </a:t>
            </a:r>
            <a:r>
              <a:rPr lang="es-MX" sz="1600" u="sng" dirty="0" smtClean="0"/>
              <a:t>de suspensión</a:t>
            </a:r>
            <a:r>
              <a:rPr lang="es-MX" sz="1600" dirty="0"/>
              <a:t>, el contratista </a:t>
            </a:r>
            <a:r>
              <a:rPr lang="es-MX" sz="1600" dirty="0" smtClean="0"/>
              <a:t>deberá </a:t>
            </a:r>
            <a:r>
              <a:rPr lang="es-MX" sz="1600" dirty="0"/>
              <a:t>actualizar toda la información </a:t>
            </a:r>
            <a:r>
              <a:rPr lang="es-MX" sz="1600" dirty="0" smtClean="0"/>
              <a:t>requerida normalmente </a:t>
            </a:r>
            <a:r>
              <a:rPr lang="es-MX" sz="1600" dirty="0"/>
              <a:t>por el Registro. Si el plazo de </a:t>
            </a:r>
            <a:r>
              <a:rPr lang="es-MX" sz="1600" dirty="0" smtClean="0"/>
              <a:t>suspensión automática </a:t>
            </a:r>
            <a:r>
              <a:rPr lang="es-MX" sz="1600" dirty="0"/>
              <a:t>es menor, sólo deberá informar si </a:t>
            </a:r>
            <a:r>
              <a:rPr lang="es-MX" sz="1600" dirty="0" smtClean="0"/>
              <a:t>hay cambios en </a:t>
            </a:r>
            <a:r>
              <a:rPr lang="es-MX" sz="1600" dirty="0"/>
              <a:t>su situación como empresa, que tengan efecto en </a:t>
            </a:r>
            <a:r>
              <a:rPr lang="es-MX" sz="1600" dirty="0" smtClean="0"/>
              <a:t>su inscripción</a:t>
            </a:r>
            <a:r>
              <a:rPr lang="es-MX" sz="1600" dirty="0"/>
              <a:t>, en lo relativo a los registros y </a:t>
            </a:r>
            <a:r>
              <a:rPr lang="es-MX" sz="1600" dirty="0" smtClean="0"/>
              <a:t>sus </a:t>
            </a:r>
            <a:r>
              <a:rPr lang="es-CL" sz="1600" dirty="0" smtClean="0"/>
              <a:t>respectivas </a:t>
            </a:r>
            <a:r>
              <a:rPr lang="es-CL" sz="1600" dirty="0"/>
              <a:t>categorías.</a:t>
            </a:r>
          </a:p>
          <a:p>
            <a:pPr algn="just">
              <a:spcBef>
                <a:spcPts val="600"/>
              </a:spcBef>
            </a:pPr>
            <a:r>
              <a:rPr lang="es-MX" sz="1600" dirty="0" smtClean="0"/>
              <a:t>La </a:t>
            </a:r>
            <a:r>
              <a:rPr lang="es-MX" sz="1600" dirty="0"/>
              <a:t>reincorporación de un contratista una vez </a:t>
            </a:r>
            <a:r>
              <a:rPr lang="es-MX" sz="1600" dirty="0" smtClean="0"/>
              <a:t>cumplido el </a:t>
            </a:r>
            <a:r>
              <a:rPr lang="es-MX" sz="1600" dirty="0"/>
              <a:t>plazo establecido, está condicionada a que éste </a:t>
            </a:r>
            <a:r>
              <a:rPr lang="es-MX" sz="1600" dirty="0" smtClean="0"/>
              <a:t>nada adeude </a:t>
            </a:r>
            <a:r>
              <a:rPr lang="es-MX" sz="1600" dirty="0"/>
              <a:t>al Fisco con motivo de los contratos celebrados </a:t>
            </a:r>
            <a:r>
              <a:rPr lang="es-MX" sz="1600" dirty="0" smtClean="0"/>
              <a:t>con </a:t>
            </a:r>
            <a:r>
              <a:rPr lang="es-CL" sz="1600" dirty="0" smtClean="0"/>
              <a:t>el </a:t>
            </a:r>
            <a:r>
              <a:rPr lang="es-CL" sz="1600" dirty="0"/>
              <a:t>Ministerio.</a:t>
            </a:r>
          </a:p>
        </p:txBody>
      </p:sp>
    </p:spTree>
    <p:extLst>
      <p:ext uri="{BB962C8B-B14F-4D97-AF65-F5344CB8AC3E}">
        <p14:creationId xmlns:p14="http://schemas.microsoft.com/office/powerpoint/2010/main" val="2037316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80">
                                          <p:stCondLst>
                                            <p:cond delay="0"/>
                                          </p:stCondLst>
                                        </p:cTn>
                                        <p:tgtEl>
                                          <p:spTgt spid="4">
                                            <p:txEl>
                                              <p:pRg st="0" end="0"/>
                                            </p:txEl>
                                          </p:spTgt>
                                        </p:tgtEl>
                                      </p:cBhvr>
                                    </p:animEffect>
                                    <p:anim calcmode="lin" valueType="num">
                                      <p:cBhvr>
                                        <p:cTn id="8" dur="1822" tmFilter="0,0; 0.14,0.36; 0.43,0.73; 0.71,0.91; 1.0,1.0">
                                          <p:stCondLst>
                                            <p:cond delay="0"/>
                                          </p:stCondLst>
                                        </p:cTn>
                                        <p:tgtEl>
                                          <p:spTgt spid="4">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xEl>
                                              <p:pRg st="0" end="0"/>
                                            </p:txEl>
                                          </p:spTgt>
                                        </p:tgtEl>
                                      </p:cBhvr>
                                      <p:to x="100000" y="60000"/>
                                    </p:animScale>
                                    <p:animScale>
                                      <p:cBhvr>
                                        <p:cTn id="14" dur="166" decel="50000">
                                          <p:stCondLst>
                                            <p:cond delay="676"/>
                                          </p:stCondLst>
                                        </p:cTn>
                                        <p:tgtEl>
                                          <p:spTgt spid="4">
                                            <p:txEl>
                                              <p:pRg st="0" end="0"/>
                                            </p:txEl>
                                          </p:spTgt>
                                        </p:tgtEl>
                                      </p:cBhvr>
                                      <p:to x="100000" y="100000"/>
                                    </p:animScale>
                                    <p:animScale>
                                      <p:cBhvr>
                                        <p:cTn id="15" dur="26">
                                          <p:stCondLst>
                                            <p:cond delay="1312"/>
                                          </p:stCondLst>
                                        </p:cTn>
                                        <p:tgtEl>
                                          <p:spTgt spid="4">
                                            <p:txEl>
                                              <p:pRg st="0" end="0"/>
                                            </p:txEl>
                                          </p:spTgt>
                                        </p:tgtEl>
                                      </p:cBhvr>
                                      <p:to x="100000" y="80000"/>
                                    </p:animScale>
                                    <p:animScale>
                                      <p:cBhvr>
                                        <p:cTn id="16" dur="166" decel="50000">
                                          <p:stCondLst>
                                            <p:cond delay="1338"/>
                                          </p:stCondLst>
                                        </p:cTn>
                                        <p:tgtEl>
                                          <p:spTgt spid="4">
                                            <p:txEl>
                                              <p:pRg st="0" end="0"/>
                                            </p:txEl>
                                          </p:spTgt>
                                        </p:tgtEl>
                                      </p:cBhvr>
                                      <p:to x="100000" y="100000"/>
                                    </p:animScale>
                                    <p:animScale>
                                      <p:cBhvr>
                                        <p:cTn id="17" dur="26">
                                          <p:stCondLst>
                                            <p:cond delay="1642"/>
                                          </p:stCondLst>
                                        </p:cTn>
                                        <p:tgtEl>
                                          <p:spTgt spid="4">
                                            <p:txEl>
                                              <p:pRg st="0" end="0"/>
                                            </p:txEl>
                                          </p:spTgt>
                                        </p:tgtEl>
                                      </p:cBhvr>
                                      <p:to x="100000" y="90000"/>
                                    </p:animScale>
                                    <p:animScale>
                                      <p:cBhvr>
                                        <p:cTn id="18" dur="166" decel="50000">
                                          <p:stCondLst>
                                            <p:cond delay="1668"/>
                                          </p:stCondLst>
                                        </p:cTn>
                                        <p:tgtEl>
                                          <p:spTgt spid="4">
                                            <p:txEl>
                                              <p:pRg st="0" end="0"/>
                                            </p:txEl>
                                          </p:spTgt>
                                        </p:tgtEl>
                                      </p:cBhvr>
                                      <p:to x="100000" y="100000"/>
                                    </p:animScale>
                                    <p:animScale>
                                      <p:cBhvr>
                                        <p:cTn id="19" dur="26">
                                          <p:stCondLst>
                                            <p:cond delay="1808"/>
                                          </p:stCondLst>
                                        </p:cTn>
                                        <p:tgtEl>
                                          <p:spTgt spid="4">
                                            <p:txEl>
                                              <p:pRg st="0" end="0"/>
                                            </p:txEl>
                                          </p:spTgt>
                                        </p:tgtEl>
                                      </p:cBhvr>
                                      <p:to x="100000" y="95000"/>
                                    </p:animScale>
                                    <p:animScale>
                                      <p:cBhvr>
                                        <p:cTn id="20" dur="166" decel="50000">
                                          <p:stCondLst>
                                            <p:cond delay="1834"/>
                                          </p:stCondLst>
                                        </p:cTn>
                                        <p:tgtEl>
                                          <p:spTgt spid="4">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4">
                                            <p:txEl>
                                              <p:pRg st="1" end="1"/>
                                            </p:txEl>
                                          </p:spTgt>
                                        </p:tgtEl>
                                        <p:attrNameLst>
                                          <p:attrName>style.visibility</p:attrName>
                                        </p:attrNameLst>
                                      </p:cBhvr>
                                      <p:to>
                                        <p:strVal val="visible"/>
                                      </p:to>
                                    </p:set>
                                    <p:animEffect transition="in" filter="fade">
                                      <p:cBhvr>
                                        <p:cTn id="25" dur="1000"/>
                                        <p:tgtEl>
                                          <p:spTgt spid="4">
                                            <p:txEl>
                                              <p:pRg st="1" end="1"/>
                                            </p:txEl>
                                          </p:spTgt>
                                        </p:tgtEl>
                                      </p:cBhvr>
                                    </p:animEffect>
                                    <p:anim calcmode="lin" valueType="num">
                                      <p:cBhvr>
                                        <p:cTn id="26"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27"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5">
                                            <p:txEl>
                                              <p:pRg st="0" end="0"/>
                                            </p:txEl>
                                          </p:spTgt>
                                        </p:tgtEl>
                                        <p:attrNameLst>
                                          <p:attrName>style.visibility</p:attrName>
                                        </p:attrNameLst>
                                      </p:cBhvr>
                                      <p:to>
                                        <p:strVal val="visible"/>
                                      </p:to>
                                    </p:set>
                                    <p:animEffect transition="in" filter="circle(in)">
                                      <p:cBhvr>
                                        <p:cTn id="32" dur="2000"/>
                                        <p:tgtEl>
                                          <p:spTgt spid="5">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6" presetClass="entr" presetSubtype="0" fill="hold" nodeType="clickEffect">
                                  <p:stCondLst>
                                    <p:cond delay="0"/>
                                  </p:stCondLst>
                                  <p:childTnLst>
                                    <p:set>
                                      <p:cBhvr>
                                        <p:cTn id="36" dur="1" fill="hold">
                                          <p:stCondLst>
                                            <p:cond delay="0"/>
                                          </p:stCondLst>
                                        </p:cTn>
                                        <p:tgtEl>
                                          <p:spTgt spid="5">
                                            <p:txEl>
                                              <p:pRg st="1" end="1"/>
                                            </p:txEl>
                                          </p:spTgt>
                                        </p:tgtEl>
                                        <p:attrNameLst>
                                          <p:attrName>style.visibility</p:attrName>
                                        </p:attrNameLst>
                                      </p:cBhvr>
                                      <p:to>
                                        <p:strVal val="visible"/>
                                      </p:to>
                                    </p:set>
                                    <p:animEffect transition="in" filter="wipe(down)">
                                      <p:cBhvr>
                                        <p:cTn id="37" dur="580">
                                          <p:stCondLst>
                                            <p:cond delay="0"/>
                                          </p:stCondLst>
                                        </p:cTn>
                                        <p:tgtEl>
                                          <p:spTgt spid="5">
                                            <p:txEl>
                                              <p:pRg st="1" end="1"/>
                                            </p:txEl>
                                          </p:spTgt>
                                        </p:tgtEl>
                                      </p:cBhvr>
                                    </p:animEffect>
                                    <p:anim calcmode="lin" valueType="num">
                                      <p:cBhvr>
                                        <p:cTn id="38" dur="1822" tmFilter="0,0; 0.14,0.36; 0.43,0.73; 0.71,0.91; 1.0,1.0">
                                          <p:stCondLst>
                                            <p:cond delay="0"/>
                                          </p:stCondLst>
                                        </p:cTn>
                                        <p:tgtEl>
                                          <p:spTgt spid="5">
                                            <p:txEl>
                                              <p:pRg st="1" end="1"/>
                                            </p:txEl>
                                          </p:spTgt>
                                        </p:tgtEl>
                                        <p:attrNameLst>
                                          <p:attrName>ppt_x</p:attrName>
                                        </p:attrNameLst>
                                      </p:cBhvr>
                                      <p:tavLst>
                                        <p:tav tm="0">
                                          <p:val>
                                            <p:strVal val="#ppt_x-0.25"/>
                                          </p:val>
                                        </p:tav>
                                        <p:tav tm="100000">
                                          <p:val>
                                            <p:strVal val="#ppt_x"/>
                                          </p:val>
                                        </p:tav>
                                      </p:tavLst>
                                    </p:anim>
                                    <p:anim calcmode="lin" valueType="num">
                                      <p:cBhvr>
                                        <p:cTn id="39" dur="664" tmFilter="0.0,0.0; 0.25,0.07; 0.50,0.2; 0.75,0.467; 1.0,1.0">
                                          <p:stCondLst>
                                            <p:cond delay="0"/>
                                          </p:stCondLst>
                                        </p:cTn>
                                        <p:tgtEl>
                                          <p:spTgt spid="5">
                                            <p:txEl>
                                              <p:pRg st="1" end="1"/>
                                            </p:txEl>
                                          </p:spTgt>
                                        </p:tgtEl>
                                        <p:attrNameLst>
                                          <p:attrName>ppt_y</p:attrName>
                                        </p:attrNameLst>
                                      </p:cBhvr>
                                      <p:tavLst>
                                        <p:tav tm="0" fmla="#ppt_y-sin(pi*$)/3">
                                          <p:val>
                                            <p:fltVal val="0.5"/>
                                          </p:val>
                                        </p:tav>
                                        <p:tav tm="100000">
                                          <p:val>
                                            <p:fltVal val="1"/>
                                          </p:val>
                                        </p:tav>
                                      </p:tavLst>
                                    </p:anim>
                                    <p:anim calcmode="lin" valueType="num">
                                      <p:cBhvr>
                                        <p:cTn id="40" dur="664" tmFilter="0, 0; 0.125,0.2665; 0.25,0.4; 0.375,0.465; 0.5,0.5;  0.625,0.535; 0.75,0.6; 0.875,0.7335; 1,1">
                                          <p:stCondLst>
                                            <p:cond delay="664"/>
                                          </p:stCondLst>
                                        </p:cTn>
                                        <p:tgtEl>
                                          <p:spTgt spid="5">
                                            <p:txEl>
                                              <p:pRg st="1" end="1"/>
                                            </p:txEl>
                                          </p:spTgt>
                                        </p:tgtEl>
                                        <p:attrNameLst>
                                          <p:attrName>ppt_y</p:attrName>
                                        </p:attrNameLst>
                                      </p:cBhvr>
                                      <p:tavLst>
                                        <p:tav tm="0" fmla="#ppt_y-sin(pi*$)/9">
                                          <p:val>
                                            <p:fltVal val="0"/>
                                          </p:val>
                                        </p:tav>
                                        <p:tav tm="100000">
                                          <p:val>
                                            <p:fltVal val="1"/>
                                          </p:val>
                                        </p:tav>
                                      </p:tavLst>
                                    </p:anim>
                                    <p:anim calcmode="lin" valueType="num">
                                      <p:cBhvr>
                                        <p:cTn id="41" dur="332" tmFilter="0, 0; 0.125,0.2665; 0.25,0.4; 0.375,0.465; 0.5,0.5;  0.625,0.535; 0.75,0.6; 0.875,0.7335; 1,1">
                                          <p:stCondLst>
                                            <p:cond delay="1324"/>
                                          </p:stCondLst>
                                        </p:cTn>
                                        <p:tgtEl>
                                          <p:spTgt spid="5">
                                            <p:txEl>
                                              <p:pRg st="1" end="1"/>
                                            </p:txEl>
                                          </p:spTgt>
                                        </p:tgtEl>
                                        <p:attrNameLst>
                                          <p:attrName>ppt_y</p:attrName>
                                        </p:attrNameLst>
                                      </p:cBhvr>
                                      <p:tavLst>
                                        <p:tav tm="0" fmla="#ppt_y-sin(pi*$)/27">
                                          <p:val>
                                            <p:fltVal val="0"/>
                                          </p:val>
                                        </p:tav>
                                        <p:tav tm="100000">
                                          <p:val>
                                            <p:fltVal val="1"/>
                                          </p:val>
                                        </p:tav>
                                      </p:tavLst>
                                    </p:anim>
                                    <p:anim calcmode="lin" valueType="num">
                                      <p:cBhvr>
                                        <p:cTn id="42" dur="164" tmFilter="0, 0; 0.125,0.2665; 0.25,0.4; 0.375,0.465; 0.5,0.5;  0.625,0.535; 0.75,0.6; 0.875,0.7335; 1,1">
                                          <p:stCondLst>
                                            <p:cond delay="1656"/>
                                          </p:stCondLst>
                                        </p:cTn>
                                        <p:tgtEl>
                                          <p:spTgt spid="5">
                                            <p:txEl>
                                              <p:pRg st="1" end="1"/>
                                            </p:txEl>
                                          </p:spTgt>
                                        </p:tgtEl>
                                        <p:attrNameLst>
                                          <p:attrName>ppt_y</p:attrName>
                                        </p:attrNameLst>
                                      </p:cBhvr>
                                      <p:tavLst>
                                        <p:tav tm="0" fmla="#ppt_y-sin(pi*$)/81">
                                          <p:val>
                                            <p:fltVal val="0"/>
                                          </p:val>
                                        </p:tav>
                                        <p:tav tm="100000">
                                          <p:val>
                                            <p:fltVal val="1"/>
                                          </p:val>
                                        </p:tav>
                                      </p:tavLst>
                                    </p:anim>
                                    <p:animScale>
                                      <p:cBhvr>
                                        <p:cTn id="43" dur="26">
                                          <p:stCondLst>
                                            <p:cond delay="650"/>
                                          </p:stCondLst>
                                        </p:cTn>
                                        <p:tgtEl>
                                          <p:spTgt spid="5">
                                            <p:txEl>
                                              <p:pRg st="1" end="1"/>
                                            </p:txEl>
                                          </p:spTgt>
                                        </p:tgtEl>
                                      </p:cBhvr>
                                      <p:to x="100000" y="60000"/>
                                    </p:animScale>
                                    <p:animScale>
                                      <p:cBhvr>
                                        <p:cTn id="44" dur="166" decel="50000">
                                          <p:stCondLst>
                                            <p:cond delay="676"/>
                                          </p:stCondLst>
                                        </p:cTn>
                                        <p:tgtEl>
                                          <p:spTgt spid="5">
                                            <p:txEl>
                                              <p:pRg st="1" end="1"/>
                                            </p:txEl>
                                          </p:spTgt>
                                        </p:tgtEl>
                                      </p:cBhvr>
                                      <p:to x="100000" y="100000"/>
                                    </p:animScale>
                                    <p:animScale>
                                      <p:cBhvr>
                                        <p:cTn id="45" dur="26">
                                          <p:stCondLst>
                                            <p:cond delay="1312"/>
                                          </p:stCondLst>
                                        </p:cTn>
                                        <p:tgtEl>
                                          <p:spTgt spid="5">
                                            <p:txEl>
                                              <p:pRg st="1" end="1"/>
                                            </p:txEl>
                                          </p:spTgt>
                                        </p:tgtEl>
                                      </p:cBhvr>
                                      <p:to x="100000" y="80000"/>
                                    </p:animScale>
                                    <p:animScale>
                                      <p:cBhvr>
                                        <p:cTn id="46" dur="166" decel="50000">
                                          <p:stCondLst>
                                            <p:cond delay="1338"/>
                                          </p:stCondLst>
                                        </p:cTn>
                                        <p:tgtEl>
                                          <p:spTgt spid="5">
                                            <p:txEl>
                                              <p:pRg st="1" end="1"/>
                                            </p:txEl>
                                          </p:spTgt>
                                        </p:tgtEl>
                                      </p:cBhvr>
                                      <p:to x="100000" y="100000"/>
                                    </p:animScale>
                                    <p:animScale>
                                      <p:cBhvr>
                                        <p:cTn id="47" dur="26">
                                          <p:stCondLst>
                                            <p:cond delay="1642"/>
                                          </p:stCondLst>
                                        </p:cTn>
                                        <p:tgtEl>
                                          <p:spTgt spid="5">
                                            <p:txEl>
                                              <p:pRg st="1" end="1"/>
                                            </p:txEl>
                                          </p:spTgt>
                                        </p:tgtEl>
                                      </p:cBhvr>
                                      <p:to x="100000" y="90000"/>
                                    </p:animScale>
                                    <p:animScale>
                                      <p:cBhvr>
                                        <p:cTn id="48" dur="166" decel="50000">
                                          <p:stCondLst>
                                            <p:cond delay="1668"/>
                                          </p:stCondLst>
                                        </p:cTn>
                                        <p:tgtEl>
                                          <p:spTgt spid="5">
                                            <p:txEl>
                                              <p:pRg st="1" end="1"/>
                                            </p:txEl>
                                          </p:spTgt>
                                        </p:tgtEl>
                                      </p:cBhvr>
                                      <p:to x="100000" y="100000"/>
                                    </p:animScale>
                                    <p:animScale>
                                      <p:cBhvr>
                                        <p:cTn id="49" dur="26">
                                          <p:stCondLst>
                                            <p:cond delay="1808"/>
                                          </p:stCondLst>
                                        </p:cTn>
                                        <p:tgtEl>
                                          <p:spTgt spid="5">
                                            <p:txEl>
                                              <p:pRg st="1" end="1"/>
                                            </p:txEl>
                                          </p:spTgt>
                                        </p:tgtEl>
                                      </p:cBhvr>
                                      <p:to x="100000" y="95000"/>
                                    </p:animScale>
                                    <p:animScale>
                                      <p:cBhvr>
                                        <p:cTn id="50" dur="166" decel="50000">
                                          <p:stCondLst>
                                            <p:cond delay="1834"/>
                                          </p:stCondLst>
                                        </p:cTn>
                                        <p:tgtEl>
                                          <p:spTgt spid="5">
                                            <p:txEl>
                                              <p:pRg st="1" end="1"/>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8" y="152401"/>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Marcador de número de diapositiva"/>
          <p:cNvSpPr>
            <a:spLocks noGrp="1"/>
          </p:cNvSpPr>
          <p:nvPr>
            <p:ph type="sldNum" sz="quarter" idx="12"/>
          </p:nvPr>
        </p:nvSpPr>
        <p:spPr/>
        <p:txBody>
          <a:bodyPr/>
          <a:lstStyle/>
          <a:p>
            <a:fld id="{339DE33B-29C3-A64D-9297-00A5A1600F58}" type="slidenum">
              <a:rPr lang="es-ES" smtClean="0"/>
              <a:t>24</a:t>
            </a:fld>
            <a:endParaRPr lang="es-ES" dirty="0"/>
          </a:p>
        </p:txBody>
      </p:sp>
      <p:sp>
        <p:nvSpPr>
          <p:cNvPr id="2" name="Rectángulo 1"/>
          <p:cNvSpPr/>
          <p:nvPr/>
        </p:nvSpPr>
        <p:spPr>
          <a:xfrm>
            <a:off x="731520" y="2455817"/>
            <a:ext cx="10493829" cy="3623174"/>
          </a:xfrm>
          <a:prstGeom prst="rect">
            <a:avLst/>
          </a:prstGeom>
          <a:noFill/>
        </p:spPr>
        <p:txBody>
          <a:bodyPr wrap="none" lIns="91440" tIns="45720" rIns="91440" bIns="45720">
            <a:prstTxWarp prst="textWave2">
              <a:avLst/>
            </a:prstTxWarp>
            <a:spAutoFit/>
          </a:bodyPr>
          <a:lstStyle/>
          <a:p>
            <a:pPr algn="ctr"/>
            <a:r>
              <a:rPr lang="es-ES" sz="6600" cap="none" spc="0" dirty="0" smtClean="0">
                <a:ln w="13462">
                  <a:solidFill>
                    <a:schemeClr val="bg1"/>
                  </a:solidFill>
                  <a:prstDash val="solid"/>
                </a:ln>
                <a:solidFill>
                  <a:srgbClr val="7030A0"/>
                </a:solidFill>
              </a:rPr>
              <a:t>LICITACION y ADJUDICACIÓN</a:t>
            </a:r>
            <a:endParaRPr lang="es-ES" sz="6600" cap="none" spc="0" dirty="0">
              <a:ln w="13462">
                <a:solidFill>
                  <a:schemeClr val="bg1"/>
                </a:solidFill>
                <a:prstDash val="solid"/>
              </a:ln>
              <a:solidFill>
                <a:srgbClr val="7030A0"/>
              </a:solidFill>
            </a:endParaRPr>
          </a:p>
        </p:txBody>
      </p:sp>
      <p:pic>
        <p:nvPicPr>
          <p:cNvPr id="6" name="Imagen 5"/>
          <p:cNvPicPr>
            <a:picLocks noChangeAspect="1"/>
          </p:cNvPicPr>
          <p:nvPr/>
        </p:nvPicPr>
        <p:blipFill>
          <a:blip r:embed="rId3"/>
          <a:stretch>
            <a:fillRect/>
          </a:stretch>
        </p:blipFill>
        <p:spPr>
          <a:xfrm>
            <a:off x="8619489" y="140245"/>
            <a:ext cx="2143125" cy="2143125"/>
          </a:xfrm>
          <a:prstGeom prst="rect">
            <a:avLst/>
          </a:prstGeom>
        </p:spPr>
      </p:pic>
      <p:pic>
        <p:nvPicPr>
          <p:cNvPr id="3" name="Imagen 2"/>
          <p:cNvPicPr>
            <a:picLocks noChangeAspect="1"/>
          </p:cNvPicPr>
          <p:nvPr/>
        </p:nvPicPr>
        <p:blipFill>
          <a:blip r:embed="rId4"/>
          <a:stretch>
            <a:fillRect/>
          </a:stretch>
        </p:blipFill>
        <p:spPr>
          <a:xfrm>
            <a:off x="4054837" y="78649"/>
            <a:ext cx="2581275" cy="1771650"/>
          </a:xfrm>
          <a:prstGeom prst="rect">
            <a:avLst/>
          </a:prstGeom>
        </p:spPr>
      </p:pic>
      <p:pic>
        <p:nvPicPr>
          <p:cNvPr id="5" name="Imagen 4"/>
          <p:cNvPicPr>
            <a:picLocks noChangeAspect="1"/>
          </p:cNvPicPr>
          <p:nvPr/>
        </p:nvPicPr>
        <p:blipFill>
          <a:blip r:embed="rId5"/>
          <a:stretch>
            <a:fillRect/>
          </a:stretch>
        </p:blipFill>
        <p:spPr>
          <a:xfrm>
            <a:off x="291782" y="260623"/>
            <a:ext cx="2705100" cy="1685925"/>
          </a:xfrm>
          <a:prstGeom prst="rect">
            <a:avLst/>
          </a:prstGeom>
        </p:spPr>
      </p:pic>
    </p:spTree>
    <p:extLst>
      <p:ext uri="{BB962C8B-B14F-4D97-AF65-F5344CB8AC3E}">
        <p14:creationId xmlns:p14="http://schemas.microsoft.com/office/powerpoint/2010/main" val="260628655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redondeado"/>
          <p:cNvSpPr/>
          <p:nvPr/>
        </p:nvSpPr>
        <p:spPr>
          <a:xfrm>
            <a:off x="681313" y="1993953"/>
            <a:ext cx="10898072" cy="1584048"/>
          </a:xfrm>
          <a:prstGeom prst="roundRect">
            <a:avLst/>
          </a:prstGeom>
          <a:solidFill>
            <a:schemeClr val="bg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a:solidFill>
                <a:schemeClr val="bg2"/>
              </a:solidFill>
            </a:endParaRPr>
          </a:p>
        </p:txBody>
      </p:sp>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8" y="152401"/>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CuadroTexto"/>
          <p:cNvSpPr txBox="1"/>
          <p:nvPr/>
        </p:nvSpPr>
        <p:spPr>
          <a:xfrm>
            <a:off x="681313" y="470376"/>
            <a:ext cx="10260397" cy="523220"/>
          </a:xfrm>
          <a:prstGeom prst="rect">
            <a:avLst/>
          </a:prstGeom>
          <a:noFill/>
        </p:spPr>
        <p:txBody>
          <a:bodyPr wrap="square" rtlCol="0">
            <a:spAutoFit/>
          </a:bodyPr>
          <a:lstStyle/>
          <a:p>
            <a:pPr algn="ctr"/>
            <a:r>
              <a:rPr lang="es-MX" altLang="es-CL" sz="2800" b="1" i="1" dirty="0">
                <a:solidFill>
                  <a:schemeClr val="accent2"/>
                </a:solidFill>
              </a:rPr>
              <a:t>¿Quienes Acceden a Licitaciones y Adjudicaciones</a:t>
            </a:r>
            <a:r>
              <a:rPr lang="es-MX" altLang="es-CL" sz="2800" b="1" i="1" dirty="0" smtClean="0">
                <a:solidFill>
                  <a:schemeClr val="accent2"/>
                </a:solidFill>
              </a:rPr>
              <a:t>?</a:t>
            </a:r>
            <a:endParaRPr lang="es-CL" dirty="0"/>
          </a:p>
        </p:txBody>
      </p:sp>
      <p:sp>
        <p:nvSpPr>
          <p:cNvPr id="3" name="2 CuadroTexto"/>
          <p:cNvSpPr txBox="1"/>
          <p:nvPr/>
        </p:nvSpPr>
        <p:spPr>
          <a:xfrm>
            <a:off x="706658" y="1006871"/>
            <a:ext cx="10260397" cy="707886"/>
          </a:xfrm>
          <a:prstGeom prst="rect">
            <a:avLst/>
          </a:prstGeom>
          <a:noFill/>
        </p:spPr>
        <p:txBody>
          <a:bodyPr wrap="square" rtlCol="0">
            <a:spAutoFit/>
          </a:bodyPr>
          <a:lstStyle/>
          <a:p>
            <a:pPr algn="just"/>
            <a:r>
              <a:rPr lang="es-MX" altLang="es-CL" sz="2000" dirty="0"/>
              <a:t>Contratistas </a:t>
            </a:r>
            <a:r>
              <a:rPr lang="es-MX" altLang="es-CL" sz="2000" u="sng" dirty="0" smtClean="0"/>
              <a:t>inscritos </a:t>
            </a:r>
            <a:r>
              <a:rPr lang="es-MX" altLang="es-CL" sz="2000" u="sng" dirty="0"/>
              <a:t>y vigentes </a:t>
            </a:r>
            <a:r>
              <a:rPr lang="es-MX" altLang="es-CL" sz="2000" dirty="0"/>
              <a:t>en la categoría y registro </a:t>
            </a:r>
            <a:r>
              <a:rPr lang="es-MX" altLang="es-CL" sz="2000" dirty="0" smtClean="0"/>
              <a:t>señalado </a:t>
            </a:r>
            <a:r>
              <a:rPr lang="es-MX" altLang="es-CL" sz="2000" dirty="0"/>
              <a:t>en las Bases, </a:t>
            </a:r>
            <a:r>
              <a:rPr lang="es-ES_tradnl" altLang="es-CL" sz="2000" dirty="0"/>
              <a:t>o que hayan sido aceptados en el </a:t>
            </a:r>
            <a:r>
              <a:rPr lang="es-ES_tradnl" altLang="es-CL" sz="2000" u="sng" dirty="0"/>
              <a:t>Registro Especial</a:t>
            </a:r>
            <a:endParaRPr lang="es-CL" sz="2000" dirty="0"/>
          </a:p>
        </p:txBody>
      </p:sp>
      <p:sp>
        <p:nvSpPr>
          <p:cNvPr id="8" name="7 CuadroTexto"/>
          <p:cNvSpPr txBox="1"/>
          <p:nvPr/>
        </p:nvSpPr>
        <p:spPr>
          <a:xfrm>
            <a:off x="681313" y="2047313"/>
            <a:ext cx="10898072" cy="1477328"/>
          </a:xfrm>
          <a:prstGeom prst="rect">
            <a:avLst/>
          </a:prstGeom>
          <a:noFill/>
        </p:spPr>
        <p:txBody>
          <a:bodyPr wrap="square" rtlCol="0">
            <a:spAutoFit/>
          </a:bodyPr>
          <a:lstStyle/>
          <a:p>
            <a:pPr algn="just"/>
            <a:r>
              <a:rPr lang="es-ES" sz="1800" i="1" dirty="0" smtClean="0">
                <a:effectLst>
                  <a:outerShdw blurRad="38100" dist="38100" dir="2700000" algn="tl">
                    <a:srgbClr val="000000">
                      <a:alpha val="43137"/>
                    </a:srgbClr>
                  </a:outerShdw>
                </a:effectLst>
              </a:rPr>
              <a:t>EXCEPCIÓN:  </a:t>
            </a:r>
            <a:r>
              <a:rPr lang="es-ES" sz="1800" i="1" u="sng" dirty="0" smtClean="0"/>
              <a:t>Llamados </a:t>
            </a:r>
            <a:r>
              <a:rPr lang="es-ES" sz="1800" i="1" u="sng" dirty="0"/>
              <a:t>a licitación de la </a:t>
            </a:r>
            <a:r>
              <a:rPr lang="es-CL" sz="1800" i="1" u="sng" dirty="0"/>
              <a:t>Dirección de </a:t>
            </a:r>
            <a:r>
              <a:rPr lang="es-CL" sz="1800" i="1" u="sng" dirty="0" smtClean="0"/>
              <a:t>Arquitectura</a:t>
            </a:r>
            <a:r>
              <a:rPr lang="es-CL" sz="1800" i="1" dirty="0" smtClean="0"/>
              <a:t>: pueden participar </a:t>
            </a:r>
            <a:r>
              <a:rPr lang="es-CL" sz="1800" i="1" dirty="0"/>
              <a:t>personas naturales o </a:t>
            </a:r>
            <a:r>
              <a:rPr lang="es-ES" sz="1800" i="1" dirty="0"/>
              <a:t>jurídicas, nacionales o extranjeras, </a:t>
            </a:r>
            <a:r>
              <a:rPr lang="es-ES" sz="1800" i="1" dirty="0">
                <a:solidFill>
                  <a:srgbClr val="FF0000"/>
                </a:solidFill>
                <a:effectLst>
                  <a:outerShdw blurRad="38100" dist="38100" dir="2700000" algn="tl">
                    <a:srgbClr val="000000">
                      <a:alpha val="43137"/>
                    </a:srgbClr>
                  </a:outerShdw>
                </a:effectLst>
              </a:rPr>
              <a:t>no inscritas </a:t>
            </a:r>
            <a:r>
              <a:rPr lang="es-ES" sz="1800" i="1" dirty="0"/>
              <a:t>en los Registros de Contratistas </a:t>
            </a:r>
            <a:r>
              <a:rPr lang="es-ES" sz="1800" i="1" dirty="0" smtClean="0"/>
              <a:t>del MOP, </a:t>
            </a:r>
            <a:r>
              <a:rPr lang="es-CL" sz="1800" i="1" dirty="0" smtClean="0"/>
              <a:t> </a:t>
            </a:r>
            <a:r>
              <a:rPr lang="es-CL" sz="1800" i="1" dirty="0"/>
              <a:t>en casos </a:t>
            </a:r>
            <a:r>
              <a:rPr lang="es-CL" sz="1800" i="1" u="sng" dirty="0"/>
              <a:t>previamente calificados por </a:t>
            </a:r>
            <a:r>
              <a:rPr lang="es-ES" sz="1800" i="1" u="sng" dirty="0"/>
              <a:t>resolución fundada de su Director Nacional.</a:t>
            </a:r>
          </a:p>
          <a:p>
            <a:pPr algn="just">
              <a:spcAft>
                <a:spcPts val="600"/>
              </a:spcAft>
            </a:pPr>
            <a:r>
              <a:rPr lang="es-ES" sz="1800" i="1" dirty="0"/>
              <a:t>Las bases de licitación </a:t>
            </a:r>
            <a:r>
              <a:rPr lang="es-ES" sz="1800" i="1" dirty="0" smtClean="0"/>
              <a:t>establecen </a:t>
            </a:r>
            <a:r>
              <a:rPr lang="es-ES" sz="1800" i="1" dirty="0"/>
              <a:t>los requisitos para acreditar la experiencia técnica y la </a:t>
            </a:r>
            <a:r>
              <a:rPr lang="es-ES" sz="1800" i="1" dirty="0" smtClean="0"/>
              <a:t>capacidad </a:t>
            </a:r>
            <a:r>
              <a:rPr lang="es-CL" sz="1800" i="1" dirty="0"/>
              <a:t>económica de los oferentes no inscritos</a:t>
            </a:r>
            <a:r>
              <a:rPr lang="es-CL" sz="1800" i="1" dirty="0" smtClean="0"/>
              <a:t>. </a:t>
            </a:r>
            <a:endParaRPr lang="es-CL" sz="1800" i="1" dirty="0"/>
          </a:p>
        </p:txBody>
      </p:sp>
      <p:sp>
        <p:nvSpPr>
          <p:cNvPr id="9" name="8 CuadroTexto"/>
          <p:cNvSpPr txBox="1"/>
          <p:nvPr/>
        </p:nvSpPr>
        <p:spPr>
          <a:xfrm>
            <a:off x="593447" y="5345917"/>
            <a:ext cx="11284714" cy="646331"/>
          </a:xfrm>
          <a:prstGeom prst="rect">
            <a:avLst/>
          </a:prstGeom>
          <a:noFill/>
        </p:spPr>
        <p:txBody>
          <a:bodyPr wrap="square" rtlCol="0">
            <a:spAutoFit/>
          </a:bodyPr>
          <a:lstStyle/>
          <a:p>
            <a:pPr algn="just">
              <a:spcAft>
                <a:spcPts val="1200"/>
              </a:spcAft>
            </a:pPr>
            <a:r>
              <a:rPr lang="es-ES" sz="1800" dirty="0"/>
              <a:t>La </a:t>
            </a:r>
            <a:r>
              <a:rPr lang="es-ES" sz="1800" dirty="0">
                <a:effectLst>
                  <a:outerShdw blurRad="38100" dist="38100" dir="2700000" algn="tl">
                    <a:srgbClr val="000000">
                      <a:alpha val="43137"/>
                    </a:srgbClr>
                  </a:outerShdw>
                </a:effectLst>
              </a:rPr>
              <a:t>licitación </a:t>
            </a:r>
            <a:r>
              <a:rPr lang="es-ES" sz="1800" dirty="0" smtClean="0">
                <a:effectLst>
                  <a:outerShdw blurRad="38100" dist="38100" dir="2700000" algn="tl">
                    <a:srgbClr val="000000">
                      <a:alpha val="43137"/>
                    </a:srgbClr>
                  </a:outerShdw>
                </a:effectLst>
              </a:rPr>
              <a:t>es </a:t>
            </a:r>
            <a:r>
              <a:rPr lang="es-ES" sz="1800" dirty="0">
                <a:effectLst>
                  <a:outerShdw blurRad="38100" dist="38100" dir="2700000" algn="tl">
                    <a:srgbClr val="000000">
                      <a:alpha val="43137"/>
                    </a:srgbClr>
                  </a:outerShdw>
                </a:effectLst>
              </a:rPr>
              <a:t>autorizada </a:t>
            </a:r>
            <a:r>
              <a:rPr lang="es-ES" sz="1800" dirty="0"/>
              <a:t>por </a:t>
            </a:r>
            <a:r>
              <a:rPr lang="es-ES" sz="1800" dirty="0" smtClean="0"/>
              <a:t>la autoridad </a:t>
            </a:r>
            <a:r>
              <a:rPr lang="es-ES" sz="1800" dirty="0"/>
              <a:t>que corresponda, en relación al monto </a:t>
            </a:r>
            <a:r>
              <a:rPr lang="es-ES" sz="1800" dirty="0" smtClean="0"/>
              <a:t>del presupuesto </a:t>
            </a:r>
            <a:r>
              <a:rPr lang="es-ES" sz="1800" dirty="0"/>
              <a:t>estimativo u oficial de la obra, de acuerdo </a:t>
            </a:r>
            <a:r>
              <a:rPr lang="es-ES" sz="1800" dirty="0" smtClean="0"/>
              <a:t>al </a:t>
            </a:r>
            <a:r>
              <a:rPr lang="es-ES" sz="1800" u="sng" dirty="0" smtClean="0"/>
              <a:t>Reglamento </a:t>
            </a:r>
            <a:r>
              <a:rPr lang="es-ES" sz="1800" u="sng" dirty="0"/>
              <a:t>de </a:t>
            </a:r>
            <a:r>
              <a:rPr lang="es-ES" sz="1800" u="sng" dirty="0" smtClean="0"/>
              <a:t>Montos.     </a:t>
            </a:r>
          </a:p>
        </p:txBody>
      </p:sp>
      <p:pic>
        <p:nvPicPr>
          <p:cNvPr id="1026" name="Picture 2" descr="C:\Users\Erika Velez\AppData\Local\Microsoft\Windows\INetCache\IE\LVVGYCIM\1200px-Face-smile.svg[1].png">
            <a:hlinkClick r:id="rId3" action="ppaction://hlinksldjump"/>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79142" y="1360814"/>
            <a:ext cx="516397" cy="516397"/>
          </a:xfrm>
          <a:prstGeom prst="rect">
            <a:avLst/>
          </a:prstGeom>
          <a:noFill/>
          <a:extLst>
            <a:ext uri="{909E8E84-426E-40DD-AFC4-6F175D3DCCD1}">
              <a14:hiddenFill xmlns:a14="http://schemas.microsoft.com/office/drawing/2010/main">
                <a:solidFill>
                  <a:srgbClr val="FFFFFF"/>
                </a:solidFill>
              </a14:hiddenFill>
            </a:ext>
          </a:extLst>
        </p:spPr>
      </p:pic>
      <p:sp>
        <p:nvSpPr>
          <p:cNvPr id="5" name="4 Marcador de número de diapositiva"/>
          <p:cNvSpPr>
            <a:spLocks noGrp="1"/>
          </p:cNvSpPr>
          <p:nvPr>
            <p:ph type="sldNum" sz="quarter" idx="12"/>
          </p:nvPr>
        </p:nvSpPr>
        <p:spPr/>
        <p:txBody>
          <a:bodyPr/>
          <a:lstStyle/>
          <a:p>
            <a:fld id="{339DE33B-29C3-A64D-9297-00A5A1600F58}" type="slidenum">
              <a:rPr lang="es-ES" smtClean="0"/>
              <a:t>25</a:t>
            </a:fld>
            <a:endParaRPr lang="es-ES" dirty="0"/>
          </a:p>
        </p:txBody>
      </p:sp>
      <p:sp>
        <p:nvSpPr>
          <p:cNvPr id="11" name="CuadroTexto 10"/>
          <p:cNvSpPr txBox="1"/>
          <p:nvPr/>
        </p:nvSpPr>
        <p:spPr>
          <a:xfrm>
            <a:off x="681313" y="4025961"/>
            <a:ext cx="10786905" cy="1200329"/>
          </a:xfrm>
          <a:prstGeom prst="rect">
            <a:avLst/>
          </a:prstGeom>
          <a:noFill/>
        </p:spPr>
        <p:txBody>
          <a:bodyPr wrap="square" rtlCol="0">
            <a:spAutoFit/>
          </a:bodyPr>
          <a:lstStyle/>
          <a:p>
            <a:pPr algn="just"/>
            <a:r>
              <a:rPr lang="es-CL" sz="1800" dirty="0" smtClean="0"/>
              <a:t>El   </a:t>
            </a:r>
            <a:r>
              <a:rPr lang="es-MX" sz="1800" dirty="0" smtClean="0"/>
              <a:t>llamado </a:t>
            </a:r>
            <a:r>
              <a:rPr lang="es-MX" sz="1800" dirty="0"/>
              <a:t>a licitación lo </a:t>
            </a:r>
            <a:r>
              <a:rPr lang="es-MX" sz="1800" dirty="0" smtClean="0"/>
              <a:t>hace </a:t>
            </a:r>
            <a:r>
              <a:rPr lang="es-MX" sz="1800" dirty="0"/>
              <a:t>el Director General o </a:t>
            </a:r>
            <a:r>
              <a:rPr lang="es-MX" sz="1800" dirty="0" smtClean="0"/>
              <a:t>el Secretario </a:t>
            </a:r>
            <a:r>
              <a:rPr lang="es-MX" sz="1800" dirty="0"/>
              <a:t>Regional, según proceda, siempre que </a:t>
            </a:r>
            <a:r>
              <a:rPr lang="es-MX" sz="1800" dirty="0" smtClean="0"/>
              <a:t>haya autorización </a:t>
            </a:r>
            <a:r>
              <a:rPr lang="es-MX" sz="1800" dirty="0"/>
              <a:t>de fondos y se disponga de los </a:t>
            </a:r>
            <a:r>
              <a:rPr lang="es-MX" sz="1800" dirty="0" smtClean="0"/>
              <a:t>antecedentes establecidos </a:t>
            </a:r>
            <a:r>
              <a:rPr lang="es-MX" sz="1800" dirty="0"/>
              <a:t>en el artículo </a:t>
            </a:r>
            <a:r>
              <a:rPr lang="es-MX" sz="1800" dirty="0" smtClean="0"/>
              <a:t>2º del RCOP.  (</a:t>
            </a:r>
            <a:r>
              <a:rPr lang="es-MX" sz="1600" i="1" dirty="0" smtClean="0"/>
              <a:t>autorización </a:t>
            </a:r>
            <a:r>
              <a:rPr lang="es-MX" sz="1600" i="1" dirty="0"/>
              <a:t>de </a:t>
            </a:r>
            <a:r>
              <a:rPr lang="es-MX" sz="1600" i="1" dirty="0" smtClean="0"/>
              <a:t>fondos, </a:t>
            </a:r>
            <a:r>
              <a:rPr lang="es-CL" sz="1600" i="1" dirty="0" smtClean="0"/>
              <a:t>bases </a:t>
            </a:r>
            <a:r>
              <a:rPr lang="es-CL" sz="1600" i="1" dirty="0"/>
              <a:t>administrativas, bases de prevención </a:t>
            </a:r>
            <a:r>
              <a:rPr lang="es-CL" sz="1600" i="1" dirty="0" smtClean="0"/>
              <a:t>de </a:t>
            </a:r>
            <a:r>
              <a:rPr lang="es-MX" sz="1600" i="1" dirty="0" smtClean="0"/>
              <a:t>riesgo </a:t>
            </a:r>
            <a:r>
              <a:rPr lang="es-MX" sz="1600" i="1" dirty="0"/>
              <a:t>y medioambientales, especificaciones técnicas</a:t>
            </a:r>
            <a:r>
              <a:rPr lang="es-MX" sz="1600" i="1" dirty="0" smtClean="0"/>
              <a:t>, planos </a:t>
            </a:r>
            <a:r>
              <a:rPr lang="es-MX" sz="1600" i="1" dirty="0"/>
              <a:t>y presupuesto, con el visto bueno de la </a:t>
            </a:r>
            <a:r>
              <a:rPr lang="es-MX" sz="1600" i="1" dirty="0" smtClean="0"/>
              <a:t>misma autoridad </a:t>
            </a:r>
            <a:r>
              <a:rPr lang="es-MX" sz="1600" i="1" dirty="0"/>
              <a:t>que adjudicará el </a:t>
            </a:r>
            <a:r>
              <a:rPr lang="es-MX" sz="1600" i="1" dirty="0" smtClean="0"/>
              <a:t>contrato</a:t>
            </a:r>
            <a:r>
              <a:rPr lang="es-MX" sz="1800" dirty="0" smtClean="0"/>
              <a:t>).</a:t>
            </a:r>
            <a:endParaRPr lang="es-CL" sz="1800" dirty="0"/>
          </a:p>
        </p:txBody>
      </p:sp>
      <p:sp>
        <p:nvSpPr>
          <p:cNvPr id="12" name="Cheurón 11">
            <a:hlinkClick r:id="rId5" action="ppaction://hlinksldjump"/>
          </p:cNvPr>
          <p:cNvSpPr/>
          <p:nvPr/>
        </p:nvSpPr>
        <p:spPr>
          <a:xfrm>
            <a:off x="5373525" y="5669082"/>
            <a:ext cx="400595" cy="470262"/>
          </a:xfrm>
          <a:prstGeom prst="chevron">
            <a:avLst/>
          </a:prstGeom>
          <a:solidFill>
            <a:srgbClr val="0000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a:solidFill>
                <a:schemeClr val="tx1"/>
              </a:solidFill>
            </a:endParaRPr>
          </a:p>
        </p:txBody>
      </p:sp>
      <p:sp>
        <p:nvSpPr>
          <p:cNvPr id="13" name="CuadroTexto 12"/>
          <p:cNvSpPr txBox="1"/>
          <p:nvPr/>
        </p:nvSpPr>
        <p:spPr>
          <a:xfrm>
            <a:off x="4808914" y="1371870"/>
            <a:ext cx="348343" cy="276999"/>
          </a:xfrm>
          <a:prstGeom prst="rect">
            <a:avLst/>
          </a:prstGeom>
          <a:noFill/>
        </p:spPr>
        <p:txBody>
          <a:bodyPr wrap="square" rtlCol="0">
            <a:spAutoFit/>
          </a:bodyPr>
          <a:lstStyle/>
          <a:p>
            <a:r>
              <a:rPr lang="es-MX" sz="1200" dirty="0" smtClean="0"/>
              <a:t>31</a:t>
            </a:r>
            <a:endParaRPr lang="es-CL" sz="1200" dirty="0"/>
          </a:p>
        </p:txBody>
      </p:sp>
      <p:sp>
        <p:nvSpPr>
          <p:cNvPr id="14" name="CuadroTexto 13"/>
          <p:cNvSpPr txBox="1"/>
          <p:nvPr/>
        </p:nvSpPr>
        <p:spPr>
          <a:xfrm>
            <a:off x="5968459" y="5822408"/>
            <a:ext cx="374469" cy="276999"/>
          </a:xfrm>
          <a:prstGeom prst="rect">
            <a:avLst/>
          </a:prstGeom>
          <a:noFill/>
        </p:spPr>
        <p:txBody>
          <a:bodyPr wrap="square" rtlCol="0">
            <a:spAutoFit/>
          </a:bodyPr>
          <a:lstStyle/>
          <a:p>
            <a:r>
              <a:rPr lang="es-MX" sz="1200" dirty="0" smtClean="0"/>
              <a:t>38</a:t>
            </a:r>
            <a:endParaRPr lang="es-CL" sz="1200" dirty="0"/>
          </a:p>
        </p:txBody>
      </p:sp>
    </p:spTree>
    <p:extLst>
      <p:ext uri="{BB962C8B-B14F-4D97-AF65-F5344CB8AC3E}">
        <p14:creationId xmlns:p14="http://schemas.microsoft.com/office/powerpoint/2010/main" val="3341162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circle(in)">
                                      <p:cBhvr>
                                        <p:cTn id="14" dur="2000"/>
                                        <p:tgtEl>
                                          <p:spTgt spid="7"/>
                                        </p:tgtEl>
                                      </p:cBhvr>
                                    </p:animEffect>
                                  </p:childTnLst>
                                </p:cTn>
                              </p:par>
                              <p:par>
                                <p:cTn id="15" presetID="6" presetClass="entr" presetSubtype="16"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circle(in)">
                                      <p:cBhvr>
                                        <p:cTn id="17" dur="20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11">
                                            <p:txEl>
                                              <p:pRg st="0" end="0"/>
                                            </p:txEl>
                                          </p:spTgt>
                                        </p:tgtEl>
                                        <p:attrNameLst>
                                          <p:attrName>style.visibility</p:attrName>
                                        </p:attrNameLst>
                                      </p:cBhvr>
                                      <p:to>
                                        <p:strVal val="visible"/>
                                      </p:to>
                                    </p:set>
                                    <p:animEffect transition="in" filter="circle(in)">
                                      <p:cBhvr>
                                        <p:cTn id="22" dur="2000"/>
                                        <p:tgtEl>
                                          <p:spTgt spid="11">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9">
                                            <p:txEl>
                                              <p:pRg st="0" end="0"/>
                                            </p:txEl>
                                          </p:spTgt>
                                        </p:tgtEl>
                                        <p:attrNameLst>
                                          <p:attrName>style.visibility</p:attrName>
                                        </p:attrNameLst>
                                      </p:cBhvr>
                                      <p:to>
                                        <p:strVal val="visible"/>
                                      </p:to>
                                    </p:set>
                                    <p:animEffect transition="in" filter="circle(in)">
                                      <p:cBhvr>
                                        <p:cTn id="27" dur="20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2"/>
          </p:nvPr>
        </p:nvSpPr>
        <p:spPr/>
        <p:txBody>
          <a:bodyPr/>
          <a:lstStyle/>
          <a:p>
            <a:fld id="{339DE33B-29C3-A64D-9297-00A5A1600F58}" type="slidenum">
              <a:rPr lang="es-ES" smtClean="0"/>
              <a:t>26</a:t>
            </a:fld>
            <a:endParaRPr lang="es-ES" dirty="0"/>
          </a:p>
        </p:txBody>
      </p:sp>
      <p:sp>
        <p:nvSpPr>
          <p:cNvPr id="5" name="CuadroTexto 4"/>
          <p:cNvSpPr txBox="1"/>
          <p:nvPr/>
        </p:nvSpPr>
        <p:spPr>
          <a:xfrm>
            <a:off x="522514" y="461554"/>
            <a:ext cx="11199223" cy="923330"/>
          </a:xfrm>
          <a:prstGeom prst="rect">
            <a:avLst/>
          </a:prstGeom>
          <a:noFill/>
        </p:spPr>
        <p:txBody>
          <a:bodyPr wrap="square" rtlCol="0">
            <a:spAutoFit/>
          </a:bodyPr>
          <a:lstStyle/>
          <a:p>
            <a:pPr algn="just"/>
            <a:r>
              <a:rPr lang="es-MX" sz="1800" dirty="0" smtClean="0"/>
              <a:t>Si se toma conocimiento </a:t>
            </a:r>
            <a:r>
              <a:rPr lang="es-MX" sz="1800" dirty="0"/>
              <a:t>de la participación </a:t>
            </a:r>
            <a:r>
              <a:rPr lang="es-MX" sz="1800" dirty="0" smtClean="0"/>
              <a:t>de </a:t>
            </a:r>
            <a:r>
              <a:rPr lang="es-MX" sz="1800" dirty="0"/>
              <a:t>empresas relacionadas en una misma licitación una vez </a:t>
            </a:r>
            <a:r>
              <a:rPr lang="es-MX" sz="1800" dirty="0" smtClean="0"/>
              <a:t>adjudicada </a:t>
            </a:r>
            <a:r>
              <a:rPr lang="es-MX" sz="1800" dirty="0"/>
              <a:t>a una de éstas, se </a:t>
            </a:r>
            <a:r>
              <a:rPr lang="es-MX" sz="1800" dirty="0" smtClean="0"/>
              <a:t>aplica </a:t>
            </a:r>
            <a:r>
              <a:rPr lang="es-MX" sz="1800" dirty="0"/>
              <a:t>al contratista </a:t>
            </a:r>
            <a:r>
              <a:rPr lang="es-MX" sz="1800" dirty="0" smtClean="0"/>
              <a:t>adjudicatario </a:t>
            </a:r>
            <a:r>
              <a:rPr lang="es-MX" sz="1800" dirty="0"/>
              <a:t>una multa equivalente al 25% del valor de la </a:t>
            </a:r>
            <a:r>
              <a:rPr lang="es-CL" sz="1800" dirty="0" smtClean="0"/>
              <a:t>boleta </a:t>
            </a:r>
            <a:r>
              <a:rPr lang="es-CL" sz="1800" dirty="0"/>
              <a:t>o póliza de garantía que caucione su cumplimiento. </a:t>
            </a:r>
            <a:r>
              <a:rPr lang="es-CL" sz="1800" dirty="0" smtClean="0"/>
              <a:t>La multa </a:t>
            </a:r>
            <a:r>
              <a:rPr lang="es-CL" sz="1800" dirty="0"/>
              <a:t>se </a:t>
            </a:r>
            <a:r>
              <a:rPr lang="es-CL" sz="1800" dirty="0" smtClean="0"/>
              <a:t>descuenta </a:t>
            </a:r>
            <a:r>
              <a:rPr lang="es-CL" sz="1800" dirty="0"/>
              <a:t>del estado de pago </a:t>
            </a:r>
            <a:r>
              <a:rPr lang="es-MX" sz="1800" dirty="0" smtClean="0"/>
              <a:t>siguiente </a:t>
            </a:r>
            <a:r>
              <a:rPr lang="es-MX" sz="1800" dirty="0"/>
              <a:t>al de su aplicación.</a:t>
            </a:r>
            <a:endParaRPr lang="es-CL" sz="1800" dirty="0"/>
          </a:p>
        </p:txBody>
      </p:sp>
      <p:sp>
        <p:nvSpPr>
          <p:cNvPr id="6" name="CuadroTexto 5"/>
          <p:cNvSpPr txBox="1"/>
          <p:nvPr/>
        </p:nvSpPr>
        <p:spPr>
          <a:xfrm>
            <a:off x="522514" y="1733006"/>
            <a:ext cx="11373395" cy="646331"/>
          </a:xfrm>
          <a:prstGeom prst="rect">
            <a:avLst/>
          </a:prstGeom>
          <a:noFill/>
        </p:spPr>
        <p:txBody>
          <a:bodyPr wrap="square" rtlCol="0">
            <a:spAutoFit/>
          </a:bodyPr>
          <a:lstStyle/>
          <a:p>
            <a:r>
              <a:rPr lang="es-MX" sz="1800" dirty="0" smtClean="0"/>
              <a:t>Al adjudicarse una obra por </a:t>
            </a:r>
            <a:r>
              <a:rPr lang="es-MX" sz="1800" dirty="0"/>
              <a:t>trato directo, </a:t>
            </a:r>
            <a:r>
              <a:rPr lang="es-MX" sz="1800" dirty="0" smtClean="0"/>
              <a:t>cuya licitación es con cotizaciones previas, la </a:t>
            </a:r>
            <a:r>
              <a:rPr lang="es-MX" sz="1800" dirty="0"/>
              <a:t>Dirección </a:t>
            </a:r>
            <a:r>
              <a:rPr lang="es-MX" sz="1800" dirty="0" smtClean="0"/>
              <a:t>debe </a:t>
            </a:r>
            <a:r>
              <a:rPr lang="es-MX" sz="1800" dirty="0"/>
              <a:t>velar </a:t>
            </a:r>
            <a:r>
              <a:rPr lang="es-MX" sz="1800" dirty="0" smtClean="0"/>
              <a:t>porque </a:t>
            </a:r>
            <a:r>
              <a:rPr lang="es-MX" sz="1800" dirty="0"/>
              <a:t>las </a:t>
            </a:r>
            <a:r>
              <a:rPr lang="es-MX" sz="1800" dirty="0" smtClean="0"/>
              <a:t>empresas </a:t>
            </a:r>
            <a:r>
              <a:rPr lang="es-CL" sz="1800" dirty="0" smtClean="0"/>
              <a:t>convocadas </a:t>
            </a:r>
            <a:r>
              <a:rPr lang="es-CL" sz="1800" dirty="0"/>
              <a:t>no se encuentren relacionadas, consultando </a:t>
            </a:r>
            <a:r>
              <a:rPr lang="es-CL" sz="1800" dirty="0" smtClean="0"/>
              <a:t>para </a:t>
            </a:r>
            <a:r>
              <a:rPr lang="es-MX" sz="1800" dirty="0" smtClean="0"/>
              <a:t>estos </a:t>
            </a:r>
            <a:r>
              <a:rPr lang="es-MX" sz="1800" dirty="0"/>
              <a:t>efectos al Registro de Contratistas</a:t>
            </a:r>
            <a:r>
              <a:rPr lang="es-MX" sz="1800" dirty="0" smtClean="0"/>
              <a:t>.</a:t>
            </a:r>
            <a:endParaRPr lang="es-MX" sz="1800" dirty="0"/>
          </a:p>
        </p:txBody>
      </p:sp>
      <p:sp>
        <p:nvSpPr>
          <p:cNvPr id="7" name="CuadroTexto 6"/>
          <p:cNvSpPr txBox="1"/>
          <p:nvPr/>
        </p:nvSpPr>
        <p:spPr>
          <a:xfrm>
            <a:off x="522514" y="2569029"/>
            <a:ext cx="11199223" cy="1477328"/>
          </a:xfrm>
          <a:prstGeom prst="rect">
            <a:avLst/>
          </a:prstGeom>
          <a:noFill/>
        </p:spPr>
        <p:txBody>
          <a:bodyPr wrap="square" rtlCol="0">
            <a:spAutoFit/>
          </a:bodyPr>
          <a:lstStyle/>
          <a:p>
            <a:pPr algn="just"/>
            <a:r>
              <a:rPr lang="es-MX" sz="1800" dirty="0" smtClean="0"/>
              <a:t>Si un contratista es </a:t>
            </a:r>
            <a:r>
              <a:rPr lang="es-MX" sz="1800" dirty="0" smtClean="0">
                <a:solidFill>
                  <a:srgbClr val="0000FF"/>
                </a:solidFill>
              </a:rPr>
              <a:t>suspendido </a:t>
            </a:r>
            <a:r>
              <a:rPr lang="es-CL" sz="1800" dirty="0" smtClean="0">
                <a:solidFill>
                  <a:srgbClr val="0000FF"/>
                </a:solidFill>
              </a:rPr>
              <a:t>automáticamente </a:t>
            </a:r>
            <a:r>
              <a:rPr lang="es-CL" sz="1800" dirty="0"/>
              <a:t>del </a:t>
            </a:r>
            <a:r>
              <a:rPr lang="es-CL" sz="1800" dirty="0" smtClean="0"/>
              <a:t>Registro, </a:t>
            </a:r>
            <a:r>
              <a:rPr lang="es-CL" sz="1800" dirty="0"/>
              <a:t>conforme </a:t>
            </a:r>
            <a:r>
              <a:rPr lang="es-CL" sz="1800" dirty="0" smtClean="0"/>
              <a:t>lo </a:t>
            </a:r>
            <a:r>
              <a:rPr lang="es-MX" sz="1800" dirty="0" smtClean="0"/>
              <a:t>dispuesto </a:t>
            </a:r>
            <a:r>
              <a:rPr lang="es-MX" sz="1800" dirty="0"/>
              <a:t>en los artículos </a:t>
            </a:r>
            <a:r>
              <a:rPr lang="es-MX" sz="1800" dirty="0" smtClean="0"/>
              <a:t>15, 17, 29, 30, 39, 40 </a:t>
            </a:r>
            <a:r>
              <a:rPr lang="es-MX" sz="1800" dirty="0"/>
              <a:t>y </a:t>
            </a:r>
            <a:r>
              <a:rPr lang="es-MX" sz="1800" dirty="0" smtClean="0"/>
              <a:t>43, </a:t>
            </a:r>
            <a:r>
              <a:rPr lang="es-MX" sz="1800" dirty="0" smtClean="0">
                <a:solidFill>
                  <a:srgbClr val="0000FF"/>
                </a:solidFill>
              </a:rPr>
              <a:t>durante </a:t>
            </a:r>
            <a:r>
              <a:rPr lang="es-MX" sz="1800" dirty="0">
                <a:solidFill>
                  <a:srgbClr val="0000FF"/>
                </a:solidFill>
              </a:rPr>
              <a:t>el proceso </a:t>
            </a:r>
            <a:r>
              <a:rPr lang="es-MX" sz="1800" dirty="0" smtClean="0">
                <a:solidFill>
                  <a:srgbClr val="0000FF"/>
                </a:solidFill>
              </a:rPr>
              <a:t>de licitación</a:t>
            </a:r>
            <a:r>
              <a:rPr lang="es-MX" sz="1800" dirty="0"/>
              <a:t>, podrá seguir participando del </a:t>
            </a:r>
            <a:r>
              <a:rPr lang="es-MX" sz="1800" dirty="0" smtClean="0"/>
              <a:t>certamen respectivo </a:t>
            </a:r>
            <a:r>
              <a:rPr lang="es-MX" sz="1800" dirty="0"/>
              <a:t>y, cuando corresponda, serle adjudicado </a:t>
            </a:r>
            <a:r>
              <a:rPr lang="es-MX" sz="1800" dirty="0" smtClean="0"/>
              <a:t>el contrato</a:t>
            </a:r>
            <a:r>
              <a:rPr lang="es-MX" sz="1800" dirty="0"/>
              <a:t>, si la inscripción es </a:t>
            </a:r>
            <a:r>
              <a:rPr lang="es-MX" sz="1800" u="sng" dirty="0"/>
              <a:t>revalidada dentro de </a:t>
            </a:r>
            <a:r>
              <a:rPr lang="es-MX" sz="1800" u="sng" dirty="0" smtClean="0"/>
              <a:t>los treinta </a:t>
            </a:r>
            <a:r>
              <a:rPr lang="es-MX" sz="1800" u="sng" dirty="0"/>
              <a:t>días siguientes a la fecha de apertura de </a:t>
            </a:r>
            <a:r>
              <a:rPr lang="es-MX" sz="1800" u="sng" dirty="0" smtClean="0"/>
              <a:t>las ofertas </a:t>
            </a:r>
            <a:r>
              <a:rPr lang="es-MX" sz="1800" u="sng" dirty="0"/>
              <a:t>económicas</a:t>
            </a:r>
            <a:r>
              <a:rPr lang="es-MX" sz="1800" dirty="0"/>
              <a:t>. Transcurrido dicho plazo, la oferta </a:t>
            </a:r>
            <a:r>
              <a:rPr lang="es-MX" sz="1800" dirty="0" smtClean="0"/>
              <a:t>del </a:t>
            </a:r>
            <a:r>
              <a:rPr lang="es-CL" sz="1800" dirty="0" smtClean="0"/>
              <a:t>contratista </a:t>
            </a:r>
            <a:r>
              <a:rPr lang="es-CL" sz="1800" dirty="0"/>
              <a:t>que se mantuviere suspendido será inadmisible.</a:t>
            </a:r>
          </a:p>
        </p:txBody>
      </p:sp>
    </p:spTree>
    <p:extLst>
      <p:ext uri="{BB962C8B-B14F-4D97-AF65-F5344CB8AC3E}">
        <p14:creationId xmlns:p14="http://schemas.microsoft.com/office/powerpoint/2010/main" val="448534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nodeType="click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animEffect transition="in" filter="wipe(down)">
                                      <p:cBhvr>
                                        <p:cTn id="14" dur="580">
                                          <p:stCondLst>
                                            <p:cond delay="0"/>
                                          </p:stCondLst>
                                        </p:cTn>
                                        <p:tgtEl>
                                          <p:spTgt spid="6">
                                            <p:txEl>
                                              <p:pRg st="0" end="0"/>
                                            </p:txEl>
                                          </p:spTgt>
                                        </p:tgtEl>
                                      </p:cBhvr>
                                    </p:animEffect>
                                    <p:anim calcmode="lin" valueType="num">
                                      <p:cBhvr>
                                        <p:cTn id="15" dur="1822" tmFilter="0,0; 0.14,0.36; 0.43,0.73; 0.71,0.91; 1.0,1.0">
                                          <p:stCondLst>
                                            <p:cond delay="0"/>
                                          </p:stCondLst>
                                        </p:cTn>
                                        <p:tgtEl>
                                          <p:spTgt spid="6">
                                            <p:txEl>
                                              <p:pRg st="0" end="0"/>
                                            </p:txEl>
                                          </p:spTgt>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6">
                                            <p:txEl>
                                              <p:pRg st="0" end="0"/>
                                            </p:txEl>
                                          </p:spTgt>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6">
                                            <p:txEl>
                                              <p:pRg st="0" end="0"/>
                                            </p:txEl>
                                          </p:spTgt>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6">
                                            <p:txEl>
                                              <p:pRg st="0" end="0"/>
                                            </p:txEl>
                                          </p:spTgt>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6">
                                            <p:txEl>
                                              <p:pRg st="0" end="0"/>
                                            </p:txEl>
                                          </p:spTgt>
                                        </p:tgtEl>
                                        <p:attrNameLst>
                                          <p:attrName>ppt_y</p:attrName>
                                        </p:attrNameLst>
                                      </p:cBhvr>
                                      <p:tavLst>
                                        <p:tav tm="0" fmla="#ppt_y-sin(pi*$)/81">
                                          <p:val>
                                            <p:fltVal val="0"/>
                                          </p:val>
                                        </p:tav>
                                        <p:tav tm="100000">
                                          <p:val>
                                            <p:fltVal val="1"/>
                                          </p:val>
                                        </p:tav>
                                      </p:tavLst>
                                    </p:anim>
                                    <p:animScale>
                                      <p:cBhvr>
                                        <p:cTn id="20" dur="26">
                                          <p:stCondLst>
                                            <p:cond delay="650"/>
                                          </p:stCondLst>
                                        </p:cTn>
                                        <p:tgtEl>
                                          <p:spTgt spid="6">
                                            <p:txEl>
                                              <p:pRg st="0" end="0"/>
                                            </p:txEl>
                                          </p:spTgt>
                                        </p:tgtEl>
                                      </p:cBhvr>
                                      <p:to x="100000" y="60000"/>
                                    </p:animScale>
                                    <p:animScale>
                                      <p:cBhvr>
                                        <p:cTn id="21" dur="166" decel="50000">
                                          <p:stCondLst>
                                            <p:cond delay="676"/>
                                          </p:stCondLst>
                                        </p:cTn>
                                        <p:tgtEl>
                                          <p:spTgt spid="6">
                                            <p:txEl>
                                              <p:pRg st="0" end="0"/>
                                            </p:txEl>
                                          </p:spTgt>
                                        </p:tgtEl>
                                      </p:cBhvr>
                                      <p:to x="100000" y="100000"/>
                                    </p:animScale>
                                    <p:animScale>
                                      <p:cBhvr>
                                        <p:cTn id="22" dur="26">
                                          <p:stCondLst>
                                            <p:cond delay="1312"/>
                                          </p:stCondLst>
                                        </p:cTn>
                                        <p:tgtEl>
                                          <p:spTgt spid="6">
                                            <p:txEl>
                                              <p:pRg st="0" end="0"/>
                                            </p:txEl>
                                          </p:spTgt>
                                        </p:tgtEl>
                                      </p:cBhvr>
                                      <p:to x="100000" y="80000"/>
                                    </p:animScale>
                                    <p:animScale>
                                      <p:cBhvr>
                                        <p:cTn id="23" dur="166" decel="50000">
                                          <p:stCondLst>
                                            <p:cond delay="1338"/>
                                          </p:stCondLst>
                                        </p:cTn>
                                        <p:tgtEl>
                                          <p:spTgt spid="6">
                                            <p:txEl>
                                              <p:pRg st="0" end="0"/>
                                            </p:txEl>
                                          </p:spTgt>
                                        </p:tgtEl>
                                      </p:cBhvr>
                                      <p:to x="100000" y="100000"/>
                                    </p:animScale>
                                    <p:animScale>
                                      <p:cBhvr>
                                        <p:cTn id="24" dur="26">
                                          <p:stCondLst>
                                            <p:cond delay="1642"/>
                                          </p:stCondLst>
                                        </p:cTn>
                                        <p:tgtEl>
                                          <p:spTgt spid="6">
                                            <p:txEl>
                                              <p:pRg st="0" end="0"/>
                                            </p:txEl>
                                          </p:spTgt>
                                        </p:tgtEl>
                                      </p:cBhvr>
                                      <p:to x="100000" y="90000"/>
                                    </p:animScale>
                                    <p:animScale>
                                      <p:cBhvr>
                                        <p:cTn id="25" dur="166" decel="50000">
                                          <p:stCondLst>
                                            <p:cond delay="1668"/>
                                          </p:stCondLst>
                                        </p:cTn>
                                        <p:tgtEl>
                                          <p:spTgt spid="6">
                                            <p:txEl>
                                              <p:pRg st="0" end="0"/>
                                            </p:txEl>
                                          </p:spTgt>
                                        </p:tgtEl>
                                      </p:cBhvr>
                                      <p:to x="100000" y="100000"/>
                                    </p:animScale>
                                    <p:animScale>
                                      <p:cBhvr>
                                        <p:cTn id="26" dur="26">
                                          <p:stCondLst>
                                            <p:cond delay="1808"/>
                                          </p:stCondLst>
                                        </p:cTn>
                                        <p:tgtEl>
                                          <p:spTgt spid="6">
                                            <p:txEl>
                                              <p:pRg st="0" end="0"/>
                                            </p:txEl>
                                          </p:spTgt>
                                        </p:tgtEl>
                                      </p:cBhvr>
                                      <p:to x="100000" y="95000"/>
                                    </p:animScale>
                                    <p:animScale>
                                      <p:cBhvr>
                                        <p:cTn id="27" dur="166" decel="50000">
                                          <p:stCondLst>
                                            <p:cond delay="1834"/>
                                          </p:stCondLst>
                                        </p:cTn>
                                        <p:tgtEl>
                                          <p:spTgt spid="6">
                                            <p:txEl>
                                              <p:pRg st="0" end="0"/>
                                            </p:txEl>
                                          </p:spTgt>
                                        </p:tgtEl>
                                      </p:cBhvr>
                                      <p:to x="100000" y="100000"/>
                                    </p:animScale>
                                  </p:childTnLst>
                                </p:cTn>
                              </p:par>
                            </p:childTnLst>
                          </p:cTn>
                        </p:par>
                      </p:childTnLst>
                    </p:cTn>
                  </p:par>
                  <p:par>
                    <p:cTn id="28" fill="hold">
                      <p:stCondLst>
                        <p:cond delay="indefinite"/>
                      </p:stCondLst>
                      <p:childTnLst>
                        <p:par>
                          <p:cTn id="29" fill="hold">
                            <p:stCondLst>
                              <p:cond delay="0"/>
                            </p:stCondLst>
                            <p:childTnLst>
                              <p:par>
                                <p:cTn id="30" presetID="26" presetClass="entr" presetSubtype="0" fill="hold" nodeType="clickEffect">
                                  <p:stCondLst>
                                    <p:cond delay="0"/>
                                  </p:stCondLst>
                                  <p:childTnLst>
                                    <p:set>
                                      <p:cBhvr>
                                        <p:cTn id="31" dur="1" fill="hold">
                                          <p:stCondLst>
                                            <p:cond delay="0"/>
                                          </p:stCondLst>
                                        </p:cTn>
                                        <p:tgtEl>
                                          <p:spTgt spid="7">
                                            <p:txEl>
                                              <p:pRg st="0" end="0"/>
                                            </p:txEl>
                                          </p:spTgt>
                                        </p:tgtEl>
                                        <p:attrNameLst>
                                          <p:attrName>style.visibility</p:attrName>
                                        </p:attrNameLst>
                                      </p:cBhvr>
                                      <p:to>
                                        <p:strVal val="visible"/>
                                      </p:to>
                                    </p:set>
                                    <p:animEffect transition="in" filter="wipe(down)">
                                      <p:cBhvr>
                                        <p:cTn id="32" dur="580">
                                          <p:stCondLst>
                                            <p:cond delay="0"/>
                                          </p:stCondLst>
                                        </p:cTn>
                                        <p:tgtEl>
                                          <p:spTgt spid="7">
                                            <p:txEl>
                                              <p:pRg st="0" end="0"/>
                                            </p:txEl>
                                          </p:spTgt>
                                        </p:tgtEl>
                                      </p:cBhvr>
                                    </p:animEffect>
                                    <p:anim calcmode="lin" valueType="num">
                                      <p:cBhvr>
                                        <p:cTn id="33" dur="1822" tmFilter="0,0; 0.14,0.36; 0.43,0.73; 0.71,0.91; 1.0,1.0">
                                          <p:stCondLst>
                                            <p:cond delay="0"/>
                                          </p:stCondLst>
                                        </p:cTn>
                                        <p:tgtEl>
                                          <p:spTgt spid="7">
                                            <p:txEl>
                                              <p:pRg st="0" end="0"/>
                                            </p:txEl>
                                          </p:spTgt>
                                        </p:tgtEl>
                                        <p:attrNameLst>
                                          <p:attrName>ppt_x</p:attrName>
                                        </p:attrNameLst>
                                      </p:cBhvr>
                                      <p:tavLst>
                                        <p:tav tm="0">
                                          <p:val>
                                            <p:strVal val="#ppt_x-0.25"/>
                                          </p:val>
                                        </p:tav>
                                        <p:tav tm="100000">
                                          <p:val>
                                            <p:strVal val="#ppt_x"/>
                                          </p:val>
                                        </p:tav>
                                      </p:tavLst>
                                    </p:anim>
                                    <p:anim calcmode="lin" valueType="num">
                                      <p:cBhvr>
                                        <p:cTn id="34" dur="664" tmFilter="0.0,0.0; 0.25,0.07; 0.50,0.2; 0.75,0.467; 1.0,1.0">
                                          <p:stCondLst>
                                            <p:cond delay="0"/>
                                          </p:stCondLst>
                                        </p:cTn>
                                        <p:tgtEl>
                                          <p:spTgt spid="7">
                                            <p:txEl>
                                              <p:pRg st="0" end="0"/>
                                            </p:txEl>
                                          </p:spTgt>
                                        </p:tgtEl>
                                        <p:attrNameLst>
                                          <p:attrName>ppt_y</p:attrName>
                                        </p:attrNameLst>
                                      </p:cBhvr>
                                      <p:tavLst>
                                        <p:tav tm="0" fmla="#ppt_y-sin(pi*$)/3">
                                          <p:val>
                                            <p:fltVal val="0.5"/>
                                          </p:val>
                                        </p:tav>
                                        <p:tav tm="100000">
                                          <p:val>
                                            <p:fltVal val="1"/>
                                          </p:val>
                                        </p:tav>
                                      </p:tavLst>
                                    </p:anim>
                                    <p:anim calcmode="lin" valueType="num">
                                      <p:cBhvr>
                                        <p:cTn id="35" dur="664" tmFilter="0, 0; 0.125,0.2665; 0.25,0.4; 0.375,0.465; 0.5,0.5;  0.625,0.535; 0.75,0.6; 0.875,0.7335; 1,1">
                                          <p:stCondLst>
                                            <p:cond delay="664"/>
                                          </p:stCondLst>
                                        </p:cTn>
                                        <p:tgtEl>
                                          <p:spTgt spid="7">
                                            <p:txEl>
                                              <p:pRg st="0" end="0"/>
                                            </p:txEl>
                                          </p:spTgt>
                                        </p:tgtEl>
                                        <p:attrNameLst>
                                          <p:attrName>ppt_y</p:attrName>
                                        </p:attrNameLst>
                                      </p:cBhvr>
                                      <p:tavLst>
                                        <p:tav tm="0" fmla="#ppt_y-sin(pi*$)/9">
                                          <p:val>
                                            <p:fltVal val="0"/>
                                          </p:val>
                                        </p:tav>
                                        <p:tav tm="100000">
                                          <p:val>
                                            <p:fltVal val="1"/>
                                          </p:val>
                                        </p:tav>
                                      </p:tavLst>
                                    </p:anim>
                                    <p:anim calcmode="lin" valueType="num">
                                      <p:cBhvr>
                                        <p:cTn id="36" dur="332" tmFilter="0, 0; 0.125,0.2665; 0.25,0.4; 0.375,0.465; 0.5,0.5;  0.625,0.535; 0.75,0.6; 0.875,0.7335; 1,1">
                                          <p:stCondLst>
                                            <p:cond delay="1324"/>
                                          </p:stCondLst>
                                        </p:cTn>
                                        <p:tgtEl>
                                          <p:spTgt spid="7">
                                            <p:txEl>
                                              <p:pRg st="0" end="0"/>
                                            </p:txEl>
                                          </p:spTgt>
                                        </p:tgtEl>
                                        <p:attrNameLst>
                                          <p:attrName>ppt_y</p:attrName>
                                        </p:attrNameLst>
                                      </p:cBhvr>
                                      <p:tavLst>
                                        <p:tav tm="0" fmla="#ppt_y-sin(pi*$)/27">
                                          <p:val>
                                            <p:fltVal val="0"/>
                                          </p:val>
                                        </p:tav>
                                        <p:tav tm="100000">
                                          <p:val>
                                            <p:fltVal val="1"/>
                                          </p:val>
                                        </p:tav>
                                      </p:tavLst>
                                    </p:anim>
                                    <p:anim calcmode="lin" valueType="num">
                                      <p:cBhvr>
                                        <p:cTn id="37" dur="164" tmFilter="0, 0; 0.125,0.2665; 0.25,0.4; 0.375,0.465; 0.5,0.5;  0.625,0.535; 0.75,0.6; 0.875,0.7335; 1,1">
                                          <p:stCondLst>
                                            <p:cond delay="1656"/>
                                          </p:stCondLst>
                                        </p:cTn>
                                        <p:tgtEl>
                                          <p:spTgt spid="7">
                                            <p:txEl>
                                              <p:pRg st="0" end="0"/>
                                            </p:txEl>
                                          </p:spTgt>
                                        </p:tgtEl>
                                        <p:attrNameLst>
                                          <p:attrName>ppt_y</p:attrName>
                                        </p:attrNameLst>
                                      </p:cBhvr>
                                      <p:tavLst>
                                        <p:tav tm="0" fmla="#ppt_y-sin(pi*$)/81">
                                          <p:val>
                                            <p:fltVal val="0"/>
                                          </p:val>
                                        </p:tav>
                                        <p:tav tm="100000">
                                          <p:val>
                                            <p:fltVal val="1"/>
                                          </p:val>
                                        </p:tav>
                                      </p:tavLst>
                                    </p:anim>
                                    <p:animScale>
                                      <p:cBhvr>
                                        <p:cTn id="38" dur="26">
                                          <p:stCondLst>
                                            <p:cond delay="650"/>
                                          </p:stCondLst>
                                        </p:cTn>
                                        <p:tgtEl>
                                          <p:spTgt spid="7">
                                            <p:txEl>
                                              <p:pRg st="0" end="0"/>
                                            </p:txEl>
                                          </p:spTgt>
                                        </p:tgtEl>
                                      </p:cBhvr>
                                      <p:to x="100000" y="60000"/>
                                    </p:animScale>
                                    <p:animScale>
                                      <p:cBhvr>
                                        <p:cTn id="39" dur="166" decel="50000">
                                          <p:stCondLst>
                                            <p:cond delay="676"/>
                                          </p:stCondLst>
                                        </p:cTn>
                                        <p:tgtEl>
                                          <p:spTgt spid="7">
                                            <p:txEl>
                                              <p:pRg st="0" end="0"/>
                                            </p:txEl>
                                          </p:spTgt>
                                        </p:tgtEl>
                                      </p:cBhvr>
                                      <p:to x="100000" y="100000"/>
                                    </p:animScale>
                                    <p:animScale>
                                      <p:cBhvr>
                                        <p:cTn id="40" dur="26">
                                          <p:stCondLst>
                                            <p:cond delay="1312"/>
                                          </p:stCondLst>
                                        </p:cTn>
                                        <p:tgtEl>
                                          <p:spTgt spid="7">
                                            <p:txEl>
                                              <p:pRg st="0" end="0"/>
                                            </p:txEl>
                                          </p:spTgt>
                                        </p:tgtEl>
                                      </p:cBhvr>
                                      <p:to x="100000" y="80000"/>
                                    </p:animScale>
                                    <p:animScale>
                                      <p:cBhvr>
                                        <p:cTn id="41" dur="166" decel="50000">
                                          <p:stCondLst>
                                            <p:cond delay="1338"/>
                                          </p:stCondLst>
                                        </p:cTn>
                                        <p:tgtEl>
                                          <p:spTgt spid="7">
                                            <p:txEl>
                                              <p:pRg st="0" end="0"/>
                                            </p:txEl>
                                          </p:spTgt>
                                        </p:tgtEl>
                                      </p:cBhvr>
                                      <p:to x="100000" y="100000"/>
                                    </p:animScale>
                                    <p:animScale>
                                      <p:cBhvr>
                                        <p:cTn id="42" dur="26">
                                          <p:stCondLst>
                                            <p:cond delay="1642"/>
                                          </p:stCondLst>
                                        </p:cTn>
                                        <p:tgtEl>
                                          <p:spTgt spid="7">
                                            <p:txEl>
                                              <p:pRg st="0" end="0"/>
                                            </p:txEl>
                                          </p:spTgt>
                                        </p:tgtEl>
                                      </p:cBhvr>
                                      <p:to x="100000" y="90000"/>
                                    </p:animScale>
                                    <p:animScale>
                                      <p:cBhvr>
                                        <p:cTn id="43" dur="166" decel="50000">
                                          <p:stCondLst>
                                            <p:cond delay="1668"/>
                                          </p:stCondLst>
                                        </p:cTn>
                                        <p:tgtEl>
                                          <p:spTgt spid="7">
                                            <p:txEl>
                                              <p:pRg st="0" end="0"/>
                                            </p:txEl>
                                          </p:spTgt>
                                        </p:tgtEl>
                                      </p:cBhvr>
                                      <p:to x="100000" y="100000"/>
                                    </p:animScale>
                                    <p:animScale>
                                      <p:cBhvr>
                                        <p:cTn id="44" dur="26">
                                          <p:stCondLst>
                                            <p:cond delay="1808"/>
                                          </p:stCondLst>
                                        </p:cTn>
                                        <p:tgtEl>
                                          <p:spTgt spid="7">
                                            <p:txEl>
                                              <p:pRg st="0" end="0"/>
                                            </p:txEl>
                                          </p:spTgt>
                                        </p:tgtEl>
                                      </p:cBhvr>
                                      <p:to x="100000" y="95000"/>
                                    </p:animScale>
                                    <p:animScale>
                                      <p:cBhvr>
                                        <p:cTn id="45" dur="166" decel="50000">
                                          <p:stCondLst>
                                            <p:cond delay="1834"/>
                                          </p:stCondLst>
                                        </p:cTn>
                                        <p:tgtEl>
                                          <p:spTgt spid="7">
                                            <p:txEl>
                                              <p:pRg st="0" end="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9" y="152403"/>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Marcador de número de diapositiva"/>
          <p:cNvSpPr>
            <a:spLocks noGrp="1"/>
          </p:cNvSpPr>
          <p:nvPr>
            <p:ph type="sldNum" sz="quarter" idx="12"/>
          </p:nvPr>
        </p:nvSpPr>
        <p:spPr/>
        <p:txBody>
          <a:bodyPr/>
          <a:lstStyle/>
          <a:p>
            <a:fld id="{339DE33B-29C3-A64D-9297-00A5A1600F58}" type="slidenum">
              <a:rPr lang="es-ES" smtClean="0"/>
              <a:t>27</a:t>
            </a:fld>
            <a:endParaRPr lang="es-ES" dirty="0"/>
          </a:p>
        </p:txBody>
      </p:sp>
      <p:sp>
        <p:nvSpPr>
          <p:cNvPr id="6" name="CuadroTexto 5"/>
          <p:cNvSpPr txBox="1"/>
          <p:nvPr/>
        </p:nvSpPr>
        <p:spPr>
          <a:xfrm>
            <a:off x="487680" y="487046"/>
            <a:ext cx="10316253" cy="430887"/>
          </a:xfrm>
          <a:prstGeom prst="rect">
            <a:avLst/>
          </a:prstGeom>
          <a:noFill/>
        </p:spPr>
        <p:txBody>
          <a:bodyPr wrap="square" rtlCol="0">
            <a:spAutoFit/>
          </a:bodyPr>
          <a:lstStyle/>
          <a:p>
            <a:r>
              <a:rPr lang="es-MX" sz="2200" b="1" dirty="0" smtClean="0">
                <a:solidFill>
                  <a:srgbClr val="FF0000"/>
                </a:solidFill>
              </a:rPr>
              <a:t>PRESENTACIÓN DE LAS PROPUESTAS</a:t>
            </a:r>
            <a:endParaRPr lang="es-CL" sz="2200" b="1" dirty="0">
              <a:solidFill>
                <a:srgbClr val="FF0000"/>
              </a:solidFill>
            </a:endParaRPr>
          </a:p>
        </p:txBody>
      </p:sp>
      <p:graphicFrame>
        <p:nvGraphicFramePr>
          <p:cNvPr id="7" name="Tabla 6"/>
          <p:cNvGraphicFramePr>
            <a:graphicFrameLocks noGrp="1"/>
          </p:cNvGraphicFramePr>
          <p:nvPr>
            <p:extLst>
              <p:ext uri="{D42A27DB-BD31-4B8C-83A1-F6EECF244321}">
                <p14:modId xmlns:p14="http://schemas.microsoft.com/office/powerpoint/2010/main" val="3931429056"/>
              </p:ext>
            </p:extLst>
          </p:nvPr>
        </p:nvGraphicFramePr>
        <p:xfrm>
          <a:off x="644236" y="1713611"/>
          <a:ext cx="4062942" cy="2407920"/>
        </p:xfrm>
        <a:graphic>
          <a:graphicData uri="http://schemas.openxmlformats.org/drawingml/2006/table">
            <a:tbl>
              <a:tblPr firstRow="1" bandRow="1">
                <a:tableStyleId>{F5AB1C69-6EDB-4FF4-983F-18BD219EF322}</a:tableStyleId>
              </a:tblPr>
              <a:tblGrid>
                <a:gridCol w="2987041"/>
                <a:gridCol w="1075901"/>
              </a:tblGrid>
              <a:tr h="193503">
                <a:tc>
                  <a:txBody>
                    <a:bodyPr/>
                    <a:lstStyle/>
                    <a:p>
                      <a:pPr algn="ctr"/>
                      <a:r>
                        <a:rPr lang="es-MX" dirty="0" smtClean="0"/>
                        <a:t>Costo total estimado </a:t>
                      </a:r>
                    </a:p>
                    <a:p>
                      <a:pPr algn="ctr"/>
                      <a:r>
                        <a:rPr lang="es-MX" dirty="0" smtClean="0"/>
                        <a:t>UTM</a:t>
                      </a:r>
                      <a:endParaRPr lang="es-CL" dirty="0"/>
                    </a:p>
                  </a:txBody>
                  <a:tcPr/>
                </a:tc>
                <a:tc>
                  <a:txBody>
                    <a:bodyPr/>
                    <a:lstStyle/>
                    <a:p>
                      <a:pPr algn="ctr"/>
                      <a:r>
                        <a:rPr lang="es-MX" dirty="0" smtClean="0"/>
                        <a:t>Días</a:t>
                      </a:r>
                    </a:p>
                    <a:p>
                      <a:pPr algn="ctr"/>
                      <a:r>
                        <a:rPr lang="es-CL" dirty="0" smtClean="0"/>
                        <a:t>N° (*)</a:t>
                      </a:r>
                      <a:endParaRPr lang="es-CL" dirty="0"/>
                    </a:p>
                  </a:txBody>
                  <a:tcPr/>
                </a:tc>
              </a:tr>
              <a:tr h="370840">
                <a:tc>
                  <a:txBody>
                    <a:bodyPr/>
                    <a:lstStyle/>
                    <a:p>
                      <a:pPr algn="ctr"/>
                      <a:r>
                        <a:rPr lang="es-MX" sz="2000" dirty="0" smtClean="0">
                          <a:solidFill>
                            <a:schemeClr val="accent4">
                              <a:lumMod val="75000"/>
                            </a:schemeClr>
                          </a:solidFill>
                        </a:rPr>
                        <a:t>Menor a 1.000</a:t>
                      </a:r>
                      <a:endParaRPr lang="es-CL" sz="2000" dirty="0">
                        <a:solidFill>
                          <a:schemeClr val="accent4">
                            <a:lumMod val="75000"/>
                          </a:schemeClr>
                        </a:solidFill>
                      </a:endParaRPr>
                    </a:p>
                  </a:txBody>
                  <a:tcPr/>
                </a:tc>
                <a:tc>
                  <a:txBody>
                    <a:bodyPr/>
                    <a:lstStyle/>
                    <a:p>
                      <a:pPr algn="ctr"/>
                      <a:r>
                        <a:rPr lang="es-MX" sz="2000" dirty="0" smtClean="0"/>
                        <a:t>15</a:t>
                      </a:r>
                      <a:endParaRPr lang="es-CL" sz="2000" dirty="0"/>
                    </a:p>
                  </a:txBody>
                  <a:tcPr/>
                </a:tc>
              </a:tr>
              <a:tr h="370840">
                <a:tc>
                  <a:txBody>
                    <a:bodyPr/>
                    <a:lstStyle/>
                    <a:p>
                      <a:pPr algn="ctr"/>
                      <a:r>
                        <a:rPr lang="es-MX" sz="2000" dirty="0" smtClean="0">
                          <a:solidFill>
                            <a:schemeClr val="accent4">
                              <a:lumMod val="75000"/>
                            </a:schemeClr>
                          </a:solidFill>
                        </a:rPr>
                        <a:t>1.000  ≥   y   &lt; 20.000 </a:t>
                      </a:r>
                      <a:endParaRPr lang="es-CL" sz="2000" dirty="0">
                        <a:solidFill>
                          <a:schemeClr val="accent4">
                            <a:lumMod val="75000"/>
                          </a:schemeClr>
                        </a:solidFill>
                      </a:endParaRPr>
                    </a:p>
                  </a:txBody>
                  <a:tcPr/>
                </a:tc>
                <a:tc>
                  <a:txBody>
                    <a:bodyPr/>
                    <a:lstStyle/>
                    <a:p>
                      <a:pPr algn="ctr"/>
                      <a:r>
                        <a:rPr lang="es-MX" sz="2000" dirty="0" smtClean="0"/>
                        <a:t>30</a:t>
                      </a:r>
                      <a:endParaRPr lang="es-CL" sz="2000" dirty="0"/>
                    </a:p>
                  </a:txBody>
                  <a:tcPr/>
                </a:tc>
              </a:tr>
              <a:tr h="370840">
                <a:tc>
                  <a:txBody>
                    <a:bodyPr/>
                    <a:lstStyle/>
                    <a:p>
                      <a:pPr algn="ctr"/>
                      <a:r>
                        <a:rPr lang="es-MX" sz="2000" dirty="0" smtClean="0">
                          <a:solidFill>
                            <a:schemeClr val="accent4">
                              <a:lumMod val="75000"/>
                            </a:schemeClr>
                          </a:solidFill>
                        </a:rPr>
                        <a:t>20.000 ≥   y   ≤ 80.000</a:t>
                      </a:r>
                      <a:endParaRPr lang="es-CL" sz="2000" dirty="0">
                        <a:solidFill>
                          <a:schemeClr val="accent4">
                            <a:lumMod val="75000"/>
                          </a:schemeClr>
                        </a:solidFill>
                      </a:endParaRPr>
                    </a:p>
                  </a:txBody>
                  <a:tcPr/>
                </a:tc>
                <a:tc>
                  <a:txBody>
                    <a:bodyPr/>
                    <a:lstStyle/>
                    <a:p>
                      <a:pPr algn="ctr"/>
                      <a:r>
                        <a:rPr lang="es-MX" sz="2000" dirty="0" smtClean="0"/>
                        <a:t>45</a:t>
                      </a:r>
                      <a:endParaRPr lang="es-CL" sz="2000" dirty="0"/>
                    </a:p>
                  </a:txBody>
                  <a:tcPr/>
                </a:tc>
              </a:tr>
              <a:tr h="370840">
                <a:tc>
                  <a:txBody>
                    <a:bodyPr/>
                    <a:lstStyle/>
                    <a:p>
                      <a:pPr algn="ctr"/>
                      <a:r>
                        <a:rPr lang="es-CL" sz="2000" dirty="0" smtClean="0">
                          <a:solidFill>
                            <a:schemeClr val="accent4">
                              <a:lumMod val="75000"/>
                            </a:schemeClr>
                          </a:solidFill>
                        </a:rPr>
                        <a:t>&gt; 80.000</a:t>
                      </a:r>
                      <a:endParaRPr lang="es-CL" sz="2000" dirty="0">
                        <a:solidFill>
                          <a:schemeClr val="accent4">
                            <a:lumMod val="75000"/>
                          </a:schemeClr>
                        </a:solidFill>
                      </a:endParaRPr>
                    </a:p>
                  </a:txBody>
                  <a:tcPr/>
                </a:tc>
                <a:tc>
                  <a:txBody>
                    <a:bodyPr/>
                    <a:lstStyle/>
                    <a:p>
                      <a:pPr algn="ctr"/>
                      <a:r>
                        <a:rPr lang="es-MX" sz="2000" dirty="0" smtClean="0"/>
                        <a:t>60</a:t>
                      </a:r>
                      <a:endParaRPr lang="es-CL" sz="2000" dirty="0"/>
                    </a:p>
                  </a:txBody>
                  <a:tcPr/>
                </a:tc>
              </a:tr>
            </a:tbl>
          </a:graphicData>
        </a:graphic>
      </p:graphicFrame>
      <p:sp>
        <p:nvSpPr>
          <p:cNvPr id="9" name="CuadroTexto 8"/>
          <p:cNvSpPr txBox="1"/>
          <p:nvPr/>
        </p:nvSpPr>
        <p:spPr>
          <a:xfrm>
            <a:off x="574765" y="1103588"/>
            <a:ext cx="9117875" cy="461665"/>
          </a:xfrm>
          <a:prstGeom prst="rect">
            <a:avLst/>
          </a:prstGeom>
          <a:noFill/>
        </p:spPr>
        <p:txBody>
          <a:bodyPr wrap="square" rtlCol="0">
            <a:spAutoFit/>
          </a:bodyPr>
          <a:lstStyle/>
          <a:p>
            <a:r>
              <a:rPr lang="es-MX" dirty="0" smtClean="0"/>
              <a:t>Plazos entre la publicación de la licitación y la apertura de la propuesta</a:t>
            </a:r>
            <a:endParaRPr lang="es-CL" dirty="0"/>
          </a:p>
        </p:txBody>
      </p:sp>
      <p:graphicFrame>
        <p:nvGraphicFramePr>
          <p:cNvPr id="3" name="Tabla 2"/>
          <p:cNvGraphicFramePr>
            <a:graphicFrameLocks noGrp="1"/>
          </p:cNvGraphicFramePr>
          <p:nvPr>
            <p:extLst>
              <p:ext uri="{D42A27DB-BD31-4B8C-83A1-F6EECF244321}">
                <p14:modId xmlns:p14="http://schemas.microsoft.com/office/powerpoint/2010/main" val="1829836246"/>
              </p:ext>
            </p:extLst>
          </p:nvPr>
        </p:nvGraphicFramePr>
        <p:xfrm>
          <a:off x="4837611" y="1713611"/>
          <a:ext cx="2412274" cy="2407920"/>
        </p:xfrm>
        <a:graphic>
          <a:graphicData uri="http://schemas.openxmlformats.org/drawingml/2006/table">
            <a:tbl>
              <a:tblPr firstRow="1" bandRow="1">
                <a:tableStyleId>{7DF18680-E054-41AD-8BC1-D1AEF772440D}</a:tableStyleId>
              </a:tblPr>
              <a:tblGrid>
                <a:gridCol w="2412274"/>
              </a:tblGrid>
              <a:tr h="370840">
                <a:tc>
                  <a:txBody>
                    <a:bodyPr/>
                    <a:lstStyle/>
                    <a:p>
                      <a:pPr algn="ctr"/>
                      <a:r>
                        <a:rPr lang="es-MX" dirty="0" smtClean="0"/>
                        <a:t>AÑO 2023 – 2026</a:t>
                      </a:r>
                    </a:p>
                    <a:p>
                      <a:pPr algn="ctr"/>
                      <a:r>
                        <a:rPr lang="es-MX" dirty="0" smtClean="0"/>
                        <a:t>Días,</a:t>
                      </a:r>
                      <a:r>
                        <a:rPr lang="es-MX" baseline="0" dirty="0" smtClean="0"/>
                        <a:t> N°</a:t>
                      </a:r>
                      <a:endParaRPr lang="es-CL" dirty="0"/>
                    </a:p>
                  </a:txBody>
                  <a:tcPr/>
                </a:tc>
              </a:tr>
              <a:tr h="370840">
                <a:tc>
                  <a:txBody>
                    <a:bodyPr/>
                    <a:lstStyle/>
                    <a:p>
                      <a:pPr marL="0" algn="ctr" defTabSz="614751" rtl="0" eaLnBrk="1" latinLnBrk="0" hangingPunct="1"/>
                      <a:r>
                        <a:rPr lang="es-MX" sz="2000" kern="1200" dirty="0" smtClean="0"/>
                        <a:t>10</a:t>
                      </a:r>
                      <a:endParaRPr lang="es-CL" sz="2000" kern="1200" dirty="0">
                        <a:solidFill>
                          <a:schemeClr val="dk1"/>
                        </a:solidFill>
                        <a:latin typeface="+mn-lt"/>
                        <a:ea typeface="+mn-ea"/>
                        <a:cs typeface="+mn-cs"/>
                      </a:endParaRPr>
                    </a:p>
                  </a:txBody>
                  <a:tcPr/>
                </a:tc>
              </a:tr>
              <a:tr h="352445">
                <a:tc>
                  <a:txBody>
                    <a:bodyPr/>
                    <a:lstStyle/>
                    <a:p>
                      <a:pPr marL="0" algn="ctr" defTabSz="614751" rtl="0" eaLnBrk="1" latinLnBrk="0" hangingPunct="1"/>
                      <a:r>
                        <a:rPr lang="es-MX" sz="2000" kern="1200" dirty="0" smtClean="0"/>
                        <a:t>15</a:t>
                      </a:r>
                      <a:endParaRPr lang="es-CL" sz="2000" kern="1200" dirty="0">
                        <a:solidFill>
                          <a:schemeClr val="dk1"/>
                        </a:solidFill>
                        <a:latin typeface="+mn-lt"/>
                        <a:ea typeface="+mn-ea"/>
                        <a:cs typeface="+mn-cs"/>
                      </a:endParaRPr>
                    </a:p>
                  </a:txBody>
                  <a:tcPr/>
                </a:tc>
              </a:tr>
              <a:tr h="370840">
                <a:tc>
                  <a:txBody>
                    <a:bodyPr/>
                    <a:lstStyle/>
                    <a:p>
                      <a:pPr marL="0" algn="ctr" defTabSz="614751" rtl="0" eaLnBrk="1" latinLnBrk="0" hangingPunct="1"/>
                      <a:r>
                        <a:rPr lang="es-MX" sz="2000" kern="1200" dirty="0" smtClean="0"/>
                        <a:t>25</a:t>
                      </a:r>
                      <a:endParaRPr lang="es-CL" sz="2000" kern="1200" dirty="0">
                        <a:solidFill>
                          <a:schemeClr val="dk1"/>
                        </a:solidFill>
                        <a:latin typeface="+mn-lt"/>
                        <a:ea typeface="+mn-ea"/>
                        <a:cs typeface="+mn-cs"/>
                      </a:endParaRPr>
                    </a:p>
                  </a:txBody>
                  <a:tcPr/>
                </a:tc>
              </a:tr>
              <a:tr h="370840">
                <a:tc>
                  <a:txBody>
                    <a:bodyPr/>
                    <a:lstStyle/>
                    <a:p>
                      <a:pPr marL="0" algn="ctr" defTabSz="614751" rtl="0" eaLnBrk="1" latinLnBrk="0" hangingPunct="1"/>
                      <a:r>
                        <a:rPr lang="es-MX" sz="2000" kern="1200" dirty="0" smtClean="0"/>
                        <a:t>35</a:t>
                      </a:r>
                      <a:endParaRPr lang="es-CL" sz="2000" kern="1200" dirty="0">
                        <a:solidFill>
                          <a:schemeClr val="dk1"/>
                        </a:solidFill>
                        <a:latin typeface="+mn-lt"/>
                        <a:ea typeface="+mn-ea"/>
                        <a:cs typeface="+mn-cs"/>
                      </a:endParaRPr>
                    </a:p>
                  </a:txBody>
                  <a:tcPr/>
                </a:tc>
              </a:tr>
            </a:tbl>
          </a:graphicData>
        </a:graphic>
      </p:graphicFrame>
      <p:sp>
        <p:nvSpPr>
          <p:cNvPr id="4" name="CuadroTexto 3"/>
          <p:cNvSpPr txBox="1"/>
          <p:nvPr/>
        </p:nvSpPr>
        <p:spPr>
          <a:xfrm>
            <a:off x="368773" y="5156022"/>
            <a:ext cx="11300712" cy="1200329"/>
          </a:xfrm>
          <a:prstGeom prst="rect">
            <a:avLst/>
          </a:prstGeom>
          <a:noFill/>
        </p:spPr>
        <p:txBody>
          <a:bodyPr wrap="square" rtlCol="0">
            <a:spAutoFit/>
          </a:bodyPr>
          <a:lstStyle/>
          <a:p>
            <a:pPr algn="just"/>
            <a:r>
              <a:rPr lang="es-ES" sz="1800" dirty="0"/>
              <a:t>Los contratistas de cada categoría en que se divide el registro de obras mayores, que no sea la primera, y de cada categoría en que se divide el registro de obras menores, pueden postular a licitaciones y a contratos cuyo presupuesto estimativo corresponda hasta un </a:t>
            </a:r>
            <a:r>
              <a:rPr lang="es-ES" sz="1800" dirty="0">
                <a:solidFill>
                  <a:srgbClr val="0000FF"/>
                </a:solidFill>
              </a:rPr>
              <a:t>máximo de un 30% del rango que conforma la categoría inmediatamente </a:t>
            </a:r>
            <a:r>
              <a:rPr lang="es-CL" sz="1800" dirty="0">
                <a:solidFill>
                  <a:srgbClr val="0000FF"/>
                </a:solidFill>
              </a:rPr>
              <a:t>superior </a:t>
            </a:r>
            <a:r>
              <a:rPr lang="es-CL" sz="1800" dirty="0"/>
              <a:t>a aquella en que se encontraren registrados</a:t>
            </a:r>
            <a:r>
              <a:rPr lang="es-CL" sz="1800" dirty="0" smtClean="0"/>
              <a:t>.</a:t>
            </a:r>
            <a:endParaRPr lang="es-CL" dirty="0"/>
          </a:p>
        </p:txBody>
      </p:sp>
      <p:sp>
        <p:nvSpPr>
          <p:cNvPr id="5" name="CuadroTexto 4"/>
          <p:cNvSpPr txBox="1"/>
          <p:nvPr/>
        </p:nvSpPr>
        <p:spPr>
          <a:xfrm>
            <a:off x="418011" y="4448485"/>
            <a:ext cx="11251474" cy="769441"/>
          </a:xfrm>
          <a:prstGeom prst="rect">
            <a:avLst/>
          </a:prstGeom>
          <a:noFill/>
        </p:spPr>
        <p:txBody>
          <a:bodyPr wrap="square" rtlCol="0">
            <a:spAutoFit/>
          </a:bodyPr>
          <a:lstStyle/>
          <a:p>
            <a:pPr algn="just"/>
            <a:r>
              <a:rPr lang="es-MX" sz="2200" dirty="0">
                <a:solidFill>
                  <a:srgbClr val="7030A0"/>
                </a:solidFill>
                <a:effectLst>
                  <a:outerShdw blurRad="38100" dist="38100" dir="2700000" algn="tl">
                    <a:srgbClr val="000000">
                      <a:alpha val="43137"/>
                    </a:srgbClr>
                  </a:outerShdw>
                </a:effectLst>
              </a:rPr>
              <a:t>AMPLIACIÓN  DEL RANGO  DEL PRESUPUESTO DEL CONTRATO, AL QUE PUEDEN POSTULAR LOS CONTRATISTAS SEGÚN LA  CATEGORÍA INSCRITA</a:t>
            </a:r>
            <a:endParaRPr lang="es-CL" sz="2200" dirty="0">
              <a:solidFill>
                <a:srgbClr val="7030A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507254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down)">
                                      <p:cBhvr>
                                        <p:cTn id="7" dur="580">
                                          <p:stCondLst>
                                            <p:cond delay="0"/>
                                          </p:stCondLst>
                                        </p:cTn>
                                        <p:tgtEl>
                                          <p:spTgt spid="9">
                                            <p:txEl>
                                              <p:pRg st="0" end="0"/>
                                            </p:txEl>
                                          </p:spTgt>
                                        </p:tgtEl>
                                      </p:cBhvr>
                                    </p:animEffect>
                                    <p:anim calcmode="lin" valueType="num">
                                      <p:cBhvr>
                                        <p:cTn id="8" dur="1822" tmFilter="0,0; 0.14,0.36; 0.43,0.73; 0.71,0.91; 1.0,1.0">
                                          <p:stCondLst>
                                            <p:cond delay="0"/>
                                          </p:stCondLst>
                                        </p:cTn>
                                        <p:tgtEl>
                                          <p:spTgt spid="9">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9">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9">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9">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9">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9">
                                            <p:txEl>
                                              <p:pRg st="0" end="0"/>
                                            </p:txEl>
                                          </p:spTgt>
                                        </p:tgtEl>
                                      </p:cBhvr>
                                      <p:to x="100000" y="60000"/>
                                    </p:animScale>
                                    <p:animScale>
                                      <p:cBhvr>
                                        <p:cTn id="14" dur="166" decel="50000">
                                          <p:stCondLst>
                                            <p:cond delay="676"/>
                                          </p:stCondLst>
                                        </p:cTn>
                                        <p:tgtEl>
                                          <p:spTgt spid="9">
                                            <p:txEl>
                                              <p:pRg st="0" end="0"/>
                                            </p:txEl>
                                          </p:spTgt>
                                        </p:tgtEl>
                                      </p:cBhvr>
                                      <p:to x="100000" y="100000"/>
                                    </p:animScale>
                                    <p:animScale>
                                      <p:cBhvr>
                                        <p:cTn id="15" dur="26">
                                          <p:stCondLst>
                                            <p:cond delay="1312"/>
                                          </p:stCondLst>
                                        </p:cTn>
                                        <p:tgtEl>
                                          <p:spTgt spid="9">
                                            <p:txEl>
                                              <p:pRg st="0" end="0"/>
                                            </p:txEl>
                                          </p:spTgt>
                                        </p:tgtEl>
                                      </p:cBhvr>
                                      <p:to x="100000" y="80000"/>
                                    </p:animScale>
                                    <p:animScale>
                                      <p:cBhvr>
                                        <p:cTn id="16" dur="166" decel="50000">
                                          <p:stCondLst>
                                            <p:cond delay="1338"/>
                                          </p:stCondLst>
                                        </p:cTn>
                                        <p:tgtEl>
                                          <p:spTgt spid="9">
                                            <p:txEl>
                                              <p:pRg st="0" end="0"/>
                                            </p:txEl>
                                          </p:spTgt>
                                        </p:tgtEl>
                                      </p:cBhvr>
                                      <p:to x="100000" y="100000"/>
                                    </p:animScale>
                                    <p:animScale>
                                      <p:cBhvr>
                                        <p:cTn id="17" dur="26">
                                          <p:stCondLst>
                                            <p:cond delay="1642"/>
                                          </p:stCondLst>
                                        </p:cTn>
                                        <p:tgtEl>
                                          <p:spTgt spid="9">
                                            <p:txEl>
                                              <p:pRg st="0" end="0"/>
                                            </p:txEl>
                                          </p:spTgt>
                                        </p:tgtEl>
                                      </p:cBhvr>
                                      <p:to x="100000" y="90000"/>
                                    </p:animScale>
                                    <p:animScale>
                                      <p:cBhvr>
                                        <p:cTn id="18" dur="166" decel="50000">
                                          <p:stCondLst>
                                            <p:cond delay="1668"/>
                                          </p:stCondLst>
                                        </p:cTn>
                                        <p:tgtEl>
                                          <p:spTgt spid="9">
                                            <p:txEl>
                                              <p:pRg st="0" end="0"/>
                                            </p:txEl>
                                          </p:spTgt>
                                        </p:tgtEl>
                                      </p:cBhvr>
                                      <p:to x="100000" y="100000"/>
                                    </p:animScale>
                                    <p:animScale>
                                      <p:cBhvr>
                                        <p:cTn id="19" dur="26">
                                          <p:stCondLst>
                                            <p:cond delay="1808"/>
                                          </p:stCondLst>
                                        </p:cTn>
                                        <p:tgtEl>
                                          <p:spTgt spid="9">
                                            <p:txEl>
                                              <p:pRg st="0" end="0"/>
                                            </p:txEl>
                                          </p:spTgt>
                                        </p:tgtEl>
                                      </p:cBhvr>
                                      <p:to x="100000" y="95000"/>
                                    </p:animScale>
                                    <p:animScale>
                                      <p:cBhvr>
                                        <p:cTn id="20" dur="166" decel="50000">
                                          <p:stCondLst>
                                            <p:cond delay="1834"/>
                                          </p:stCondLst>
                                        </p:cTn>
                                        <p:tgtEl>
                                          <p:spTgt spid="9">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circle(in)">
                                      <p:cBhvr>
                                        <p:cTn id="25" dur="20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fade">
                                      <p:cBhvr>
                                        <p:cTn id="30" dur="1000"/>
                                        <p:tgtEl>
                                          <p:spTgt spid="3"/>
                                        </p:tgtEl>
                                      </p:cBhvr>
                                    </p:animEffect>
                                    <p:anim calcmode="lin" valueType="num">
                                      <p:cBhvr>
                                        <p:cTn id="31" dur="1000" fill="hold"/>
                                        <p:tgtEl>
                                          <p:spTgt spid="3"/>
                                        </p:tgtEl>
                                        <p:attrNameLst>
                                          <p:attrName>ppt_x</p:attrName>
                                        </p:attrNameLst>
                                      </p:cBhvr>
                                      <p:tavLst>
                                        <p:tav tm="0">
                                          <p:val>
                                            <p:strVal val="#ppt_x"/>
                                          </p:val>
                                        </p:tav>
                                        <p:tav tm="100000">
                                          <p:val>
                                            <p:strVal val="#ppt_x"/>
                                          </p:val>
                                        </p:tav>
                                      </p:tavLst>
                                    </p:anim>
                                    <p:anim calcmode="lin" valueType="num">
                                      <p:cBhvr>
                                        <p:cTn id="32"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6" presetClass="entr" presetSubtype="0" fill="hold" nodeType="clickEffect">
                                  <p:stCondLst>
                                    <p:cond delay="0"/>
                                  </p:stCondLst>
                                  <p:childTnLst>
                                    <p:set>
                                      <p:cBhvr>
                                        <p:cTn id="36" dur="1" fill="hold">
                                          <p:stCondLst>
                                            <p:cond delay="0"/>
                                          </p:stCondLst>
                                        </p:cTn>
                                        <p:tgtEl>
                                          <p:spTgt spid="5">
                                            <p:txEl>
                                              <p:pRg st="0" end="0"/>
                                            </p:txEl>
                                          </p:spTgt>
                                        </p:tgtEl>
                                        <p:attrNameLst>
                                          <p:attrName>style.visibility</p:attrName>
                                        </p:attrNameLst>
                                      </p:cBhvr>
                                      <p:to>
                                        <p:strVal val="visible"/>
                                      </p:to>
                                    </p:set>
                                    <p:animEffect transition="in" filter="wipe(down)">
                                      <p:cBhvr>
                                        <p:cTn id="37" dur="580">
                                          <p:stCondLst>
                                            <p:cond delay="0"/>
                                          </p:stCondLst>
                                        </p:cTn>
                                        <p:tgtEl>
                                          <p:spTgt spid="5">
                                            <p:txEl>
                                              <p:pRg st="0" end="0"/>
                                            </p:txEl>
                                          </p:spTgt>
                                        </p:tgtEl>
                                      </p:cBhvr>
                                    </p:animEffect>
                                    <p:anim calcmode="lin" valueType="num">
                                      <p:cBhvr>
                                        <p:cTn id="38" dur="1822" tmFilter="0,0; 0.14,0.36; 0.43,0.73; 0.71,0.91; 1.0,1.0">
                                          <p:stCondLst>
                                            <p:cond delay="0"/>
                                          </p:stCondLst>
                                        </p:cTn>
                                        <p:tgtEl>
                                          <p:spTgt spid="5">
                                            <p:txEl>
                                              <p:pRg st="0" end="0"/>
                                            </p:txEl>
                                          </p:spTgt>
                                        </p:tgtEl>
                                        <p:attrNameLst>
                                          <p:attrName>ppt_x</p:attrName>
                                        </p:attrNameLst>
                                      </p:cBhvr>
                                      <p:tavLst>
                                        <p:tav tm="0">
                                          <p:val>
                                            <p:strVal val="#ppt_x-0.25"/>
                                          </p:val>
                                        </p:tav>
                                        <p:tav tm="100000">
                                          <p:val>
                                            <p:strVal val="#ppt_x"/>
                                          </p:val>
                                        </p:tav>
                                      </p:tavLst>
                                    </p:anim>
                                    <p:anim calcmode="lin" valueType="num">
                                      <p:cBhvr>
                                        <p:cTn id="39" dur="664" tmFilter="0.0,0.0; 0.25,0.07; 0.50,0.2; 0.75,0.467; 1.0,1.0">
                                          <p:stCondLst>
                                            <p:cond delay="0"/>
                                          </p:stCondLst>
                                        </p:cTn>
                                        <p:tgtEl>
                                          <p:spTgt spid="5">
                                            <p:txEl>
                                              <p:pRg st="0" end="0"/>
                                            </p:txEl>
                                          </p:spTgt>
                                        </p:tgtEl>
                                        <p:attrNameLst>
                                          <p:attrName>ppt_y</p:attrName>
                                        </p:attrNameLst>
                                      </p:cBhvr>
                                      <p:tavLst>
                                        <p:tav tm="0" fmla="#ppt_y-sin(pi*$)/3">
                                          <p:val>
                                            <p:fltVal val="0.5"/>
                                          </p:val>
                                        </p:tav>
                                        <p:tav tm="100000">
                                          <p:val>
                                            <p:fltVal val="1"/>
                                          </p:val>
                                        </p:tav>
                                      </p:tavLst>
                                    </p:anim>
                                    <p:anim calcmode="lin" valueType="num">
                                      <p:cBhvr>
                                        <p:cTn id="40" dur="664" tmFilter="0, 0; 0.125,0.2665; 0.25,0.4; 0.375,0.465; 0.5,0.5;  0.625,0.535; 0.75,0.6; 0.875,0.7335; 1,1">
                                          <p:stCondLst>
                                            <p:cond delay="664"/>
                                          </p:stCondLst>
                                        </p:cTn>
                                        <p:tgtEl>
                                          <p:spTgt spid="5">
                                            <p:txEl>
                                              <p:pRg st="0" end="0"/>
                                            </p:txEl>
                                          </p:spTgt>
                                        </p:tgtEl>
                                        <p:attrNameLst>
                                          <p:attrName>ppt_y</p:attrName>
                                        </p:attrNameLst>
                                      </p:cBhvr>
                                      <p:tavLst>
                                        <p:tav tm="0" fmla="#ppt_y-sin(pi*$)/9">
                                          <p:val>
                                            <p:fltVal val="0"/>
                                          </p:val>
                                        </p:tav>
                                        <p:tav tm="100000">
                                          <p:val>
                                            <p:fltVal val="1"/>
                                          </p:val>
                                        </p:tav>
                                      </p:tavLst>
                                    </p:anim>
                                    <p:anim calcmode="lin" valueType="num">
                                      <p:cBhvr>
                                        <p:cTn id="41" dur="332" tmFilter="0, 0; 0.125,0.2665; 0.25,0.4; 0.375,0.465; 0.5,0.5;  0.625,0.535; 0.75,0.6; 0.875,0.7335; 1,1">
                                          <p:stCondLst>
                                            <p:cond delay="1324"/>
                                          </p:stCondLst>
                                        </p:cTn>
                                        <p:tgtEl>
                                          <p:spTgt spid="5">
                                            <p:txEl>
                                              <p:pRg st="0" end="0"/>
                                            </p:txEl>
                                          </p:spTgt>
                                        </p:tgtEl>
                                        <p:attrNameLst>
                                          <p:attrName>ppt_y</p:attrName>
                                        </p:attrNameLst>
                                      </p:cBhvr>
                                      <p:tavLst>
                                        <p:tav tm="0" fmla="#ppt_y-sin(pi*$)/27">
                                          <p:val>
                                            <p:fltVal val="0"/>
                                          </p:val>
                                        </p:tav>
                                        <p:tav tm="100000">
                                          <p:val>
                                            <p:fltVal val="1"/>
                                          </p:val>
                                        </p:tav>
                                      </p:tavLst>
                                    </p:anim>
                                    <p:anim calcmode="lin" valueType="num">
                                      <p:cBhvr>
                                        <p:cTn id="42" dur="164" tmFilter="0, 0; 0.125,0.2665; 0.25,0.4; 0.375,0.465; 0.5,0.5;  0.625,0.535; 0.75,0.6; 0.875,0.7335; 1,1">
                                          <p:stCondLst>
                                            <p:cond delay="1656"/>
                                          </p:stCondLst>
                                        </p:cTn>
                                        <p:tgtEl>
                                          <p:spTgt spid="5">
                                            <p:txEl>
                                              <p:pRg st="0" end="0"/>
                                            </p:txEl>
                                          </p:spTgt>
                                        </p:tgtEl>
                                        <p:attrNameLst>
                                          <p:attrName>ppt_y</p:attrName>
                                        </p:attrNameLst>
                                      </p:cBhvr>
                                      <p:tavLst>
                                        <p:tav tm="0" fmla="#ppt_y-sin(pi*$)/81">
                                          <p:val>
                                            <p:fltVal val="0"/>
                                          </p:val>
                                        </p:tav>
                                        <p:tav tm="100000">
                                          <p:val>
                                            <p:fltVal val="1"/>
                                          </p:val>
                                        </p:tav>
                                      </p:tavLst>
                                    </p:anim>
                                    <p:animScale>
                                      <p:cBhvr>
                                        <p:cTn id="43" dur="26">
                                          <p:stCondLst>
                                            <p:cond delay="650"/>
                                          </p:stCondLst>
                                        </p:cTn>
                                        <p:tgtEl>
                                          <p:spTgt spid="5">
                                            <p:txEl>
                                              <p:pRg st="0" end="0"/>
                                            </p:txEl>
                                          </p:spTgt>
                                        </p:tgtEl>
                                      </p:cBhvr>
                                      <p:to x="100000" y="60000"/>
                                    </p:animScale>
                                    <p:animScale>
                                      <p:cBhvr>
                                        <p:cTn id="44" dur="166" decel="50000">
                                          <p:stCondLst>
                                            <p:cond delay="676"/>
                                          </p:stCondLst>
                                        </p:cTn>
                                        <p:tgtEl>
                                          <p:spTgt spid="5">
                                            <p:txEl>
                                              <p:pRg st="0" end="0"/>
                                            </p:txEl>
                                          </p:spTgt>
                                        </p:tgtEl>
                                      </p:cBhvr>
                                      <p:to x="100000" y="100000"/>
                                    </p:animScale>
                                    <p:animScale>
                                      <p:cBhvr>
                                        <p:cTn id="45" dur="26">
                                          <p:stCondLst>
                                            <p:cond delay="1312"/>
                                          </p:stCondLst>
                                        </p:cTn>
                                        <p:tgtEl>
                                          <p:spTgt spid="5">
                                            <p:txEl>
                                              <p:pRg st="0" end="0"/>
                                            </p:txEl>
                                          </p:spTgt>
                                        </p:tgtEl>
                                      </p:cBhvr>
                                      <p:to x="100000" y="80000"/>
                                    </p:animScale>
                                    <p:animScale>
                                      <p:cBhvr>
                                        <p:cTn id="46" dur="166" decel="50000">
                                          <p:stCondLst>
                                            <p:cond delay="1338"/>
                                          </p:stCondLst>
                                        </p:cTn>
                                        <p:tgtEl>
                                          <p:spTgt spid="5">
                                            <p:txEl>
                                              <p:pRg st="0" end="0"/>
                                            </p:txEl>
                                          </p:spTgt>
                                        </p:tgtEl>
                                      </p:cBhvr>
                                      <p:to x="100000" y="100000"/>
                                    </p:animScale>
                                    <p:animScale>
                                      <p:cBhvr>
                                        <p:cTn id="47" dur="26">
                                          <p:stCondLst>
                                            <p:cond delay="1642"/>
                                          </p:stCondLst>
                                        </p:cTn>
                                        <p:tgtEl>
                                          <p:spTgt spid="5">
                                            <p:txEl>
                                              <p:pRg st="0" end="0"/>
                                            </p:txEl>
                                          </p:spTgt>
                                        </p:tgtEl>
                                      </p:cBhvr>
                                      <p:to x="100000" y="90000"/>
                                    </p:animScale>
                                    <p:animScale>
                                      <p:cBhvr>
                                        <p:cTn id="48" dur="166" decel="50000">
                                          <p:stCondLst>
                                            <p:cond delay="1668"/>
                                          </p:stCondLst>
                                        </p:cTn>
                                        <p:tgtEl>
                                          <p:spTgt spid="5">
                                            <p:txEl>
                                              <p:pRg st="0" end="0"/>
                                            </p:txEl>
                                          </p:spTgt>
                                        </p:tgtEl>
                                      </p:cBhvr>
                                      <p:to x="100000" y="100000"/>
                                    </p:animScale>
                                    <p:animScale>
                                      <p:cBhvr>
                                        <p:cTn id="49" dur="26">
                                          <p:stCondLst>
                                            <p:cond delay="1808"/>
                                          </p:stCondLst>
                                        </p:cTn>
                                        <p:tgtEl>
                                          <p:spTgt spid="5">
                                            <p:txEl>
                                              <p:pRg st="0" end="0"/>
                                            </p:txEl>
                                          </p:spTgt>
                                        </p:tgtEl>
                                      </p:cBhvr>
                                      <p:to x="100000" y="95000"/>
                                    </p:animScale>
                                    <p:animScale>
                                      <p:cBhvr>
                                        <p:cTn id="50" dur="166" decel="50000">
                                          <p:stCondLst>
                                            <p:cond delay="1834"/>
                                          </p:stCondLst>
                                        </p:cTn>
                                        <p:tgtEl>
                                          <p:spTgt spid="5">
                                            <p:txEl>
                                              <p:pRg st="0" end="0"/>
                                            </p:txEl>
                                          </p:spTgt>
                                        </p:tgtEl>
                                      </p:cBhvr>
                                      <p:to x="100000" y="100000"/>
                                    </p:animScale>
                                  </p:childTnLst>
                                </p:cTn>
                              </p:par>
                            </p:childTnLst>
                          </p:cTn>
                        </p:par>
                      </p:childTnLst>
                    </p:cTn>
                  </p:par>
                  <p:par>
                    <p:cTn id="51" fill="hold">
                      <p:stCondLst>
                        <p:cond delay="indefinite"/>
                      </p:stCondLst>
                      <p:childTnLst>
                        <p:par>
                          <p:cTn id="52" fill="hold">
                            <p:stCondLst>
                              <p:cond delay="0"/>
                            </p:stCondLst>
                            <p:childTnLst>
                              <p:par>
                                <p:cTn id="53" presetID="6" presetClass="entr" presetSubtype="16" fill="hold" nodeType="clickEffect">
                                  <p:stCondLst>
                                    <p:cond delay="0"/>
                                  </p:stCondLst>
                                  <p:childTnLst>
                                    <p:set>
                                      <p:cBhvr>
                                        <p:cTn id="54" dur="1" fill="hold">
                                          <p:stCondLst>
                                            <p:cond delay="0"/>
                                          </p:stCondLst>
                                        </p:cTn>
                                        <p:tgtEl>
                                          <p:spTgt spid="4">
                                            <p:txEl>
                                              <p:pRg st="0" end="0"/>
                                            </p:txEl>
                                          </p:spTgt>
                                        </p:tgtEl>
                                        <p:attrNameLst>
                                          <p:attrName>style.visibility</p:attrName>
                                        </p:attrNameLst>
                                      </p:cBhvr>
                                      <p:to>
                                        <p:strVal val="visible"/>
                                      </p:to>
                                    </p:set>
                                    <p:animEffect transition="in" filter="circle(in)">
                                      <p:cBhvr>
                                        <p:cTn id="55" dur="2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CuadroTexto"/>
          <p:cNvSpPr txBox="1"/>
          <p:nvPr/>
        </p:nvSpPr>
        <p:spPr>
          <a:xfrm>
            <a:off x="649650" y="217229"/>
            <a:ext cx="10784703" cy="430887"/>
          </a:xfrm>
          <a:prstGeom prst="rect">
            <a:avLst/>
          </a:prstGeom>
          <a:noFill/>
        </p:spPr>
        <p:txBody>
          <a:bodyPr wrap="square" rtlCol="0">
            <a:spAutoFit/>
          </a:bodyPr>
          <a:lstStyle/>
          <a:p>
            <a:pPr algn="ctr"/>
            <a:r>
              <a:rPr lang="es-ES" sz="2200" dirty="0" smtClean="0">
                <a:effectLst>
                  <a:outerShdw blurRad="38100" dist="38100" dir="2700000" algn="tl">
                    <a:srgbClr val="000000">
                      <a:alpha val="43137"/>
                    </a:srgbClr>
                  </a:outerShdw>
                </a:effectLst>
              </a:rPr>
              <a:t>LICITACIONES A LAS QUE PUEDEN POSTULAR LOS CONTRATISTAS,  (PRESUPUESTOS SIN  I.V.A)</a:t>
            </a:r>
            <a:endParaRPr lang="es-CL" sz="2200" dirty="0">
              <a:effectLst>
                <a:outerShdw blurRad="38100" dist="38100" dir="2700000" algn="tl">
                  <a:srgbClr val="000000">
                    <a:alpha val="43137"/>
                  </a:srgbClr>
                </a:outerShdw>
              </a:effectLst>
            </a:endParaRPr>
          </a:p>
        </p:txBody>
      </p:sp>
      <p:graphicFrame>
        <p:nvGraphicFramePr>
          <p:cNvPr id="4" name="3 Tabla"/>
          <p:cNvGraphicFramePr>
            <a:graphicFrameLocks noGrp="1"/>
          </p:cNvGraphicFramePr>
          <p:nvPr>
            <p:extLst>
              <p:ext uri="{D42A27DB-BD31-4B8C-83A1-F6EECF244321}">
                <p14:modId xmlns:p14="http://schemas.microsoft.com/office/powerpoint/2010/main" val="3871914561"/>
              </p:ext>
            </p:extLst>
          </p:nvPr>
        </p:nvGraphicFramePr>
        <p:xfrm>
          <a:off x="680350" y="1976579"/>
          <a:ext cx="10899036" cy="4013163"/>
        </p:xfrm>
        <a:graphic>
          <a:graphicData uri="http://schemas.openxmlformats.org/drawingml/2006/table">
            <a:tbl>
              <a:tblPr firstRow="1" bandRow="1">
                <a:tableStyleId>{16D9F66E-5EB9-4882-86FB-DCBF35E3C3E4}</a:tableStyleId>
              </a:tblPr>
              <a:tblGrid>
                <a:gridCol w="1399555"/>
                <a:gridCol w="2431727"/>
                <a:gridCol w="1810179"/>
                <a:gridCol w="267049"/>
                <a:gridCol w="1404167"/>
                <a:gridCol w="2011860"/>
                <a:gridCol w="1574499"/>
              </a:tblGrid>
              <a:tr h="463043">
                <a:tc gridSpan="3">
                  <a:txBody>
                    <a:bodyPr/>
                    <a:lstStyle/>
                    <a:p>
                      <a:pPr algn="ctr"/>
                      <a:r>
                        <a:rPr lang="es-ES" sz="2800" dirty="0" smtClean="0"/>
                        <a:t>registros</a:t>
                      </a:r>
                      <a:endParaRPr lang="es-CL" sz="2800" dirty="0"/>
                    </a:p>
                  </a:txBody>
                  <a:tcPr marL="74315" marR="74315"/>
                </a:tc>
                <a:tc hMerge="1">
                  <a:txBody>
                    <a:bodyPr/>
                    <a:lstStyle/>
                    <a:p>
                      <a:pPr algn="ctr"/>
                      <a:endParaRPr lang="es-CL" dirty="0"/>
                    </a:p>
                  </a:txBody>
                  <a:tcPr/>
                </a:tc>
                <a:tc hMerge="1">
                  <a:txBody>
                    <a:bodyPr/>
                    <a:lstStyle/>
                    <a:p>
                      <a:pPr algn="ctr"/>
                      <a:endParaRPr lang="es-CL" dirty="0"/>
                    </a:p>
                  </a:txBody>
                  <a:tcPr/>
                </a:tc>
                <a:tc>
                  <a:txBody>
                    <a:bodyPr/>
                    <a:lstStyle/>
                    <a:p>
                      <a:endParaRPr lang="es-CL" dirty="0"/>
                    </a:p>
                  </a:txBody>
                  <a:tcPr marL="74315" marR="74315">
                    <a:solidFill>
                      <a:schemeClr val="accent2">
                        <a:lumMod val="40000"/>
                        <a:lumOff val="60000"/>
                      </a:schemeClr>
                    </a:solidFill>
                  </a:tcPr>
                </a:tc>
                <a:tc gridSpan="3">
                  <a:txBody>
                    <a:bodyPr/>
                    <a:lstStyle/>
                    <a:p>
                      <a:pPr marL="0" marR="0" indent="0" algn="ctr" defTabSz="614751" rtl="0" eaLnBrk="1" fontAlgn="auto" latinLnBrk="0" hangingPunct="1">
                        <a:lnSpc>
                          <a:spcPct val="100000"/>
                        </a:lnSpc>
                        <a:spcBef>
                          <a:spcPts val="0"/>
                        </a:spcBef>
                        <a:spcAft>
                          <a:spcPts val="0"/>
                        </a:spcAft>
                        <a:buClrTx/>
                        <a:buSzTx/>
                        <a:buFontTx/>
                        <a:buNone/>
                        <a:tabLst/>
                        <a:defRPr/>
                      </a:pPr>
                      <a:r>
                        <a:rPr lang="es-ES" sz="2800" dirty="0" smtClean="0"/>
                        <a:t>registros</a:t>
                      </a:r>
                      <a:endParaRPr lang="es-CL" sz="2800" dirty="0"/>
                    </a:p>
                  </a:txBody>
                  <a:tcPr marL="74315" marR="74315"/>
                </a:tc>
                <a:tc hMerge="1">
                  <a:txBody>
                    <a:bodyPr/>
                    <a:lstStyle/>
                    <a:p>
                      <a:endParaRPr lang="es-CL" dirty="0"/>
                    </a:p>
                  </a:txBody>
                  <a:tcPr/>
                </a:tc>
                <a:tc hMerge="1">
                  <a:txBody>
                    <a:bodyPr/>
                    <a:lstStyle/>
                    <a:p>
                      <a:endParaRPr lang="es-CL" dirty="0"/>
                    </a:p>
                  </a:txBody>
                  <a:tcPr/>
                </a:tc>
              </a:tr>
              <a:tr h="370840">
                <a:tc gridSpan="3">
                  <a:txBody>
                    <a:bodyPr/>
                    <a:lstStyle/>
                    <a:p>
                      <a:pPr marL="0" algn="l" defTabSz="614751" rtl="0" eaLnBrk="1" latinLnBrk="0" hangingPunct="1"/>
                      <a:r>
                        <a:rPr lang="es-ES" sz="2000" kern="1200" dirty="0" smtClean="0">
                          <a:solidFill>
                            <a:schemeClr val="dk1"/>
                          </a:solidFill>
                          <a:latin typeface="+mn-lt"/>
                          <a:ea typeface="+mn-ea"/>
                          <a:cs typeface="+mn-cs"/>
                        </a:rPr>
                        <a:t>1 O.C  @ 7 O.C</a:t>
                      </a:r>
                      <a:r>
                        <a:rPr lang="es-ES" sz="2400" b="1" kern="1200" dirty="0" smtClean="0">
                          <a:solidFill>
                            <a:srgbClr val="0000FF"/>
                          </a:solidFill>
                          <a:latin typeface="+mn-lt"/>
                          <a:ea typeface="+mn-ea"/>
                          <a:cs typeface="+mn-cs"/>
                        </a:rPr>
                        <a:t>; </a:t>
                      </a:r>
                      <a:r>
                        <a:rPr lang="es-ES" sz="2000" kern="1200" dirty="0" smtClean="0">
                          <a:solidFill>
                            <a:schemeClr val="dk1"/>
                          </a:solidFill>
                          <a:latin typeface="+mn-lt"/>
                          <a:ea typeface="+mn-ea"/>
                          <a:cs typeface="+mn-cs"/>
                        </a:rPr>
                        <a:t> 10 O.C  @ 16 O.C </a:t>
                      </a:r>
                      <a:r>
                        <a:rPr lang="es-ES" sz="2400" b="1" kern="1200" dirty="0" smtClean="0">
                          <a:solidFill>
                            <a:srgbClr val="0000FF"/>
                          </a:solidFill>
                          <a:latin typeface="+mn-lt"/>
                          <a:ea typeface="+mn-ea"/>
                          <a:cs typeface="+mn-cs"/>
                        </a:rPr>
                        <a:t>;</a:t>
                      </a:r>
                      <a:r>
                        <a:rPr lang="es-ES" sz="2000" kern="1200" dirty="0" smtClean="0">
                          <a:solidFill>
                            <a:schemeClr val="dk1"/>
                          </a:solidFill>
                          <a:latin typeface="+mn-lt"/>
                          <a:ea typeface="+mn-ea"/>
                          <a:cs typeface="+mn-cs"/>
                        </a:rPr>
                        <a:t> </a:t>
                      </a:r>
                      <a:r>
                        <a:rPr lang="es-ES" sz="2000" kern="1200" baseline="0" dirty="0" smtClean="0">
                          <a:solidFill>
                            <a:schemeClr val="dk1"/>
                          </a:solidFill>
                          <a:latin typeface="+mn-lt"/>
                          <a:ea typeface="+mn-ea"/>
                          <a:cs typeface="+mn-cs"/>
                        </a:rPr>
                        <a:t>  21 O.C  y 22 O.C</a:t>
                      </a:r>
                      <a:endParaRPr lang="es-CL" sz="2000" kern="1200" dirty="0">
                        <a:solidFill>
                          <a:schemeClr val="dk1"/>
                        </a:solidFill>
                        <a:latin typeface="+mn-lt"/>
                        <a:ea typeface="+mn-ea"/>
                        <a:cs typeface="+mn-cs"/>
                      </a:endParaRPr>
                    </a:p>
                  </a:txBody>
                  <a:tcPr marL="74315" marR="74315"/>
                </a:tc>
                <a:tc hMerge="1">
                  <a:txBody>
                    <a:bodyPr/>
                    <a:lstStyle/>
                    <a:p>
                      <a:pPr algn="ctr"/>
                      <a:endParaRPr lang="es-CL" dirty="0"/>
                    </a:p>
                  </a:txBody>
                  <a:tcPr/>
                </a:tc>
                <a:tc hMerge="1">
                  <a:txBody>
                    <a:bodyPr/>
                    <a:lstStyle/>
                    <a:p>
                      <a:pPr algn="ctr"/>
                      <a:endParaRPr lang="es-CL" dirty="0"/>
                    </a:p>
                  </a:txBody>
                  <a:tcPr/>
                </a:tc>
                <a:tc>
                  <a:txBody>
                    <a:bodyPr/>
                    <a:lstStyle/>
                    <a:p>
                      <a:endParaRPr lang="es-CL" dirty="0"/>
                    </a:p>
                  </a:txBody>
                  <a:tcPr marL="74315" marR="74315">
                    <a:solidFill>
                      <a:schemeClr val="accent2">
                        <a:lumMod val="40000"/>
                        <a:lumOff val="60000"/>
                      </a:schemeClr>
                    </a:solidFill>
                  </a:tcPr>
                </a:tc>
                <a:tc gridSpan="3">
                  <a:txBody>
                    <a:bodyPr/>
                    <a:lstStyle/>
                    <a:p>
                      <a:pPr marL="0" marR="0" indent="0" algn="ctr" defTabSz="614751" rtl="0" eaLnBrk="1" fontAlgn="auto" latinLnBrk="0" hangingPunct="1">
                        <a:lnSpc>
                          <a:spcPct val="100000"/>
                        </a:lnSpc>
                        <a:spcBef>
                          <a:spcPts val="0"/>
                        </a:spcBef>
                        <a:spcAft>
                          <a:spcPts val="0"/>
                        </a:spcAft>
                        <a:buClrTx/>
                        <a:buSzTx/>
                        <a:buFontTx/>
                        <a:buNone/>
                        <a:tabLst/>
                        <a:defRPr/>
                      </a:pPr>
                      <a:r>
                        <a:rPr lang="es-ES" sz="2400" kern="1200" dirty="0" smtClean="0">
                          <a:solidFill>
                            <a:schemeClr val="dk1"/>
                          </a:solidFill>
                          <a:latin typeface="+mn-lt"/>
                          <a:ea typeface="+mn-ea"/>
                          <a:cs typeface="+mn-cs"/>
                        </a:rPr>
                        <a:t>8 O.C  y  9 O.C</a:t>
                      </a:r>
                      <a:r>
                        <a:rPr lang="es-ES" sz="2400" kern="1200" baseline="0" dirty="0" smtClean="0">
                          <a:solidFill>
                            <a:schemeClr val="dk1"/>
                          </a:solidFill>
                          <a:latin typeface="+mn-lt"/>
                          <a:ea typeface="+mn-ea"/>
                          <a:cs typeface="+mn-cs"/>
                        </a:rPr>
                        <a:t>  </a:t>
                      </a:r>
                      <a:r>
                        <a:rPr lang="es-ES" sz="2400" kern="1200" dirty="0" smtClean="0">
                          <a:solidFill>
                            <a:schemeClr val="dk1"/>
                          </a:solidFill>
                          <a:latin typeface="+mn-lt"/>
                          <a:ea typeface="+mn-ea"/>
                          <a:cs typeface="+mn-cs"/>
                        </a:rPr>
                        <a:t>  </a:t>
                      </a:r>
                      <a:r>
                        <a:rPr lang="es-ES" sz="2400" kern="1200" dirty="0" smtClean="0">
                          <a:solidFill>
                            <a:srgbClr val="000099"/>
                          </a:solidFill>
                          <a:latin typeface="+mn-lt"/>
                          <a:ea typeface="+mn-ea"/>
                          <a:cs typeface="+mn-cs"/>
                        </a:rPr>
                        <a:t>y</a:t>
                      </a:r>
                      <a:r>
                        <a:rPr lang="es-ES" sz="2400" kern="1200" dirty="0" smtClean="0">
                          <a:solidFill>
                            <a:schemeClr val="dk1"/>
                          </a:solidFill>
                          <a:latin typeface="+mn-lt"/>
                          <a:ea typeface="+mn-ea"/>
                          <a:cs typeface="+mn-cs"/>
                        </a:rPr>
                        <a:t>    1M @  3M</a:t>
                      </a:r>
                      <a:endParaRPr lang="es-CL" sz="2400" kern="1200" dirty="0">
                        <a:solidFill>
                          <a:schemeClr val="dk1"/>
                        </a:solidFill>
                        <a:latin typeface="+mn-lt"/>
                        <a:ea typeface="+mn-ea"/>
                        <a:cs typeface="+mn-cs"/>
                      </a:endParaRPr>
                    </a:p>
                  </a:txBody>
                  <a:tcPr marL="74315" marR="74315"/>
                </a:tc>
                <a:tc hMerge="1">
                  <a:txBody>
                    <a:bodyPr/>
                    <a:lstStyle/>
                    <a:p>
                      <a:endParaRPr lang="es-CL" dirty="0"/>
                    </a:p>
                  </a:txBody>
                  <a:tcPr/>
                </a:tc>
                <a:tc hMerge="1">
                  <a:txBody>
                    <a:bodyPr/>
                    <a:lstStyle/>
                    <a:p>
                      <a:endParaRPr lang="es-CL" dirty="0"/>
                    </a:p>
                  </a:txBody>
                  <a:tcPr/>
                </a:tc>
              </a:tr>
              <a:tr h="370840">
                <a:tc>
                  <a:txBody>
                    <a:bodyPr/>
                    <a:lstStyle/>
                    <a:p>
                      <a:pPr algn="ctr"/>
                      <a:r>
                        <a:rPr lang="es-ES" sz="1800" dirty="0" smtClean="0"/>
                        <a:t>Categoría registro</a:t>
                      </a:r>
                      <a:endParaRPr lang="es-CL" sz="1800" dirty="0"/>
                    </a:p>
                  </a:txBody>
                  <a:tcPr marL="74315" marR="74315"/>
                </a:tc>
                <a:tc>
                  <a:txBody>
                    <a:bodyPr/>
                    <a:lstStyle/>
                    <a:p>
                      <a:pPr algn="ctr"/>
                      <a:r>
                        <a:rPr lang="es-ES" sz="1800" dirty="0" smtClean="0"/>
                        <a:t>Presupuesto Obra</a:t>
                      </a:r>
                    </a:p>
                    <a:p>
                      <a:pPr algn="ctr"/>
                      <a:r>
                        <a:rPr lang="es-ES" sz="1800" dirty="0" smtClean="0"/>
                        <a:t> UTM</a:t>
                      </a:r>
                      <a:endParaRPr lang="es-CL" sz="1800" dirty="0"/>
                    </a:p>
                  </a:txBody>
                  <a:tcPr marL="74315" marR="74315"/>
                </a:tc>
                <a:tc>
                  <a:txBody>
                    <a:bodyPr/>
                    <a:lstStyle/>
                    <a:p>
                      <a:pPr algn="ctr"/>
                      <a:r>
                        <a:rPr lang="es-ES" sz="1800" dirty="0" smtClean="0"/>
                        <a:t>Inscripción </a:t>
                      </a:r>
                    </a:p>
                    <a:p>
                      <a:pPr algn="ctr"/>
                      <a:r>
                        <a:rPr lang="es-ES" sz="1800" dirty="0" smtClean="0"/>
                        <a:t>Registro, UTM</a:t>
                      </a:r>
                      <a:endParaRPr lang="es-CL" sz="1800" dirty="0"/>
                    </a:p>
                  </a:txBody>
                  <a:tcPr marL="74315" marR="74315"/>
                </a:tc>
                <a:tc>
                  <a:txBody>
                    <a:bodyPr/>
                    <a:lstStyle/>
                    <a:p>
                      <a:endParaRPr lang="es-CL" dirty="0"/>
                    </a:p>
                  </a:txBody>
                  <a:tcPr marL="74315" marR="74315">
                    <a:solidFill>
                      <a:schemeClr val="accent2">
                        <a:lumMod val="40000"/>
                        <a:lumOff val="60000"/>
                      </a:schemeClr>
                    </a:solidFill>
                  </a:tcPr>
                </a:tc>
                <a:tc>
                  <a:txBody>
                    <a:bodyPr/>
                    <a:lstStyle/>
                    <a:p>
                      <a:pPr algn="ctr"/>
                      <a:r>
                        <a:rPr lang="es-ES" sz="1800" dirty="0" smtClean="0"/>
                        <a:t>Categoría</a:t>
                      </a:r>
                    </a:p>
                    <a:p>
                      <a:pPr algn="ctr"/>
                      <a:r>
                        <a:rPr lang="es-ES" sz="1800" dirty="0" smtClean="0"/>
                        <a:t>registro</a:t>
                      </a:r>
                      <a:endParaRPr lang="es-CL" sz="1800" dirty="0"/>
                    </a:p>
                  </a:txBody>
                  <a:tcPr marL="74315" marR="74315"/>
                </a:tc>
                <a:tc>
                  <a:txBody>
                    <a:bodyPr/>
                    <a:lstStyle/>
                    <a:p>
                      <a:pPr algn="ctr"/>
                      <a:r>
                        <a:rPr lang="es-ES" sz="1800" dirty="0" smtClean="0"/>
                        <a:t>Presupuesto Obra</a:t>
                      </a:r>
                    </a:p>
                    <a:p>
                      <a:pPr algn="ctr"/>
                      <a:r>
                        <a:rPr lang="es-ES" sz="1800" dirty="0" smtClean="0"/>
                        <a:t> UTM</a:t>
                      </a:r>
                      <a:endParaRPr lang="es-CL" sz="1800" dirty="0"/>
                    </a:p>
                  </a:txBody>
                  <a:tcPr marL="74315" marR="74315"/>
                </a:tc>
                <a:tc>
                  <a:txBody>
                    <a:bodyPr/>
                    <a:lstStyle/>
                    <a:p>
                      <a:pPr algn="ctr"/>
                      <a:r>
                        <a:rPr lang="es-ES" sz="1800" dirty="0" smtClean="0"/>
                        <a:t>Inscripción </a:t>
                      </a:r>
                    </a:p>
                    <a:p>
                      <a:pPr algn="ctr"/>
                      <a:r>
                        <a:rPr lang="es-ES" sz="1800" dirty="0" smtClean="0"/>
                        <a:t>Registro, UTM</a:t>
                      </a:r>
                      <a:endParaRPr lang="es-CL" sz="1800" dirty="0"/>
                    </a:p>
                  </a:txBody>
                  <a:tcPr marL="74315" marR="74315"/>
                </a:tc>
              </a:tr>
              <a:tr h="370840">
                <a:tc>
                  <a:txBody>
                    <a:bodyPr/>
                    <a:lstStyle/>
                    <a:p>
                      <a:pPr algn="ctr"/>
                      <a:r>
                        <a:rPr lang="es-ES" sz="2000" dirty="0" smtClean="0"/>
                        <a:t>1</a:t>
                      </a:r>
                      <a:r>
                        <a:rPr lang="es-ES" sz="2000" baseline="30000" dirty="0" smtClean="0"/>
                        <a:t>a</a:t>
                      </a:r>
                      <a:endParaRPr lang="es-CL" sz="2000" baseline="30000" dirty="0"/>
                    </a:p>
                  </a:txBody>
                  <a:tcPr marL="74315" marR="74315"/>
                </a:tc>
                <a:tc>
                  <a:txBody>
                    <a:bodyPr/>
                    <a:lstStyle/>
                    <a:p>
                      <a:pPr algn="ctr"/>
                      <a:r>
                        <a:rPr lang="es-ES_tradnl" sz="1800" dirty="0" smtClean="0"/>
                        <a:t>80.001  a   </a:t>
                      </a:r>
                      <a:r>
                        <a:rPr lang="es-ES_tradnl" sz="1800" b="1" dirty="0" smtClean="0"/>
                        <a:t>180.000</a:t>
                      </a:r>
                      <a:r>
                        <a:rPr lang="es-ES_tradnl" sz="1800" dirty="0" smtClean="0"/>
                        <a:t> </a:t>
                      </a:r>
                      <a:endParaRPr lang="es-CL" sz="1800" dirty="0"/>
                    </a:p>
                  </a:txBody>
                  <a:tcPr marL="74315" marR="74315"/>
                </a:tc>
                <a:tc>
                  <a:txBody>
                    <a:bodyPr/>
                    <a:lstStyle/>
                    <a:p>
                      <a:pPr algn="ctr"/>
                      <a:r>
                        <a:rPr lang="es-ES" sz="1800" dirty="0" smtClean="0">
                          <a:solidFill>
                            <a:srgbClr val="000099"/>
                          </a:solidFill>
                          <a:effectLst>
                            <a:outerShdw blurRad="38100" dist="38100" dir="2700000" algn="tl">
                              <a:srgbClr val="000000">
                                <a:alpha val="43137"/>
                              </a:srgbClr>
                            </a:outerShdw>
                          </a:effectLst>
                        </a:rPr>
                        <a:t>27.000</a:t>
                      </a:r>
                      <a:endParaRPr lang="es-CL" sz="1800" dirty="0">
                        <a:solidFill>
                          <a:srgbClr val="000099"/>
                        </a:solidFill>
                        <a:effectLst>
                          <a:outerShdw blurRad="38100" dist="38100" dir="2700000" algn="tl">
                            <a:srgbClr val="000000">
                              <a:alpha val="43137"/>
                            </a:srgbClr>
                          </a:outerShdw>
                        </a:effectLst>
                      </a:endParaRPr>
                    </a:p>
                  </a:txBody>
                  <a:tcPr marL="74315" marR="74315"/>
                </a:tc>
                <a:tc>
                  <a:txBody>
                    <a:bodyPr/>
                    <a:lstStyle/>
                    <a:p>
                      <a:endParaRPr lang="es-CL" dirty="0"/>
                    </a:p>
                  </a:txBody>
                  <a:tcPr marL="74315" marR="74315">
                    <a:solidFill>
                      <a:schemeClr val="accent2">
                        <a:lumMod val="40000"/>
                        <a:lumOff val="60000"/>
                      </a:schemeClr>
                    </a:solidFill>
                  </a:tcPr>
                </a:tc>
                <a:tc>
                  <a:txBody>
                    <a:bodyPr/>
                    <a:lstStyle/>
                    <a:p>
                      <a:pPr algn="ctr"/>
                      <a:r>
                        <a:rPr lang="es-ES" sz="2000" dirty="0" smtClean="0"/>
                        <a:t>1</a:t>
                      </a:r>
                      <a:r>
                        <a:rPr lang="es-ES" sz="2000" baseline="30000" dirty="0" smtClean="0"/>
                        <a:t>a</a:t>
                      </a:r>
                      <a:endParaRPr lang="es-CL" sz="2000" baseline="30000" dirty="0"/>
                    </a:p>
                  </a:txBody>
                  <a:tcPr marL="74315" marR="74315"/>
                </a:tc>
                <a:tc>
                  <a:txBody>
                    <a:bodyPr/>
                    <a:lstStyle/>
                    <a:p>
                      <a:pPr algn="r"/>
                      <a:r>
                        <a:rPr lang="es-ES_tradnl" sz="1800" dirty="0" smtClean="0"/>
                        <a:t>30.001  a   60.000</a:t>
                      </a:r>
                    </a:p>
                  </a:txBody>
                  <a:tcPr marL="74315" marR="74315"/>
                </a:tc>
                <a:tc>
                  <a:txBody>
                    <a:bodyPr/>
                    <a:lstStyle/>
                    <a:p>
                      <a:pPr algn="r"/>
                      <a:r>
                        <a:rPr lang="es-ES" sz="1800" dirty="0" smtClean="0">
                          <a:solidFill>
                            <a:srgbClr val="0000CC"/>
                          </a:solidFill>
                          <a:effectLst>
                            <a:outerShdw blurRad="38100" dist="38100" dir="2700000" algn="tl">
                              <a:srgbClr val="000000">
                                <a:alpha val="43137"/>
                              </a:srgbClr>
                            </a:outerShdw>
                          </a:effectLst>
                        </a:rPr>
                        <a:t>9.000</a:t>
                      </a:r>
                      <a:endParaRPr lang="es-CL" sz="1800" dirty="0">
                        <a:solidFill>
                          <a:srgbClr val="0000CC"/>
                        </a:solidFill>
                        <a:effectLst>
                          <a:outerShdw blurRad="38100" dist="38100" dir="2700000" algn="tl">
                            <a:srgbClr val="000000">
                              <a:alpha val="43137"/>
                            </a:srgbClr>
                          </a:outerShdw>
                        </a:effectLst>
                      </a:endParaRPr>
                    </a:p>
                  </a:txBody>
                  <a:tcPr marL="74315" marR="74315"/>
                </a:tc>
              </a:tr>
              <a:tr h="690843">
                <a:tc>
                  <a:txBody>
                    <a:bodyPr/>
                    <a:lstStyle/>
                    <a:p>
                      <a:pPr algn="ctr"/>
                      <a:r>
                        <a:rPr lang="es-ES" sz="2000" dirty="0" smtClean="0"/>
                        <a:t>2</a:t>
                      </a:r>
                      <a:r>
                        <a:rPr lang="es-ES" sz="2000" kern="1200" baseline="30000" dirty="0" smtClean="0">
                          <a:solidFill>
                            <a:schemeClr val="dk1"/>
                          </a:solidFill>
                          <a:latin typeface="+mn-lt"/>
                          <a:ea typeface="+mn-ea"/>
                          <a:cs typeface="+mn-cs"/>
                        </a:rPr>
                        <a:t>a</a:t>
                      </a:r>
                      <a:endParaRPr lang="es-CL" sz="2000" kern="1200" baseline="30000" dirty="0">
                        <a:solidFill>
                          <a:schemeClr val="dk1"/>
                        </a:solidFill>
                        <a:latin typeface="+mn-lt"/>
                        <a:ea typeface="+mn-ea"/>
                        <a:cs typeface="+mn-cs"/>
                      </a:endParaRPr>
                    </a:p>
                  </a:txBody>
                  <a:tcPr marL="74315" marR="74315"/>
                </a:tc>
                <a:tc>
                  <a:txBody>
                    <a:bodyPr/>
                    <a:lstStyle/>
                    <a:p>
                      <a:pPr algn="ctr"/>
                      <a:r>
                        <a:rPr lang="es-ES_tradnl" sz="1800" dirty="0" smtClean="0"/>
                        <a:t>20.001  a    80.000 </a:t>
                      </a:r>
                      <a:endParaRPr lang="es-CL" sz="1800" dirty="0" smtClean="0"/>
                    </a:p>
                    <a:p>
                      <a:pPr algn="ctr"/>
                      <a:r>
                        <a:rPr lang="es-ES" sz="1600" dirty="0" smtClean="0">
                          <a:solidFill>
                            <a:srgbClr val="FF0000"/>
                          </a:solidFill>
                        </a:rPr>
                        <a:t>                   (</a:t>
                      </a:r>
                      <a:r>
                        <a:rPr lang="es-ES" sz="1600" b="1" dirty="0" smtClean="0">
                          <a:solidFill>
                            <a:srgbClr val="FF0000"/>
                          </a:solidFill>
                        </a:rPr>
                        <a:t>110.000</a:t>
                      </a:r>
                      <a:r>
                        <a:rPr lang="es-ES" sz="1600" dirty="0" smtClean="0">
                          <a:solidFill>
                            <a:srgbClr val="FF0000"/>
                          </a:solidFill>
                        </a:rPr>
                        <a:t>)</a:t>
                      </a:r>
                      <a:endParaRPr lang="es-CL" sz="1600" dirty="0">
                        <a:solidFill>
                          <a:srgbClr val="FF0000"/>
                        </a:solidFill>
                      </a:endParaRPr>
                    </a:p>
                  </a:txBody>
                  <a:tcPr marL="74315" marR="74315"/>
                </a:tc>
                <a:tc>
                  <a:txBody>
                    <a:bodyPr/>
                    <a:lstStyle/>
                    <a:p>
                      <a:pPr algn="ctr"/>
                      <a:r>
                        <a:rPr lang="es-ES" sz="1800" dirty="0" smtClean="0">
                          <a:solidFill>
                            <a:srgbClr val="0000CC"/>
                          </a:solidFill>
                          <a:effectLst>
                            <a:outerShdw blurRad="38100" dist="38100" dir="2700000" algn="tl">
                              <a:srgbClr val="000000">
                                <a:alpha val="43137"/>
                              </a:srgbClr>
                            </a:outerShdw>
                          </a:effectLst>
                        </a:rPr>
                        <a:t>12.000</a:t>
                      </a:r>
                      <a:endParaRPr lang="es-CL" sz="1800" dirty="0">
                        <a:solidFill>
                          <a:srgbClr val="0000CC"/>
                        </a:solidFill>
                        <a:effectLst>
                          <a:outerShdw blurRad="38100" dist="38100" dir="2700000" algn="tl">
                            <a:srgbClr val="000000">
                              <a:alpha val="43137"/>
                            </a:srgbClr>
                          </a:outerShdw>
                        </a:effectLst>
                      </a:endParaRPr>
                    </a:p>
                  </a:txBody>
                  <a:tcPr marL="74315" marR="74315"/>
                </a:tc>
                <a:tc>
                  <a:txBody>
                    <a:bodyPr/>
                    <a:lstStyle/>
                    <a:p>
                      <a:endParaRPr lang="es-CL" dirty="0"/>
                    </a:p>
                  </a:txBody>
                  <a:tcPr marL="74315" marR="74315">
                    <a:solidFill>
                      <a:schemeClr val="accent2">
                        <a:lumMod val="40000"/>
                        <a:lumOff val="60000"/>
                      </a:schemeClr>
                    </a:solidFill>
                  </a:tcPr>
                </a:tc>
                <a:tc>
                  <a:txBody>
                    <a:bodyPr/>
                    <a:lstStyle/>
                    <a:p>
                      <a:pPr algn="ctr"/>
                      <a:r>
                        <a:rPr lang="es-ES" sz="2000" dirty="0" smtClean="0"/>
                        <a:t>2</a:t>
                      </a:r>
                      <a:r>
                        <a:rPr lang="es-ES" sz="2000" kern="1200" baseline="30000" dirty="0" smtClean="0">
                          <a:solidFill>
                            <a:schemeClr val="dk1"/>
                          </a:solidFill>
                          <a:latin typeface="+mn-lt"/>
                          <a:ea typeface="+mn-ea"/>
                          <a:cs typeface="+mn-cs"/>
                        </a:rPr>
                        <a:t>a</a:t>
                      </a:r>
                      <a:endParaRPr lang="es-CL" sz="2000" kern="1200" baseline="30000" dirty="0">
                        <a:solidFill>
                          <a:schemeClr val="dk1"/>
                        </a:solidFill>
                        <a:latin typeface="+mn-lt"/>
                        <a:ea typeface="+mn-ea"/>
                        <a:cs typeface="+mn-cs"/>
                      </a:endParaRPr>
                    </a:p>
                  </a:txBody>
                  <a:tcPr marL="74315" marR="74315"/>
                </a:tc>
                <a:tc>
                  <a:txBody>
                    <a:bodyPr/>
                    <a:lstStyle/>
                    <a:p>
                      <a:pPr marL="0" algn="r" defTabSz="614751" rtl="0" eaLnBrk="1" latinLnBrk="0" hangingPunct="1"/>
                      <a:r>
                        <a:rPr lang="es-CL" sz="1800" kern="1200" dirty="0" smtClean="0">
                          <a:solidFill>
                            <a:schemeClr val="dk1"/>
                          </a:solidFill>
                          <a:latin typeface="+mn-lt"/>
                          <a:ea typeface="+mn-ea"/>
                          <a:cs typeface="+mn-cs"/>
                        </a:rPr>
                        <a:t>10.001  a   30.000</a:t>
                      </a:r>
                    </a:p>
                    <a:p>
                      <a:pPr marL="0" marR="0" lvl="0" indent="0" algn="r" defTabSz="614751" rtl="0" eaLnBrk="1" fontAlgn="auto" latinLnBrk="0" hangingPunct="1">
                        <a:lnSpc>
                          <a:spcPct val="100000"/>
                        </a:lnSpc>
                        <a:spcBef>
                          <a:spcPts val="0"/>
                        </a:spcBef>
                        <a:spcAft>
                          <a:spcPts val="0"/>
                        </a:spcAft>
                        <a:buClrTx/>
                        <a:buSzTx/>
                        <a:buFontTx/>
                        <a:buNone/>
                        <a:tabLst/>
                        <a:defRPr/>
                      </a:pPr>
                      <a:r>
                        <a:rPr lang="es-ES_tradnl" sz="1600" b="1" dirty="0" smtClean="0">
                          <a:solidFill>
                            <a:srgbClr val="FF0000"/>
                          </a:solidFill>
                        </a:rPr>
                        <a:t>(39.000)</a:t>
                      </a:r>
                      <a:endParaRPr lang="es-CL" sz="1600" b="1" kern="1200" dirty="0">
                        <a:solidFill>
                          <a:srgbClr val="FF0000"/>
                        </a:solidFill>
                        <a:latin typeface="+mn-lt"/>
                        <a:ea typeface="+mn-ea"/>
                        <a:cs typeface="+mn-cs"/>
                      </a:endParaRPr>
                    </a:p>
                  </a:txBody>
                  <a:tcPr marL="74315" marR="74315"/>
                </a:tc>
                <a:tc>
                  <a:txBody>
                    <a:bodyPr/>
                    <a:lstStyle/>
                    <a:p>
                      <a:pPr algn="r"/>
                      <a:r>
                        <a:rPr lang="es-ES" sz="1800" dirty="0" smtClean="0">
                          <a:solidFill>
                            <a:srgbClr val="0000CC"/>
                          </a:solidFill>
                          <a:effectLst>
                            <a:outerShdw blurRad="38100" dist="38100" dir="2700000" algn="tl">
                              <a:srgbClr val="000000">
                                <a:alpha val="43137"/>
                              </a:srgbClr>
                            </a:outerShdw>
                          </a:effectLst>
                        </a:rPr>
                        <a:t>4.500</a:t>
                      </a:r>
                      <a:endParaRPr lang="es-CL" sz="1800" dirty="0">
                        <a:solidFill>
                          <a:srgbClr val="0000CC"/>
                        </a:solidFill>
                        <a:effectLst>
                          <a:outerShdw blurRad="38100" dist="38100" dir="2700000" algn="tl">
                            <a:srgbClr val="000000">
                              <a:alpha val="43137"/>
                            </a:srgbClr>
                          </a:outerShdw>
                        </a:effectLst>
                      </a:endParaRPr>
                    </a:p>
                  </a:txBody>
                  <a:tcPr marL="74315" marR="74315"/>
                </a:tc>
              </a:tr>
              <a:tr h="370840">
                <a:tc>
                  <a:txBody>
                    <a:bodyPr/>
                    <a:lstStyle/>
                    <a:p>
                      <a:pPr algn="ctr"/>
                      <a:r>
                        <a:rPr lang="es-ES" sz="2000" dirty="0" smtClean="0"/>
                        <a:t>3ª A</a:t>
                      </a:r>
                      <a:endParaRPr lang="es-CL" sz="2000" dirty="0"/>
                    </a:p>
                  </a:txBody>
                  <a:tcPr marL="74315" marR="74315"/>
                </a:tc>
                <a:tc>
                  <a:txBody>
                    <a:bodyPr/>
                    <a:lstStyle/>
                    <a:p>
                      <a:pPr algn="ctr"/>
                      <a:r>
                        <a:rPr lang="es-ES_tradnl" sz="1800" dirty="0" smtClean="0"/>
                        <a:t>10.001  a    20.000 </a:t>
                      </a:r>
                      <a:endParaRPr lang="es-CL" sz="1800" dirty="0" smtClean="0"/>
                    </a:p>
                    <a:p>
                      <a:pPr algn="ctr"/>
                      <a:r>
                        <a:rPr lang="es-ES" sz="1800" dirty="0" smtClean="0"/>
                        <a:t>                   </a:t>
                      </a:r>
                      <a:r>
                        <a:rPr lang="es-ES" sz="1600" dirty="0" smtClean="0">
                          <a:solidFill>
                            <a:srgbClr val="FF0000"/>
                          </a:solidFill>
                        </a:rPr>
                        <a:t>(</a:t>
                      </a:r>
                      <a:r>
                        <a:rPr lang="es-ES" sz="1600" b="1" dirty="0" smtClean="0">
                          <a:solidFill>
                            <a:srgbClr val="FF0000"/>
                          </a:solidFill>
                        </a:rPr>
                        <a:t>38.000</a:t>
                      </a:r>
                      <a:r>
                        <a:rPr lang="es-ES" sz="1600" dirty="0" smtClean="0">
                          <a:solidFill>
                            <a:srgbClr val="FF0000"/>
                          </a:solidFill>
                        </a:rPr>
                        <a:t>)</a:t>
                      </a:r>
                      <a:endParaRPr lang="es-CL" sz="1600" dirty="0">
                        <a:solidFill>
                          <a:srgbClr val="FF0000"/>
                        </a:solidFill>
                      </a:endParaRPr>
                    </a:p>
                  </a:txBody>
                  <a:tcPr marL="74315" marR="74315"/>
                </a:tc>
                <a:tc>
                  <a:txBody>
                    <a:bodyPr/>
                    <a:lstStyle/>
                    <a:p>
                      <a:pPr algn="ctr"/>
                      <a:r>
                        <a:rPr lang="es-ES" sz="1800" dirty="0" smtClean="0">
                          <a:solidFill>
                            <a:srgbClr val="0000CC"/>
                          </a:solidFill>
                          <a:effectLst>
                            <a:outerShdw blurRad="38100" dist="38100" dir="2700000" algn="tl">
                              <a:srgbClr val="000000">
                                <a:alpha val="43137"/>
                              </a:srgbClr>
                            </a:outerShdw>
                          </a:effectLst>
                        </a:rPr>
                        <a:t>3.000</a:t>
                      </a:r>
                      <a:endParaRPr lang="es-CL" sz="1800" dirty="0">
                        <a:solidFill>
                          <a:srgbClr val="0000CC"/>
                        </a:solidFill>
                        <a:effectLst>
                          <a:outerShdw blurRad="38100" dist="38100" dir="2700000" algn="tl">
                            <a:srgbClr val="000000">
                              <a:alpha val="43137"/>
                            </a:srgbClr>
                          </a:outerShdw>
                        </a:effectLst>
                      </a:endParaRPr>
                    </a:p>
                  </a:txBody>
                  <a:tcPr marL="74315" marR="74315"/>
                </a:tc>
                <a:tc>
                  <a:txBody>
                    <a:bodyPr/>
                    <a:lstStyle/>
                    <a:p>
                      <a:endParaRPr lang="es-CL" dirty="0"/>
                    </a:p>
                  </a:txBody>
                  <a:tcPr marL="74315" marR="74315">
                    <a:solidFill>
                      <a:schemeClr val="accent2">
                        <a:lumMod val="40000"/>
                        <a:lumOff val="60000"/>
                      </a:schemeClr>
                    </a:solidFill>
                  </a:tcPr>
                </a:tc>
                <a:tc>
                  <a:txBody>
                    <a:bodyPr/>
                    <a:lstStyle/>
                    <a:p>
                      <a:pPr algn="ctr"/>
                      <a:r>
                        <a:rPr lang="es-ES" sz="2000" dirty="0" smtClean="0"/>
                        <a:t>3ª</a:t>
                      </a:r>
                      <a:endParaRPr lang="es-CL" sz="2000" dirty="0"/>
                    </a:p>
                  </a:txBody>
                  <a:tcPr marL="74315" marR="74315"/>
                </a:tc>
                <a:tc>
                  <a:txBody>
                    <a:bodyPr/>
                    <a:lstStyle/>
                    <a:p>
                      <a:pPr algn="r"/>
                      <a:r>
                        <a:rPr lang="es-ES_tradnl" sz="1800" dirty="0" smtClean="0"/>
                        <a:t>3.001  a    10.000</a:t>
                      </a:r>
                    </a:p>
                    <a:p>
                      <a:pPr algn="r"/>
                      <a:r>
                        <a:rPr lang="es-ES_tradnl" sz="1600" b="1" dirty="0" smtClean="0">
                          <a:solidFill>
                            <a:srgbClr val="FF0000"/>
                          </a:solidFill>
                        </a:rPr>
                        <a:t>(16.000)</a:t>
                      </a:r>
                      <a:endParaRPr lang="es-CL" sz="1600" b="1" dirty="0">
                        <a:solidFill>
                          <a:srgbClr val="FF0000"/>
                        </a:solidFill>
                      </a:endParaRPr>
                    </a:p>
                  </a:txBody>
                  <a:tcPr marL="74315" marR="74315"/>
                </a:tc>
                <a:tc>
                  <a:txBody>
                    <a:bodyPr/>
                    <a:lstStyle/>
                    <a:p>
                      <a:pPr algn="r"/>
                      <a:r>
                        <a:rPr lang="es-ES" sz="1800" dirty="0" smtClean="0">
                          <a:solidFill>
                            <a:srgbClr val="0000CC"/>
                          </a:solidFill>
                          <a:effectLst>
                            <a:outerShdw blurRad="38100" dist="38100" dir="2700000" algn="tl">
                              <a:srgbClr val="000000">
                                <a:alpha val="43137"/>
                              </a:srgbClr>
                            </a:outerShdw>
                          </a:effectLst>
                        </a:rPr>
                        <a:t>1.500</a:t>
                      </a:r>
                      <a:endParaRPr lang="es-CL" sz="1800" dirty="0">
                        <a:solidFill>
                          <a:srgbClr val="0000CC"/>
                        </a:solidFill>
                        <a:effectLst>
                          <a:outerShdw blurRad="38100" dist="38100" dir="2700000" algn="tl">
                            <a:srgbClr val="000000">
                              <a:alpha val="43137"/>
                            </a:srgbClr>
                          </a:outerShdw>
                        </a:effectLst>
                      </a:endParaRPr>
                    </a:p>
                  </a:txBody>
                  <a:tcPr marL="74315" marR="74315">
                    <a:solidFill>
                      <a:schemeClr val="accent4">
                        <a:lumMod val="20000"/>
                        <a:lumOff val="80000"/>
                      </a:schemeClr>
                    </a:solidFill>
                  </a:tcPr>
                </a:tc>
              </a:tr>
              <a:tr h="370840">
                <a:tc>
                  <a:txBody>
                    <a:bodyPr/>
                    <a:lstStyle/>
                    <a:p>
                      <a:pPr algn="ctr"/>
                      <a:r>
                        <a:rPr lang="es-ES" sz="2000" dirty="0" smtClean="0"/>
                        <a:t>3ª B</a:t>
                      </a:r>
                      <a:endParaRPr lang="es-CL" sz="2000" dirty="0"/>
                    </a:p>
                  </a:txBody>
                  <a:tcPr marL="74315" marR="74315"/>
                </a:tc>
                <a:tc>
                  <a:txBody>
                    <a:bodyPr/>
                    <a:lstStyle/>
                    <a:p>
                      <a:pPr algn="ctr"/>
                      <a:r>
                        <a:rPr lang="es-ES" sz="1800" dirty="0" smtClean="0"/>
                        <a:t>5.001  a  10.000</a:t>
                      </a:r>
                      <a:endParaRPr lang="es-CL" sz="1800" dirty="0" smtClean="0"/>
                    </a:p>
                    <a:p>
                      <a:pPr algn="ctr"/>
                      <a:r>
                        <a:rPr lang="es-MX" sz="1600" dirty="0" smtClean="0">
                          <a:solidFill>
                            <a:srgbClr val="FF0000"/>
                          </a:solidFill>
                        </a:rPr>
                        <a:t>                </a:t>
                      </a:r>
                      <a:r>
                        <a:rPr lang="es-MX" sz="1600" b="1" dirty="0" smtClean="0">
                          <a:solidFill>
                            <a:srgbClr val="FF0000"/>
                          </a:solidFill>
                        </a:rPr>
                        <a:t>(13.000)</a:t>
                      </a:r>
                      <a:endParaRPr lang="es-CL" sz="1600" b="1" dirty="0">
                        <a:solidFill>
                          <a:srgbClr val="FF0000"/>
                        </a:solidFill>
                      </a:endParaRPr>
                    </a:p>
                  </a:txBody>
                  <a:tcPr marL="74315" marR="74315"/>
                </a:tc>
                <a:tc>
                  <a:txBody>
                    <a:bodyPr/>
                    <a:lstStyle/>
                    <a:p>
                      <a:pPr algn="ctr"/>
                      <a:r>
                        <a:rPr lang="es-ES" sz="1800" dirty="0" smtClean="0">
                          <a:solidFill>
                            <a:srgbClr val="0000CC"/>
                          </a:solidFill>
                          <a:effectLst>
                            <a:outerShdw blurRad="38100" dist="38100" dir="2700000" algn="tl">
                              <a:srgbClr val="000000">
                                <a:alpha val="43137"/>
                              </a:srgbClr>
                            </a:outerShdw>
                          </a:effectLst>
                        </a:rPr>
                        <a:t>1.500</a:t>
                      </a:r>
                      <a:endParaRPr lang="es-CL" sz="1800" dirty="0">
                        <a:solidFill>
                          <a:srgbClr val="0000CC"/>
                        </a:solidFill>
                        <a:effectLst>
                          <a:outerShdw blurRad="38100" dist="38100" dir="2700000" algn="tl">
                            <a:srgbClr val="000000">
                              <a:alpha val="43137"/>
                            </a:srgbClr>
                          </a:outerShdw>
                        </a:effectLst>
                      </a:endParaRPr>
                    </a:p>
                  </a:txBody>
                  <a:tcPr marL="74315" marR="74315">
                    <a:solidFill>
                      <a:schemeClr val="accent4">
                        <a:lumMod val="20000"/>
                        <a:lumOff val="80000"/>
                      </a:schemeClr>
                    </a:solidFill>
                  </a:tcPr>
                </a:tc>
                <a:tc>
                  <a:txBody>
                    <a:bodyPr/>
                    <a:lstStyle/>
                    <a:p>
                      <a:endParaRPr lang="es-CL" dirty="0"/>
                    </a:p>
                  </a:txBody>
                  <a:tcPr marL="74315" marR="74315">
                    <a:solidFill>
                      <a:schemeClr val="accent2">
                        <a:lumMod val="40000"/>
                        <a:lumOff val="60000"/>
                      </a:schemeClr>
                    </a:solidFill>
                  </a:tcPr>
                </a:tc>
                <a:tc>
                  <a:txBody>
                    <a:bodyPr/>
                    <a:lstStyle/>
                    <a:p>
                      <a:endParaRPr lang="es-CL" dirty="0"/>
                    </a:p>
                  </a:txBody>
                  <a:tcPr marL="74315" marR="74315"/>
                </a:tc>
                <a:tc>
                  <a:txBody>
                    <a:bodyPr/>
                    <a:lstStyle/>
                    <a:p>
                      <a:endParaRPr lang="es-CL" dirty="0"/>
                    </a:p>
                  </a:txBody>
                  <a:tcPr marL="74315" marR="74315"/>
                </a:tc>
                <a:tc>
                  <a:txBody>
                    <a:bodyPr/>
                    <a:lstStyle/>
                    <a:p>
                      <a:endParaRPr lang="es-CL" dirty="0"/>
                    </a:p>
                  </a:txBody>
                  <a:tcPr marL="74315" marR="74315"/>
                </a:tc>
              </a:tr>
            </a:tbl>
          </a:graphicData>
        </a:graphic>
      </p:graphicFrame>
      <p:sp>
        <p:nvSpPr>
          <p:cNvPr id="5" name="4 CuadroTexto"/>
          <p:cNvSpPr txBox="1"/>
          <p:nvPr/>
        </p:nvSpPr>
        <p:spPr>
          <a:xfrm>
            <a:off x="1854429" y="1379137"/>
            <a:ext cx="7896508" cy="461665"/>
          </a:xfrm>
          <a:prstGeom prst="rect">
            <a:avLst/>
          </a:prstGeom>
          <a:noFill/>
        </p:spPr>
        <p:txBody>
          <a:bodyPr wrap="square" rtlCol="0">
            <a:spAutoFit/>
          </a:bodyPr>
          <a:lstStyle/>
          <a:p>
            <a:pPr algn="ctr"/>
            <a:r>
              <a:rPr lang="es-ES" u="sng" dirty="0">
                <a:solidFill>
                  <a:srgbClr val="FF0000"/>
                </a:solidFill>
              </a:rPr>
              <a:t>registros de OBRAS  MAYORES</a:t>
            </a:r>
            <a:endParaRPr lang="es-CL" u="sng" dirty="0">
              <a:solidFill>
                <a:srgbClr val="FF0000"/>
              </a:solidFill>
            </a:endParaRPr>
          </a:p>
        </p:txBody>
      </p:sp>
      <p:sp>
        <p:nvSpPr>
          <p:cNvPr id="9" name="CuadroTexto 8"/>
          <p:cNvSpPr txBox="1"/>
          <p:nvPr/>
        </p:nvSpPr>
        <p:spPr>
          <a:xfrm>
            <a:off x="1088572" y="601189"/>
            <a:ext cx="6078582" cy="461665"/>
          </a:xfrm>
          <a:prstGeom prst="rect">
            <a:avLst/>
          </a:prstGeom>
          <a:noFill/>
        </p:spPr>
        <p:txBody>
          <a:bodyPr wrap="square" rtlCol="0">
            <a:spAutoFit/>
          </a:bodyPr>
          <a:lstStyle/>
          <a:p>
            <a:r>
              <a:rPr lang="es-MX" dirty="0" smtClean="0">
                <a:solidFill>
                  <a:srgbClr val="0000FF"/>
                </a:solidFill>
              </a:rPr>
              <a:t>(30% del rango de la categoría superior inscrita)</a:t>
            </a:r>
            <a:endParaRPr lang="es-CL" dirty="0">
              <a:solidFill>
                <a:srgbClr val="0000FF"/>
              </a:solidFill>
            </a:endParaRPr>
          </a:p>
        </p:txBody>
      </p:sp>
    </p:spTree>
    <p:extLst>
      <p:ext uri="{BB962C8B-B14F-4D97-AF65-F5344CB8AC3E}">
        <p14:creationId xmlns:p14="http://schemas.microsoft.com/office/powerpoint/2010/main" val="2260059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12"/>
          </p:nvPr>
        </p:nvSpPr>
        <p:spPr/>
        <p:txBody>
          <a:bodyPr/>
          <a:lstStyle/>
          <a:p>
            <a:fld id="{339DE33B-29C3-A64D-9297-00A5A1600F58}" type="slidenum">
              <a:rPr lang="es-ES" smtClean="0"/>
              <a:t>29</a:t>
            </a:fld>
            <a:endParaRPr lang="es-ES" dirty="0"/>
          </a:p>
        </p:txBody>
      </p:sp>
      <p:sp>
        <p:nvSpPr>
          <p:cNvPr id="3" name="2 CuadroTexto"/>
          <p:cNvSpPr txBox="1"/>
          <p:nvPr/>
        </p:nvSpPr>
        <p:spPr>
          <a:xfrm>
            <a:off x="618310" y="485142"/>
            <a:ext cx="10694124" cy="430887"/>
          </a:xfrm>
          <a:prstGeom prst="rect">
            <a:avLst/>
          </a:prstGeom>
          <a:noFill/>
        </p:spPr>
        <p:txBody>
          <a:bodyPr wrap="square" rtlCol="0">
            <a:spAutoFit/>
          </a:bodyPr>
          <a:lstStyle/>
          <a:p>
            <a:pPr algn="ctr"/>
            <a:r>
              <a:rPr lang="es-ES" sz="2200" dirty="0">
                <a:effectLst>
                  <a:outerShdw blurRad="38100" dist="38100" dir="2700000" algn="tl">
                    <a:srgbClr val="000000">
                      <a:alpha val="43137"/>
                    </a:srgbClr>
                  </a:outerShdw>
                </a:effectLst>
              </a:rPr>
              <a:t>LICITACIONES A LAS QUE PUEDEN POSTULAR LOS CONTRATISTAS,  </a:t>
            </a:r>
            <a:r>
              <a:rPr lang="es-ES" sz="2200" dirty="0" smtClean="0">
                <a:effectLst>
                  <a:outerShdw blurRad="38100" dist="38100" dir="2700000" algn="tl">
                    <a:srgbClr val="000000">
                      <a:alpha val="43137"/>
                    </a:srgbClr>
                  </a:outerShdw>
                </a:effectLst>
              </a:rPr>
              <a:t>(PRESUPUESTOS </a:t>
            </a:r>
            <a:r>
              <a:rPr lang="es-ES" sz="2200" dirty="0">
                <a:effectLst>
                  <a:outerShdw blurRad="38100" dist="38100" dir="2700000" algn="tl">
                    <a:srgbClr val="000000">
                      <a:alpha val="43137"/>
                    </a:srgbClr>
                  </a:outerShdw>
                </a:effectLst>
              </a:rPr>
              <a:t>SIN  </a:t>
            </a:r>
            <a:r>
              <a:rPr lang="es-ES" sz="2200" dirty="0" smtClean="0">
                <a:effectLst>
                  <a:outerShdw blurRad="38100" dist="38100" dir="2700000" algn="tl">
                    <a:srgbClr val="000000">
                      <a:alpha val="43137"/>
                    </a:srgbClr>
                  </a:outerShdw>
                </a:effectLst>
              </a:rPr>
              <a:t>I.V.A)</a:t>
            </a:r>
            <a:endParaRPr lang="es-CL" sz="2200" dirty="0">
              <a:effectLst>
                <a:outerShdw blurRad="38100" dist="38100" dir="2700000" algn="tl">
                  <a:srgbClr val="000000">
                    <a:alpha val="43137"/>
                  </a:srgbClr>
                </a:outerShdw>
              </a:effectLst>
            </a:endParaRPr>
          </a:p>
        </p:txBody>
      </p:sp>
      <p:sp>
        <p:nvSpPr>
          <p:cNvPr id="6" name="5 CuadroTexto"/>
          <p:cNvSpPr txBox="1"/>
          <p:nvPr/>
        </p:nvSpPr>
        <p:spPr>
          <a:xfrm>
            <a:off x="2610705" y="2783793"/>
            <a:ext cx="6060234" cy="523220"/>
          </a:xfrm>
          <a:prstGeom prst="rect">
            <a:avLst/>
          </a:prstGeom>
          <a:noFill/>
        </p:spPr>
        <p:txBody>
          <a:bodyPr wrap="square" rtlCol="0">
            <a:spAutoFit/>
          </a:bodyPr>
          <a:lstStyle/>
          <a:p>
            <a:r>
              <a:rPr lang="es-ES" sz="2800" dirty="0">
                <a:solidFill>
                  <a:srgbClr val="000099"/>
                </a:solidFill>
              </a:rPr>
              <a:t>Para  registros:     </a:t>
            </a:r>
            <a:r>
              <a:rPr lang="es-ES" sz="2800" dirty="0">
                <a:solidFill>
                  <a:srgbClr val="FF0000"/>
                </a:solidFill>
                <a:effectLst>
                  <a:outerShdw blurRad="38100" dist="38100" dir="2700000" algn="tl">
                    <a:srgbClr val="000000">
                      <a:alpha val="43137"/>
                    </a:srgbClr>
                  </a:outerShdw>
                </a:effectLst>
              </a:rPr>
              <a:t>17 O.C    @    20 O.C</a:t>
            </a:r>
            <a:endParaRPr lang="es-CL" sz="2800" dirty="0">
              <a:solidFill>
                <a:srgbClr val="FF0000"/>
              </a:solidFill>
              <a:effectLst>
                <a:outerShdw blurRad="38100" dist="38100" dir="2700000" algn="tl">
                  <a:srgbClr val="000000">
                    <a:alpha val="43137"/>
                  </a:srgbClr>
                </a:outerShdw>
              </a:effectLst>
            </a:endParaRPr>
          </a:p>
        </p:txBody>
      </p:sp>
      <p:graphicFrame>
        <p:nvGraphicFramePr>
          <p:cNvPr id="7" name="6 Tabla"/>
          <p:cNvGraphicFramePr>
            <a:graphicFrameLocks noGrp="1"/>
          </p:cNvGraphicFramePr>
          <p:nvPr>
            <p:extLst>
              <p:ext uri="{D42A27DB-BD31-4B8C-83A1-F6EECF244321}">
                <p14:modId xmlns:p14="http://schemas.microsoft.com/office/powerpoint/2010/main" val="2876844897"/>
              </p:ext>
            </p:extLst>
          </p:nvPr>
        </p:nvGraphicFramePr>
        <p:xfrm>
          <a:off x="2237496" y="3418674"/>
          <a:ext cx="6806653" cy="2743200"/>
        </p:xfrm>
        <a:graphic>
          <a:graphicData uri="http://schemas.openxmlformats.org/drawingml/2006/table">
            <a:tbl>
              <a:tblPr firstRow="1" bandRow="1">
                <a:tableStyleId>{16D9F66E-5EB9-4882-86FB-DCBF35E3C3E4}</a:tableStyleId>
              </a:tblPr>
              <a:tblGrid>
                <a:gridCol w="1661448"/>
                <a:gridCol w="2703002"/>
                <a:gridCol w="2442203"/>
              </a:tblGrid>
              <a:tr h="370840">
                <a:tc>
                  <a:txBody>
                    <a:bodyPr/>
                    <a:lstStyle/>
                    <a:p>
                      <a:pPr algn="ctr"/>
                      <a:r>
                        <a:rPr lang="es-ES" dirty="0" smtClean="0"/>
                        <a:t>Categoría registro</a:t>
                      </a:r>
                      <a:endParaRPr lang="es-CL" dirty="0"/>
                    </a:p>
                  </a:txBody>
                  <a:tcPr marL="74315" marR="74315"/>
                </a:tc>
                <a:tc>
                  <a:txBody>
                    <a:bodyPr/>
                    <a:lstStyle/>
                    <a:p>
                      <a:pPr algn="ctr"/>
                      <a:r>
                        <a:rPr lang="es-ES" dirty="0" smtClean="0"/>
                        <a:t>Presupuesto Obra</a:t>
                      </a:r>
                    </a:p>
                    <a:p>
                      <a:pPr algn="ctr"/>
                      <a:r>
                        <a:rPr lang="es-ES" dirty="0" smtClean="0"/>
                        <a:t> UTM</a:t>
                      </a:r>
                      <a:endParaRPr lang="es-CL" dirty="0"/>
                    </a:p>
                  </a:txBody>
                  <a:tcPr marL="74315" marR="74315"/>
                </a:tc>
                <a:tc>
                  <a:txBody>
                    <a:bodyPr/>
                    <a:lstStyle/>
                    <a:p>
                      <a:pPr algn="ctr"/>
                      <a:r>
                        <a:rPr lang="es-ES" dirty="0" smtClean="0"/>
                        <a:t>Para inscripción </a:t>
                      </a:r>
                    </a:p>
                    <a:p>
                      <a:pPr algn="ctr"/>
                      <a:r>
                        <a:rPr lang="es-ES" dirty="0" smtClean="0"/>
                        <a:t>Registro, UTM</a:t>
                      </a:r>
                      <a:endParaRPr lang="es-CL" dirty="0"/>
                    </a:p>
                  </a:txBody>
                  <a:tcPr marL="74315" marR="74315"/>
                </a:tc>
              </a:tr>
              <a:tr h="370840">
                <a:tc>
                  <a:txBody>
                    <a:bodyPr/>
                    <a:lstStyle/>
                    <a:p>
                      <a:pPr algn="r"/>
                      <a:r>
                        <a:rPr lang="es-ES" dirty="0" smtClean="0"/>
                        <a:t>1</a:t>
                      </a:r>
                      <a:r>
                        <a:rPr lang="es-ES" sz="2400" kern="1200" baseline="30000" dirty="0" smtClean="0">
                          <a:solidFill>
                            <a:schemeClr val="dk1"/>
                          </a:solidFill>
                          <a:latin typeface="+mn-lt"/>
                          <a:ea typeface="+mn-ea"/>
                          <a:cs typeface="+mn-cs"/>
                        </a:rPr>
                        <a:t>a</a:t>
                      </a:r>
                      <a:endParaRPr lang="es-CL" sz="2400" kern="1200" baseline="30000" dirty="0">
                        <a:solidFill>
                          <a:schemeClr val="dk1"/>
                        </a:solidFill>
                        <a:latin typeface="+mn-lt"/>
                        <a:ea typeface="+mn-ea"/>
                        <a:cs typeface="+mn-cs"/>
                      </a:endParaRPr>
                    </a:p>
                  </a:txBody>
                  <a:tcPr marL="74315" marR="74315"/>
                </a:tc>
                <a:tc>
                  <a:txBody>
                    <a:bodyPr/>
                    <a:lstStyle/>
                    <a:p>
                      <a:pPr algn="r"/>
                      <a:r>
                        <a:rPr lang="es-CL" sz="2400" b="0" i="0" u="none" strike="noStrike" kern="1200" baseline="0" dirty="0" smtClean="0">
                          <a:solidFill>
                            <a:schemeClr val="dk1"/>
                          </a:solidFill>
                          <a:latin typeface="+mn-lt"/>
                          <a:ea typeface="+mn-ea"/>
                          <a:cs typeface="+mn-cs"/>
                        </a:rPr>
                        <a:t>17.001  a   40.000</a:t>
                      </a:r>
                      <a:endParaRPr lang="es-CL" dirty="0"/>
                    </a:p>
                  </a:txBody>
                  <a:tcPr marL="74315" marR="74315"/>
                </a:tc>
                <a:tc>
                  <a:txBody>
                    <a:bodyPr/>
                    <a:lstStyle/>
                    <a:p>
                      <a:pPr algn="r"/>
                      <a:r>
                        <a:rPr lang="es-ES" dirty="0" smtClean="0">
                          <a:solidFill>
                            <a:srgbClr val="0000CC"/>
                          </a:solidFill>
                          <a:effectLst>
                            <a:outerShdw blurRad="38100" dist="38100" dir="2700000" algn="tl">
                              <a:srgbClr val="000000">
                                <a:alpha val="43137"/>
                              </a:srgbClr>
                            </a:outerShdw>
                          </a:effectLst>
                        </a:rPr>
                        <a:t>6.000</a:t>
                      </a:r>
                      <a:endParaRPr lang="es-CL" dirty="0">
                        <a:solidFill>
                          <a:srgbClr val="0000CC"/>
                        </a:solidFill>
                        <a:effectLst>
                          <a:outerShdw blurRad="38100" dist="38100" dir="2700000" algn="tl">
                            <a:srgbClr val="000000">
                              <a:alpha val="43137"/>
                            </a:srgbClr>
                          </a:outerShdw>
                        </a:effectLst>
                      </a:endParaRPr>
                    </a:p>
                  </a:txBody>
                  <a:tcPr marL="74315" marR="74315"/>
                </a:tc>
              </a:tr>
              <a:tr h="370840">
                <a:tc>
                  <a:txBody>
                    <a:bodyPr/>
                    <a:lstStyle/>
                    <a:p>
                      <a:pPr marL="0" algn="r" defTabSz="614751" rtl="0" eaLnBrk="1" latinLnBrk="0" hangingPunct="1"/>
                      <a:r>
                        <a:rPr lang="es-ES" dirty="0" smtClean="0"/>
                        <a:t>2</a:t>
                      </a:r>
                      <a:r>
                        <a:rPr lang="es-ES" sz="2400" kern="1200" baseline="30000" dirty="0" smtClean="0">
                          <a:solidFill>
                            <a:schemeClr val="dk1"/>
                          </a:solidFill>
                          <a:latin typeface="+mn-lt"/>
                          <a:ea typeface="+mn-ea"/>
                          <a:cs typeface="+mn-cs"/>
                        </a:rPr>
                        <a:t>a</a:t>
                      </a:r>
                      <a:endParaRPr lang="es-CL" sz="2400" kern="1200" baseline="30000" dirty="0">
                        <a:solidFill>
                          <a:schemeClr val="dk1"/>
                        </a:solidFill>
                        <a:latin typeface="+mn-lt"/>
                        <a:ea typeface="+mn-ea"/>
                        <a:cs typeface="+mn-cs"/>
                      </a:endParaRPr>
                    </a:p>
                  </a:txBody>
                  <a:tcPr marL="74315" marR="74315"/>
                </a:tc>
                <a:tc>
                  <a:txBody>
                    <a:bodyPr/>
                    <a:lstStyle/>
                    <a:p>
                      <a:pPr marL="0" algn="r" defTabSz="614751" rtl="0" eaLnBrk="1" latinLnBrk="0" hangingPunct="1"/>
                      <a:r>
                        <a:rPr lang="es-CL" sz="2400" b="0" i="0" u="none" strike="noStrike" kern="1200" baseline="0" dirty="0" smtClean="0">
                          <a:solidFill>
                            <a:schemeClr val="dk1"/>
                          </a:solidFill>
                          <a:latin typeface="+mn-lt"/>
                          <a:ea typeface="+mn-ea"/>
                          <a:cs typeface="+mn-cs"/>
                        </a:rPr>
                        <a:t>7.001   a  17.000</a:t>
                      </a:r>
                    </a:p>
                    <a:p>
                      <a:pPr marL="0" algn="r" defTabSz="614751" rtl="0" eaLnBrk="1" latinLnBrk="0" hangingPunct="1"/>
                      <a:r>
                        <a:rPr lang="es-CL" sz="1800" b="1" i="0" u="none" strike="noStrike" kern="1200" baseline="0" dirty="0" smtClean="0">
                          <a:solidFill>
                            <a:srgbClr val="FF0000"/>
                          </a:solidFill>
                          <a:latin typeface="+mn-lt"/>
                          <a:ea typeface="+mn-ea"/>
                          <a:cs typeface="+mn-cs"/>
                        </a:rPr>
                        <a:t>(23.900)</a:t>
                      </a:r>
                      <a:endParaRPr lang="es-CL" sz="1800" b="1" kern="1200" dirty="0">
                        <a:solidFill>
                          <a:srgbClr val="FF0000"/>
                        </a:solidFill>
                        <a:latin typeface="+mn-lt"/>
                        <a:ea typeface="+mn-ea"/>
                        <a:cs typeface="+mn-cs"/>
                      </a:endParaRPr>
                    </a:p>
                  </a:txBody>
                  <a:tcPr marL="74315" marR="74315"/>
                </a:tc>
                <a:tc>
                  <a:txBody>
                    <a:bodyPr/>
                    <a:lstStyle/>
                    <a:p>
                      <a:pPr algn="r"/>
                      <a:r>
                        <a:rPr lang="es-ES" dirty="0" smtClean="0">
                          <a:solidFill>
                            <a:srgbClr val="0000CC"/>
                          </a:solidFill>
                          <a:effectLst>
                            <a:outerShdw blurRad="38100" dist="38100" dir="2700000" algn="tl">
                              <a:srgbClr val="000000">
                                <a:alpha val="43137"/>
                              </a:srgbClr>
                            </a:outerShdw>
                          </a:effectLst>
                        </a:rPr>
                        <a:t>2.550</a:t>
                      </a:r>
                      <a:endParaRPr lang="es-CL" dirty="0">
                        <a:solidFill>
                          <a:srgbClr val="0000CC"/>
                        </a:solidFill>
                        <a:effectLst>
                          <a:outerShdw blurRad="38100" dist="38100" dir="2700000" algn="tl">
                            <a:srgbClr val="000000">
                              <a:alpha val="43137"/>
                            </a:srgbClr>
                          </a:outerShdw>
                        </a:effectLst>
                      </a:endParaRPr>
                    </a:p>
                  </a:txBody>
                  <a:tcPr marL="74315" marR="74315"/>
                </a:tc>
              </a:tr>
              <a:tr h="370840">
                <a:tc>
                  <a:txBody>
                    <a:bodyPr/>
                    <a:lstStyle/>
                    <a:p>
                      <a:pPr marL="0" algn="r" defTabSz="614751" rtl="0" eaLnBrk="1" latinLnBrk="0" hangingPunct="1"/>
                      <a:r>
                        <a:rPr lang="es-ES" dirty="0" smtClean="0"/>
                        <a:t>3</a:t>
                      </a:r>
                      <a:r>
                        <a:rPr lang="es-ES" sz="2400" kern="1200" baseline="30000" dirty="0" smtClean="0">
                          <a:solidFill>
                            <a:schemeClr val="dk1"/>
                          </a:solidFill>
                          <a:latin typeface="+mn-lt"/>
                          <a:ea typeface="+mn-ea"/>
                          <a:cs typeface="+mn-cs"/>
                        </a:rPr>
                        <a:t>a</a:t>
                      </a:r>
                      <a:endParaRPr lang="es-CL" sz="2400" kern="1200" baseline="30000" dirty="0">
                        <a:solidFill>
                          <a:schemeClr val="dk1"/>
                        </a:solidFill>
                        <a:latin typeface="+mn-lt"/>
                        <a:ea typeface="+mn-ea"/>
                        <a:cs typeface="+mn-cs"/>
                      </a:endParaRPr>
                    </a:p>
                  </a:txBody>
                  <a:tcPr marL="74315" marR="74315"/>
                </a:tc>
                <a:tc>
                  <a:txBody>
                    <a:bodyPr/>
                    <a:lstStyle/>
                    <a:p>
                      <a:pPr algn="r"/>
                      <a:r>
                        <a:rPr lang="es-CL" sz="2400" b="0" i="0" u="none" strike="noStrike" kern="1200" baseline="0" dirty="0" smtClean="0">
                          <a:solidFill>
                            <a:schemeClr val="dk1"/>
                          </a:solidFill>
                          <a:latin typeface="+mn-lt"/>
                          <a:ea typeface="+mn-ea"/>
                          <a:cs typeface="+mn-cs"/>
                        </a:rPr>
                        <a:t>3.001   a   7.000</a:t>
                      </a:r>
                    </a:p>
                    <a:p>
                      <a:pPr algn="r"/>
                      <a:r>
                        <a:rPr lang="es-MX" sz="1800" b="1" i="0" u="none" strike="noStrike" kern="1200" baseline="0" dirty="0" smtClean="0">
                          <a:solidFill>
                            <a:srgbClr val="FF0000"/>
                          </a:solidFill>
                          <a:latin typeface="+mn-lt"/>
                          <a:ea typeface="+mn-ea"/>
                          <a:cs typeface="+mn-cs"/>
                        </a:rPr>
                        <a:t>(10.000)</a:t>
                      </a:r>
                      <a:endParaRPr lang="es-CL" sz="1800" b="1" dirty="0">
                        <a:solidFill>
                          <a:srgbClr val="FF0000"/>
                        </a:solidFill>
                      </a:endParaRPr>
                    </a:p>
                  </a:txBody>
                  <a:tcPr marL="74315" marR="74315"/>
                </a:tc>
                <a:tc>
                  <a:txBody>
                    <a:bodyPr/>
                    <a:lstStyle/>
                    <a:p>
                      <a:pPr algn="r"/>
                      <a:r>
                        <a:rPr lang="es-ES" dirty="0" smtClean="0">
                          <a:solidFill>
                            <a:srgbClr val="0000CC"/>
                          </a:solidFill>
                          <a:effectLst>
                            <a:outerShdw blurRad="38100" dist="38100" dir="2700000" algn="tl">
                              <a:srgbClr val="000000">
                                <a:alpha val="43137"/>
                              </a:srgbClr>
                            </a:outerShdw>
                          </a:effectLst>
                        </a:rPr>
                        <a:t>1.050</a:t>
                      </a:r>
                      <a:endParaRPr lang="es-CL" dirty="0">
                        <a:solidFill>
                          <a:srgbClr val="0000CC"/>
                        </a:solidFill>
                        <a:effectLst>
                          <a:outerShdw blurRad="38100" dist="38100" dir="2700000" algn="tl">
                            <a:srgbClr val="000000">
                              <a:alpha val="43137"/>
                            </a:srgbClr>
                          </a:outerShdw>
                        </a:effectLst>
                      </a:endParaRPr>
                    </a:p>
                  </a:txBody>
                  <a:tcPr marL="74315" marR="74315">
                    <a:solidFill>
                      <a:schemeClr val="accent4">
                        <a:lumMod val="20000"/>
                        <a:lumOff val="80000"/>
                      </a:schemeClr>
                    </a:solidFill>
                  </a:tcPr>
                </a:tc>
              </a:tr>
            </a:tbl>
          </a:graphicData>
        </a:graphic>
      </p:graphicFrame>
      <p:sp>
        <p:nvSpPr>
          <p:cNvPr id="5" name="4 CuadroTexto"/>
          <p:cNvSpPr txBox="1"/>
          <p:nvPr/>
        </p:nvSpPr>
        <p:spPr>
          <a:xfrm>
            <a:off x="2901095" y="2068848"/>
            <a:ext cx="5834232" cy="461665"/>
          </a:xfrm>
          <a:prstGeom prst="rect">
            <a:avLst/>
          </a:prstGeom>
          <a:noFill/>
        </p:spPr>
        <p:txBody>
          <a:bodyPr wrap="square" rtlCol="0">
            <a:spAutoFit/>
          </a:bodyPr>
          <a:lstStyle/>
          <a:p>
            <a:pPr algn="ctr"/>
            <a:r>
              <a:rPr lang="es-ES" u="sng" dirty="0">
                <a:solidFill>
                  <a:srgbClr val="FF0000"/>
                </a:solidFill>
              </a:rPr>
              <a:t>registros de OBRAS  MAYORES</a:t>
            </a:r>
            <a:endParaRPr lang="es-CL" dirty="0"/>
          </a:p>
        </p:txBody>
      </p:sp>
      <p:sp>
        <p:nvSpPr>
          <p:cNvPr id="9" name="CuadroTexto 8"/>
          <p:cNvSpPr txBox="1"/>
          <p:nvPr/>
        </p:nvSpPr>
        <p:spPr>
          <a:xfrm>
            <a:off x="914400" y="916029"/>
            <a:ext cx="7567749" cy="461665"/>
          </a:xfrm>
          <a:prstGeom prst="rect">
            <a:avLst/>
          </a:prstGeom>
          <a:noFill/>
        </p:spPr>
        <p:txBody>
          <a:bodyPr wrap="square" rtlCol="0">
            <a:spAutoFit/>
          </a:bodyPr>
          <a:lstStyle/>
          <a:p>
            <a:r>
              <a:rPr lang="es-MX" dirty="0">
                <a:solidFill>
                  <a:srgbClr val="0000FF"/>
                </a:solidFill>
              </a:rPr>
              <a:t>(30% del rango de la categoría superior inscrita</a:t>
            </a:r>
            <a:r>
              <a:rPr lang="es-MX" dirty="0" smtClean="0">
                <a:solidFill>
                  <a:srgbClr val="0000FF"/>
                </a:solidFill>
              </a:rPr>
              <a:t>)</a:t>
            </a:r>
            <a:endParaRPr lang="es-CL" dirty="0"/>
          </a:p>
        </p:txBody>
      </p:sp>
    </p:spTree>
    <p:extLst>
      <p:ext uri="{BB962C8B-B14F-4D97-AF65-F5344CB8AC3E}">
        <p14:creationId xmlns:p14="http://schemas.microsoft.com/office/powerpoint/2010/main" val="3247643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2"/>
          </p:nvPr>
        </p:nvSpPr>
        <p:spPr/>
        <p:txBody>
          <a:bodyPr/>
          <a:lstStyle/>
          <a:p>
            <a:fld id="{339DE33B-29C3-A64D-9297-00A5A1600F58}" type="slidenum">
              <a:rPr lang="es-ES" smtClean="0"/>
              <a:t>3</a:t>
            </a:fld>
            <a:endParaRPr lang="es-ES" dirty="0"/>
          </a:p>
        </p:txBody>
      </p:sp>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8763" y="1371600"/>
            <a:ext cx="11360727" cy="48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9" name="38 CuadroTexto"/>
          <p:cNvSpPr txBox="1"/>
          <p:nvPr/>
        </p:nvSpPr>
        <p:spPr>
          <a:xfrm>
            <a:off x="498764" y="249382"/>
            <a:ext cx="11080621" cy="1200329"/>
          </a:xfrm>
          <a:prstGeom prst="rect">
            <a:avLst/>
          </a:prstGeom>
          <a:noFill/>
        </p:spPr>
        <p:txBody>
          <a:bodyPr wrap="square" rtlCol="0">
            <a:spAutoFit/>
          </a:bodyPr>
          <a:lstStyle/>
          <a:p>
            <a:pPr algn="ctr"/>
            <a:r>
              <a:rPr lang="es-ES" altLang="es-CL" b="1" i="1" dirty="0">
                <a:solidFill>
                  <a:srgbClr val="000099"/>
                </a:solidFill>
              </a:rPr>
              <a:t>Esquema del Proceso de Contratación de Obras de los Servicios dependientes de la Dirección General de Obras Públicas</a:t>
            </a:r>
          </a:p>
          <a:p>
            <a:endParaRPr lang="es-CL" dirty="0"/>
          </a:p>
        </p:txBody>
      </p:sp>
      <p:sp>
        <p:nvSpPr>
          <p:cNvPr id="40" name="39 CuadroTexto"/>
          <p:cNvSpPr txBox="1"/>
          <p:nvPr/>
        </p:nvSpPr>
        <p:spPr>
          <a:xfrm>
            <a:off x="10260281" y="909935"/>
            <a:ext cx="866899" cy="461665"/>
          </a:xfrm>
          <a:prstGeom prst="rect">
            <a:avLst/>
          </a:prstGeom>
          <a:noFill/>
        </p:spPr>
        <p:txBody>
          <a:bodyPr wrap="square" rtlCol="0">
            <a:spAutoFit/>
          </a:bodyPr>
          <a:lstStyle/>
          <a:p>
            <a:r>
              <a:rPr lang="es-ES" dirty="0" smtClean="0"/>
              <a:t>A.I.F</a:t>
            </a:r>
            <a:endParaRPr lang="es-CL" dirty="0"/>
          </a:p>
        </p:txBody>
      </p:sp>
      <p:sp>
        <p:nvSpPr>
          <p:cNvPr id="41" name="40 CuadroTexto"/>
          <p:cNvSpPr txBox="1"/>
          <p:nvPr/>
        </p:nvSpPr>
        <p:spPr>
          <a:xfrm>
            <a:off x="2636320" y="6311902"/>
            <a:ext cx="7623959" cy="830997"/>
          </a:xfrm>
          <a:prstGeom prst="rect">
            <a:avLst/>
          </a:prstGeom>
          <a:noFill/>
        </p:spPr>
        <p:txBody>
          <a:bodyPr wrap="square" rtlCol="0">
            <a:spAutoFit/>
          </a:bodyPr>
          <a:lstStyle/>
          <a:p>
            <a:r>
              <a:rPr lang="es-ES" altLang="es-CL" b="1" i="1" dirty="0">
                <a:solidFill>
                  <a:srgbClr val="990000"/>
                </a:solidFill>
                <a:effectLst>
                  <a:outerShdw blurRad="38100" dist="38100" dir="2700000" algn="tl">
                    <a:srgbClr val="C0C0C0"/>
                  </a:outerShdw>
                </a:effectLst>
              </a:rPr>
              <a:t>Sistema  de Contratación, con  mejoramiento  continuo</a:t>
            </a:r>
          </a:p>
          <a:p>
            <a:endParaRPr lang="es-CL" dirty="0"/>
          </a:p>
        </p:txBody>
      </p:sp>
      <p:sp>
        <p:nvSpPr>
          <p:cNvPr id="42" name="41 Abrir corchete"/>
          <p:cNvSpPr/>
          <p:nvPr/>
        </p:nvSpPr>
        <p:spPr>
          <a:xfrm>
            <a:off x="498764" y="2648197"/>
            <a:ext cx="45719" cy="1131125"/>
          </a:xfrm>
          <a:prstGeom prst="leftBracket">
            <a:avLst/>
          </a:prstGeom>
          <a:ln w="28575">
            <a:solidFill>
              <a:srgbClr val="0000FF"/>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s-CL"/>
          </a:p>
        </p:txBody>
      </p:sp>
      <p:sp>
        <p:nvSpPr>
          <p:cNvPr id="43" name="42 Cerrar corchete"/>
          <p:cNvSpPr/>
          <p:nvPr/>
        </p:nvSpPr>
        <p:spPr>
          <a:xfrm>
            <a:off x="2008712" y="2755075"/>
            <a:ext cx="45719" cy="1024247"/>
          </a:xfrm>
          <a:prstGeom prst="rightBracket">
            <a:avLst/>
          </a:prstGeom>
          <a:ln w="28575">
            <a:solidFill>
              <a:srgbClr val="0000FF"/>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s-CL"/>
          </a:p>
        </p:txBody>
      </p:sp>
    </p:spTree>
    <p:extLst>
      <p:ext uri="{BB962C8B-B14F-4D97-AF65-F5344CB8AC3E}">
        <p14:creationId xmlns:p14="http://schemas.microsoft.com/office/powerpoint/2010/main" val="811156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wipe(down)">
                                      <p:cBhvr>
                                        <p:cTn id="7" dur="580">
                                          <p:stCondLst>
                                            <p:cond delay="0"/>
                                          </p:stCondLst>
                                        </p:cTn>
                                        <p:tgtEl>
                                          <p:spTgt spid="1028"/>
                                        </p:tgtEl>
                                      </p:cBhvr>
                                    </p:animEffect>
                                    <p:anim calcmode="lin" valueType="num">
                                      <p:cBhvr>
                                        <p:cTn id="8" dur="1822" tmFilter="0,0; 0.14,0.36; 0.43,0.73; 0.71,0.91; 1.0,1.0">
                                          <p:stCondLst>
                                            <p:cond delay="0"/>
                                          </p:stCondLst>
                                        </p:cTn>
                                        <p:tgtEl>
                                          <p:spTgt spid="102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02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02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02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028"/>
                                        </p:tgtEl>
                                        <p:attrNameLst>
                                          <p:attrName>ppt_y</p:attrName>
                                        </p:attrNameLst>
                                      </p:cBhvr>
                                      <p:tavLst>
                                        <p:tav tm="0" fmla="#ppt_y-sin(pi*$)/81">
                                          <p:val>
                                            <p:fltVal val="0"/>
                                          </p:val>
                                        </p:tav>
                                        <p:tav tm="100000">
                                          <p:val>
                                            <p:fltVal val="1"/>
                                          </p:val>
                                        </p:tav>
                                      </p:tavLst>
                                    </p:anim>
                                    <p:animScale>
                                      <p:cBhvr>
                                        <p:cTn id="13" dur="26">
                                          <p:stCondLst>
                                            <p:cond delay="650"/>
                                          </p:stCondLst>
                                        </p:cTn>
                                        <p:tgtEl>
                                          <p:spTgt spid="1028"/>
                                        </p:tgtEl>
                                      </p:cBhvr>
                                      <p:to x="100000" y="60000"/>
                                    </p:animScale>
                                    <p:animScale>
                                      <p:cBhvr>
                                        <p:cTn id="14" dur="166" decel="50000">
                                          <p:stCondLst>
                                            <p:cond delay="676"/>
                                          </p:stCondLst>
                                        </p:cTn>
                                        <p:tgtEl>
                                          <p:spTgt spid="1028"/>
                                        </p:tgtEl>
                                      </p:cBhvr>
                                      <p:to x="100000" y="100000"/>
                                    </p:animScale>
                                    <p:animScale>
                                      <p:cBhvr>
                                        <p:cTn id="15" dur="26">
                                          <p:stCondLst>
                                            <p:cond delay="1312"/>
                                          </p:stCondLst>
                                        </p:cTn>
                                        <p:tgtEl>
                                          <p:spTgt spid="1028"/>
                                        </p:tgtEl>
                                      </p:cBhvr>
                                      <p:to x="100000" y="80000"/>
                                    </p:animScale>
                                    <p:animScale>
                                      <p:cBhvr>
                                        <p:cTn id="16" dur="166" decel="50000">
                                          <p:stCondLst>
                                            <p:cond delay="1338"/>
                                          </p:stCondLst>
                                        </p:cTn>
                                        <p:tgtEl>
                                          <p:spTgt spid="1028"/>
                                        </p:tgtEl>
                                      </p:cBhvr>
                                      <p:to x="100000" y="100000"/>
                                    </p:animScale>
                                    <p:animScale>
                                      <p:cBhvr>
                                        <p:cTn id="17" dur="26">
                                          <p:stCondLst>
                                            <p:cond delay="1642"/>
                                          </p:stCondLst>
                                        </p:cTn>
                                        <p:tgtEl>
                                          <p:spTgt spid="1028"/>
                                        </p:tgtEl>
                                      </p:cBhvr>
                                      <p:to x="100000" y="90000"/>
                                    </p:animScale>
                                    <p:animScale>
                                      <p:cBhvr>
                                        <p:cTn id="18" dur="166" decel="50000">
                                          <p:stCondLst>
                                            <p:cond delay="1668"/>
                                          </p:stCondLst>
                                        </p:cTn>
                                        <p:tgtEl>
                                          <p:spTgt spid="1028"/>
                                        </p:tgtEl>
                                      </p:cBhvr>
                                      <p:to x="100000" y="100000"/>
                                    </p:animScale>
                                    <p:animScale>
                                      <p:cBhvr>
                                        <p:cTn id="19" dur="26">
                                          <p:stCondLst>
                                            <p:cond delay="1808"/>
                                          </p:stCondLst>
                                        </p:cTn>
                                        <p:tgtEl>
                                          <p:spTgt spid="1028"/>
                                        </p:tgtEl>
                                      </p:cBhvr>
                                      <p:to x="100000" y="95000"/>
                                    </p:animScale>
                                    <p:animScale>
                                      <p:cBhvr>
                                        <p:cTn id="20" dur="166" decel="50000">
                                          <p:stCondLst>
                                            <p:cond delay="1834"/>
                                          </p:stCondLst>
                                        </p:cTn>
                                        <p:tgtEl>
                                          <p:spTgt spid="1028"/>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40"/>
                                        </p:tgtEl>
                                        <p:attrNameLst>
                                          <p:attrName>style.visibility</p:attrName>
                                        </p:attrNameLst>
                                      </p:cBhvr>
                                      <p:to>
                                        <p:strVal val="visible"/>
                                      </p:to>
                                    </p:set>
                                    <p:animEffect transition="in" filter="fade">
                                      <p:cBhvr>
                                        <p:cTn id="25" dur="1000"/>
                                        <p:tgtEl>
                                          <p:spTgt spid="40"/>
                                        </p:tgtEl>
                                      </p:cBhvr>
                                    </p:animEffect>
                                    <p:anim calcmode="lin" valueType="num">
                                      <p:cBhvr>
                                        <p:cTn id="26" dur="1000" fill="hold"/>
                                        <p:tgtEl>
                                          <p:spTgt spid="40"/>
                                        </p:tgtEl>
                                        <p:attrNameLst>
                                          <p:attrName>ppt_x</p:attrName>
                                        </p:attrNameLst>
                                      </p:cBhvr>
                                      <p:tavLst>
                                        <p:tav tm="0">
                                          <p:val>
                                            <p:strVal val="#ppt_x"/>
                                          </p:val>
                                        </p:tav>
                                        <p:tav tm="100000">
                                          <p:val>
                                            <p:strVal val="#ppt_x"/>
                                          </p:val>
                                        </p:tav>
                                      </p:tavLst>
                                    </p:anim>
                                    <p:anim calcmode="lin" valueType="num">
                                      <p:cBhvr>
                                        <p:cTn id="27"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41">
                                            <p:txEl>
                                              <p:pRg st="0" end="0"/>
                                            </p:txEl>
                                          </p:spTgt>
                                        </p:tgtEl>
                                        <p:attrNameLst>
                                          <p:attrName>style.visibility</p:attrName>
                                        </p:attrNameLst>
                                      </p:cBhvr>
                                      <p:to>
                                        <p:strVal val="visible"/>
                                      </p:to>
                                    </p:set>
                                    <p:animEffect transition="in" filter="circle(in)">
                                      <p:cBhvr>
                                        <p:cTn id="32" dur="2000"/>
                                        <p:tgtEl>
                                          <p:spTgt spid="41">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6" presetClass="entr" presetSubtype="0" fill="hold" grpId="0" nodeType="clickEffect">
                                  <p:stCondLst>
                                    <p:cond delay="0"/>
                                  </p:stCondLst>
                                  <p:childTnLst>
                                    <p:set>
                                      <p:cBhvr>
                                        <p:cTn id="36" dur="1" fill="hold">
                                          <p:stCondLst>
                                            <p:cond delay="0"/>
                                          </p:stCondLst>
                                        </p:cTn>
                                        <p:tgtEl>
                                          <p:spTgt spid="43"/>
                                        </p:tgtEl>
                                        <p:attrNameLst>
                                          <p:attrName>style.visibility</p:attrName>
                                        </p:attrNameLst>
                                      </p:cBhvr>
                                      <p:to>
                                        <p:strVal val="visible"/>
                                      </p:to>
                                    </p:set>
                                    <p:animEffect transition="in" filter="wipe(down)">
                                      <p:cBhvr>
                                        <p:cTn id="37" dur="580">
                                          <p:stCondLst>
                                            <p:cond delay="0"/>
                                          </p:stCondLst>
                                        </p:cTn>
                                        <p:tgtEl>
                                          <p:spTgt spid="43"/>
                                        </p:tgtEl>
                                      </p:cBhvr>
                                    </p:animEffect>
                                    <p:anim calcmode="lin" valueType="num">
                                      <p:cBhvr>
                                        <p:cTn id="38" dur="1822" tmFilter="0,0; 0.14,0.36; 0.43,0.73; 0.71,0.91; 1.0,1.0">
                                          <p:stCondLst>
                                            <p:cond delay="0"/>
                                          </p:stCondLst>
                                        </p:cTn>
                                        <p:tgtEl>
                                          <p:spTgt spid="43"/>
                                        </p:tgtEl>
                                        <p:attrNameLst>
                                          <p:attrName>ppt_x</p:attrName>
                                        </p:attrNameLst>
                                      </p:cBhvr>
                                      <p:tavLst>
                                        <p:tav tm="0">
                                          <p:val>
                                            <p:strVal val="#ppt_x-0.25"/>
                                          </p:val>
                                        </p:tav>
                                        <p:tav tm="100000">
                                          <p:val>
                                            <p:strVal val="#ppt_x"/>
                                          </p:val>
                                        </p:tav>
                                      </p:tavLst>
                                    </p:anim>
                                    <p:anim calcmode="lin" valueType="num">
                                      <p:cBhvr>
                                        <p:cTn id="39" dur="664" tmFilter="0.0,0.0; 0.25,0.07; 0.50,0.2; 0.75,0.467; 1.0,1.0">
                                          <p:stCondLst>
                                            <p:cond delay="0"/>
                                          </p:stCondLst>
                                        </p:cTn>
                                        <p:tgtEl>
                                          <p:spTgt spid="43"/>
                                        </p:tgtEl>
                                        <p:attrNameLst>
                                          <p:attrName>ppt_y</p:attrName>
                                        </p:attrNameLst>
                                      </p:cBhvr>
                                      <p:tavLst>
                                        <p:tav tm="0" fmla="#ppt_y-sin(pi*$)/3">
                                          <p:val>
                                            <p:fltVal val="0.5"/>
                                          </p:val>
                                        </p:tav>
                                        <p:tav tm="100000">
                                          <p:val>
                                            <p:fltVal val="1"/>
                                          </p:val>
                                        </p:tav>
                                      </p:tavLst>
                                    </p:anim>
                                    <p:anim calcmode="lin" valueType="num">
                                      <p:cBhvr>
                                        <p:cTn id="40" dur="664" tmFilter="0, 0; 0.125,0.2665; 0.25,0.4; 0.375,0.465; 0.5,0.5;  0.625,0.535; 0.75,0.6; 0.875,0.7335; 1,1">
                                          <p:stCondLst>
                                            <p:cond delay="664"/>
                                          </p:stCondLst>
                                        </p:cTn>
                                        <p:tgtEl>
                                          <p:spTgt spid="43"/>
                                        </p:tgtEl>
                                        <p:attrNameLst>
                                          <p:attrName>ppt_y</p:attrName>
                                        </p:attrNameLst>
                                      </p:cBhvr>
                                      <p:tavLst>
                                        <p:tav tm="0" fmla="#ppt_y-sin(pi*$)/9">
                                          <p:val>
                                            <p:fltVal val="0"/>
                                          </p:val>
                                        </p:tav>
                                        <p:tav tm="100000">
                                          <p:val>
                                            <p:fltVal val="1"/>
                                          </p:val>
                                        </p:tav>
                                      </p:tavLst>
                                    </p:anim>
                                    <p:anim calcmode="lin" valueType="num">
                                      <p:cBhvr>
                                        <p:cTn id="41" dur="332" tmFilter="0, 0; 0.125,0.2665; 0.25,0.4; 0.375,0.465; 0.5,0.5;  0.625,0.535; 0.75,0.6; 0.875,0.7335; 1,1">
                                          <p:stCondLst>
                                            <p:cond delay="1324"/>
                                          </p:stCondLst>
                                        </p:cTn>
                                        <p:tgtEl>
                                          <p:spTgt spid="43"/>
                                        </p:tgtEl>
                                        <p:attrNameLst>
                                          <p:attrName>ppt_y</p:attrName>
                                        </p:attrNameLst>
                                      </p:cBhvr>
                                      <p:tavLst>
                                        <p:tav tm="0" fmla="#ppt_y-sin(pi*$)/27">
                                          <p:val>
                                            <p:fltVal val="0"/>
                                          </p:val>
                                        </p:tav>
                                        <p:tav tm="100000">
                                          <p:val>
                                            <p:fltVal val="1"/>
                                          </p:val>
                                        </p:tav>
                                      </p:tavLst>
                                    </p:anim>
                                    <p:anim calcmode="lin" valueType="num">
                                      <p:cBhvr>
                                        <p:cTn id="42" dur="164" tmFilter="0, 0; 0.125,0.2665; 0.25,0.4; 0.375,0.465; 0.5,0.5;  0.625,0.535; 0.75,0.6; 0.875,0.7335; 1,1">
                                          <p:stCondLst>
                                            <p:cond delay="1656"/>
                                          </p:stCondLst>
                                        </p:cTn>
                                        <p:tgtEl>
                                          <p:spTgt spid="43"/>
                                        </p:tgtEl>
                                        <p:attrNameLst>
                                          <p:attrName>ppt_y</p:attrName>
                                        </p:attrNameLst>
                                      </p:cBhvr>
                                      <p:tavLst>
                                        <p:tav tm="0" fmla="#ppt_y-sin(pi*$)/81">
                                          <p:val>
                                            <p:fltVal val="0"/>
                                          </p:val>
                                        </p:tav>
                                        <p:tav tm="100000">
                                          <p:val>
                                            <p:fltVal val="1"/>
                                          </p:val>
                                        </p:tav>
                                      </p:tavLst>
                                    </p:anim>
                                    <p:animScale>
                                      <p:cBhvr>
                                        <p:cTn id="43" dur="26">
                                          <p:stCondLst>
                                            <p:cond delay="650"/>
                                          </p:stCondLst>
                                        </p:cTn>
                                        <p:tgtEl>
                                          <p:spTgt spid="43"/>
                                        </p:tgtEl>
                                      </p:cBhvr>
                                      <p:to x="100000" y="60000"/>
                                    </p:animScale>
                                    <p:animScale>
                                      <p:cBhvr>
                                        <p:cTn id="44" dur="166" decel="50000">
                                          <p:stCondLst>
                                            <p:cond delay="676"/>
                                          </p:stCondLst>
                                        </p:cTn>
                                        <p:tgtEl>
                                          <p:spTgt spid="43"/>
                                        </p:tgtEl>
                                      </p:cBhvr>
                                      <p:to x="100000" y="100000"/>
                                    </p:animScale>
                                    <p:animScale>
                                      <p:cBhvr>
                                        <p:cTn id="45" dur="26">
                                          <p:stCondLst>
                                            <p:cond delay="1312"/>
                                          </p:stCondLst>
                                        </p:cTn>
                                        <p:tgtEl>
                                          <p:spTgt spid="43"/>
                                        </p:tgtEl>
                                      </p:cBhvr>
                                      <p:to x="100000" y="80000"/>
                                    </p:animScale>
                                    <p:animScale>
                                      <p:cBhvr>
                                        <p:cTn id="46" dur="166" decel="50000">
                                          <p:stCondLst>
                                            <p:cond delay="1338"/>
                                          </p:stCondLst>
                                        </p:cTn>
                                        <p:tgtEl>
                                          <p:spTgt spid="43"/>
                                        </p:tgtEl>
                                      </p:cBhvr>
                                      <p:to x="100000" y="100000"/>
                                    </p:animScale>
                                    <p:animScale>
                                      <p:cBhvr>
                                        <p:cTn id="47" dur="26">
                                          <p:stCondLst>
                                            <p:cond delay="1642"/>
                                          </p:stCondLst>
                                        </p:cTn>
                                        <p:tgtEl>
                                          <p:spTgt spid="43"/>
                                        </p:tgtEl>
                                      </p:cBhvr>
                                      <p:to x="100000" y="90000"/>
                                    </p:animScale>
                                    <p:animScale>
                                      <p:cBhvr>
                                        <p:cTn id="48" dur="166" decel="50000">
                                          <p:stCondLst>
                                            <p:cond delay="1668"/>
                                          </p:stCondLst>
                                        </p:cTn>
                                        <p:tgtEl>
                                          <p:spTgt spid="43"/>
                                        </p:tgtEl>
                                      </p:cBhvr>
                                      <p:to x="100000" y="100000"/>
                                    </p:animScale>
                                    <p:animScale>
                                      <p:cBhvr>
                                        <p:cTn id="49" dur="26">
                                          <p:stCondLst>
                                            <p:cond delay="1808"/>
                                          </p:stCondLst>
                                        </p:cTn>
                                        <p:tgtEl>
                                          <p:spTgt spid="43"/>
                                        </p:tgtEl>
                                      </p:cBhvr>
                                      <p:to x="100000" y="95000"/>
                                    </p:animScale>
                                    <p:animScale>
                                      <p:cBhvr>
                                        <p:cTn id="50" dur="166" decel="50000">
                                          <p:stCondLst>
                                            <p:cond delay="1834"/>
                                          </p:stCondLst>
                                        </p:cTn>
                                        <p:tgtEl>
                                          <p:spTgt spid="4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3"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CuadroTexto"/>
          <p:cNvSpPr txBox="1"/>
          <p:nvPr/>
        </p:nvSpPr>
        <p:spPr>
          <a:xfrm>
            <a:off x="853440" y="613866"/>
            <a:ext cx="10398033" cy="748923"/>
          </a:xfrm>
          <a:prstGeom prst="rect">
            <a:avLst/>
          </a:prstGeom>
          <a:noFill/>
        </p:spPr>
        <p:txBody>
          <a:bodyPr wrap="square" rtlCol="0">
            <a:spAutoFit/>
          </a:bodyPr>
          <a:lstStyle/>
          <a:p>
            <a:pPr algn="ctr">
              <a:lnSpc>
                <a:spcPct val="85000"/>
              </a:lnSpc>
              <a:defRPr/>
            </a:pPr>
            <a:r>
              <a:rPr lang="es-ES" sz="2200" dirty="0">
                <a:effectLst>
                  <a:outerShdw blurRad="38100" dist="38100" dir="2700000" algn="tl">
                    <a:srgbClr val="000000">
                      <a:alpha val="43137"/>
                    </a:srgbClr>
                  </a:outerShdw>
                </a:effectLst>
              </a:rPr>
              <a:t>LICITACIONES A LAS QUE PUEDEN POSTULAR LOS </a:t>
            </a:r>
            <a:r>
              <a:rPr lang="es-ES" sz="2200" dirty="0" smtClean="0">
                <a:effectLst>
                  <a:outerShdw blurRad="38100" dist="38100" dir="2700000" algn="tl">
                    <a:srgbClr val="000000">
                      <a:alpha val="43137"/>
                    </a:srgbClr>
                  </a:outerShdw>
                </a:effectLst>
              </a:rPr>
              <a:t>CONTRATISTAS DE OBRAS MENORES </a:t>
            </a:r>
            <a:r>
              <a:rPr lang="es-ES" sz="2800" dirty="0" smtClean="0">
                <a:effectLst>
                  <a:outerShdw blurRad="38100" dist="38100" dir="2700000" algn="tl">
                    <a:srgbClr val="000000">
                      <a:alpha val="43137"/>
                    </a:srgbClr>
                  </a:outerShdw>
                </a:effectLst>
              </a:rPr>
              <a:t>, </a:t>
            </a:r>
            <a:r>
              <a:rPr lang="es-ES_tradnl" sz="2200" i="1" u="sng" dirty="0" smtClean="0">
                <a:effectLst>
                  <a:outerShdw blurRad="38100" dist="38100" dir="2700000" algn="tl">
                    <a:srgbClr val="C0C0C0"/>
                  </a:outerShdw>
                </a:effectLst>
              </a:rPr>
              <a:t>Presupuesto </a:t>
            </a:r>
            <a:r>
              <a:rPr lang="es-ES_tradnl" sz="2200" i="1" u="sng" dirty="0">
                <a:effectLst>
                  <a:outerShdw blurRad="38100" dist="38100" dir="2700000" algn="tl">
                    <a:srgbClr val="C0C0C0"/>
                  </a:outerShdw>
                </a:effectLst>
              </a:rPr>
              <a:t>Estimativo de </a:t>
            </a:r>
            <a:r>
              <a:rPr lang="es-ES_tradnl" sz="2200" i="1" u="sng" dirty="0" smtClean="0">
                <a:effectLst>
                  <a:outerShdw blurRad="38100" dist="38100" dir="2700000" algn="tl">
                    <a:srgbClr val="C0C0C0"/>
                  </a:outerShdw>
                </a:effectLst>
              </a:rPr>
              <a:t>Contratos de </a:t>
            </a:r>
            <a:r>
              <a:rPr lang="es-ES_tradnl" sz="2200" i="1" u="sng" dirty="0" smtClean="0">
                <a:solidFill>
                  <a:srgbClr val="FF0000"/>
                </a:solidFill>
                <a:effectLst>
                  <a:outerShdw blurRad="38100" dist="38100" dir="2700000" algn="tl">
                    <a:srgbClr val="C0C0C0"/>
                  </a:outerShdw>
                </a:effectLst>
              </a:rPr>
              <a:t>Obras </a:t>
            </a:r>
            <a:r>
              <a:rPr lang="es-ES_tradnl" sz="2200" i="1" u="sng" dirty="0">
                <a:solidFill>
                  <a:srgbClr val="FF0000"/>
                </a:solidFill>
                <a:effectLst>
                  <a:outerShdw blurRad="38100" dist="38100" dir="2700000" algn="tl">
                    <a:srgbClr val="C0C0C0"/>
                  </a:outerShdw>
                </a:effectLst>
              </a:rPr>
              <a:t>Menores</a:t>
            </a:r>
            <a:r>
              <a:rPr lang="es-ES_tradnl" sz="2200" i="1" u="sng" dirty="0">
                <a:effectLst>
                  <a:outerShdw blurRad="38100" dist="38100" dir="2700000" algn="tl">
                    <a:srgbClr val="C0C0C0"/>
                  </a:outerShdw>
                </a:effectLst>
              </a:rPr>
              <a:t>,  (UTM</a:t>
            </a:r>
            <a:r>
              <a:rPr lang="es-ES_tradnl" sz="2200" i="1" u="sng" dirty="0" smtClean="0">
                <a:effectLst>
                  <a:outerShdw blurRad="38100" dist="38100" dir="2700000" algn="tl">
                    <a:srgbClr val="C0C0C0"/>
                  </a:outerShdw>
                </a:effectLst>
              </a:rPr>
              <a:t>)</a:t>
            </a:r>
            <a:endParaRPr lang="es-ES_tradnl" sz="2200" b="1" i="1" u="sng" dirty="0">
              <a:effectLst>
                <a:outerShdw blurRad="38100" dist="38100" dir="2700000" algn="tl">
                  <a:srgbClr val="C0C0C0"/>
                </a:outerShdw>
              </a:effectLst>
            </a:endParaRPr>
          </a:p>
        </p:txBody>
      </p:sp>
      <p:graphicFrame>
        <p:nvGraphicFramePr>
          <p:cNvPr id="4" name="3 Tabla"/>
          <p:cNvGraphicFramePr>
            <a:graphicFrameLocks noGrp="1"/>
          </p:cNvGraphicFramePr>
          <p:nvPr>
            <p:extLst>
              <p:ext uri="{D42A27DB-BD31-4B8C-83A1-F6EECF244321}">
                <p14:modId xmlns:p14="http://schemas.microsoft.com/office/powerpoint/2010/main" val="815975791"/>
              </p:ext>
            </p:extLst>
          </p:nvPr>
        </p:nvGraphicFramePr>
        <p:xfrm>
          <a:off x="2070859" y="2821578"/>
          <a:ext cx="7348181" cy="3169920"/>
        </p:xfrm>
        <a:graphic>
          <a:graphicData uri="http://schemas.openxmlformats.org/drawingml/2006/table">
            <a:tbl>
              <a:tblPr firstRow="1" bandRow="1">
                <a:tableStyleId>{16D9F66E-5EB9-4882-86FB-DCBF35E3C3E4}</a:tableStyleId>
              </a:tblPr>
              <a:tblGrid>
                <a:gridCol w="2110325"/>
                <a:gridCol w="1886054"/>
                <a:gridCol w="3351802"/>
              </a:tblGrid>
              <a:tr h="756522">
                <a:tc>
                  <a:txBody>
                    <a:bodyPr/>
                    <a:lstStyle/>
                    <a:p>
                      <a:pPr algn="ctr"/>
                      <a:r>
                        <a:rPr lang="es-ES" dirty="0" smtClean="0"/>
                        <a:t>Presupuesto Obra</a:t>
                      </a:r>
                    </a:p>
                    <a:p>
                      <a:pPr algn="ctr"/>
                      <a:r>
                        <a:rPr lang="es-ES" dirty="0" smtClean="0"/>
                        <a:t>UTM</a:t>
                      </a:r>
                      <a:endParaRPr lang="es-CL" dirty="0"/>
                    </a:p>
                  </a:txBody>
                  <a:tcPr marL="74315" marR="74315"/>
                </a:tc>
                <a:tc>
                  <a:txBody>
                    <a:bodyPr/>
                    <a:lstStyle/>
                    <a:p>
                      <a:pPr algn="ctr"/>
                      <a:r>
                        <a:rPr lang="es-ES" dirty="0" smtClean="0"/>
                        <a:t>Categoría</a:t>
                      </a:r>
                    </a:p>
                    <a:p>
                      <a:pPr algn="ctr"/>
                      <a:r>
                        <a:rPr lang="es-ES" dirty="0" smtClean="0"/>
                        <a:t>Contratista</a:t>
                      </a:r>
                      <a:endParaRPr lang="es-CL" dirty="0"/>
                    </a:p>
                  </a:txBody>
                  <a:tcPr marL="74315" marR="74315"/>
                </a:tc>
                <a:tc>
                  <a:txBody>
                    <a:bodyPr/>
                    <a:lstStyle/>
                    <a:p>
                      <a:pPr algn="ctr"/>
                      <a:r>
                        <a:rPr lang="es-ES" dirty="0" smtClean="0"/>
                        <a:t>Capacidad Económica requerida Registro, por</a:t>
                      </a:r>
                      <a:r>
                        <a:rPr lang="es-ES" baseline="0" dirty="0" smtClean="0"/>
                        <a:t> categoría.  (</a:t>
                      </a:r>
                      <a:r>
                        <a:rPr lang="es-ES" dirty="0" smtClean="0"/>
                        <a:t>UTM)</a:t>
                      </a:r>
                      <a:endParaRPr lang="es-CL" dirty="0"/>
                    </a:p>
                  </a:txBody>
                  <a:tcPr marL="74315" marR="74315"/>
                </a:tc>
              </a:tr>
              <a:tr h="370840">
                <a:tc>
                  <a:txBody>
                    <a:bodyPr/>
                    <a:lstStyle/>
                    <a:p>
                      <a:pPr algn="ctr"/>
                      <a:r>
                        <a:rPr lang="es-ES" dirty="0" smtClean="0"/>
                        <a:t>4.001  a  6.000</a:t>
                      </a:r>
                    </a:p>
                  </a:txBody>
                  <a:tcPr marL="74315" marR="74315"/>
                </a:tc>
                <a:tc>
                  <a:txBody>
                    <a:bodyPr/>
                    <a:lstStyle/>
                    <a:p>
                      <a:pPr algn="ctr"/>
                      <a:r>
                        <a:rPr lang="es-ES" dirty="0" smtClean="0"/>
                        <a:t>A Superior</a:t>
                      </a:r>
                      <a:endParaRPr lang="es-CL" dirty="0"/>
                    </a:p>
                  </a:txBody>
                  <a:tcPr marL="74315" marR="74315"/>
                </a:tc>
                <a:tc>
                  <a:txBody>
                    <a:bodyPr/>
                    <a:lstStyle/>
                    <a:p>
                      <a:pPr algn="ctr"/>
                      <a:r>
                        <a:rPr lang="es-ES" dirty="0" smtClean="0">
                          <a:effectLst>
                            <a:outerShdw blurRad="38100" dist="38100" dir="2700000" algn="tl">
                              <a:srgbClr val="000000">
                                <a:alpha val="43137"/>
                              </a:srgbClr>
                            </a:outerShdw>
                          </a:effectLst>
                        </a:rPr>
                        <a:t>900</a:t>
                      </a:r>
                      <a:endParaRPr lang="es-CL" dirty="0">
                        <a:solidFill>
                          <a:srgbClr val="0000CC"/>
                        </a:solidFill>
                        <a:effectLst>
                          <a:outerShdw blurRad="38100" dist="38100" dir="2700000" algn="tl">
                            <a:srgbClr val="000000">
                              <a:alpha val="43137"/>
                            </a:srgbClr>
                          </a:outerShdw>
                        </a:effectLst>
                      </a:endParaRPr>
                    </a:p>
                  </a:txBody>
                  <a:tcPr marL="74315" marR="74315">
                    <a:solidFill>
                      <a:srgbClr val="FFFF00"/>
                    </a:solidFill>
                  </a:tcPr>
                </a:tc>
              </a:tr>
              <a:tr h="370840">
                <a:tc>
                  <a:txBody>
                    <a:bodyPr/>
                    <a:lstStyle/>
                    <a:p>
                      <a:pPr algn="r"/>
                      <a:r>
                        <a:rPr lang="es-ES" dirty="0" smtClean="0"/>
                        <a:t>1.501 </a:t>
                      </a:r>
                      <a:r>
                        <a:rPr lang="es-ES" baseline="0" dirty="0" smtClean="0"/>
                        <a:t> a  4.000</a:t>
                      </a:r>
                    </a:p>
                    <a:p>
                      <a:pPr marL="0" marR="0" lvl="0" indent="0" algn="ctr" defTabSz="614751" rtl="0" eaLnBrk="1" fontAlgn="auto" latinLnBrk="0" hangingPunct="1">
                        <a:lnSpc>
                          <a:spcPct val="100000"/>
                        </a:lnSpc>
                        <a:spcBef>
                          <a:spcPts val="0"/>
                        </a:spcBef>
                        <a:spcAft>
                          <a:spcPts val="0"/>
                        </a:spcAft>
                        <a:buClrTx/>
                        <a:buSzTx/>
                        <a:buFontTx/>
                        <a:buNone/>
                        <a:tabLst/>
                        <a:defRPr/>
                      </a:pPr>
                      <a:r>
                        <a:rPr lang="es-CL" sz="2000" b="1" dirty="0" smtClean="0">
                          <a:solidFill>
                            <a:srgbClr val="FF0000"/>
                          </a:solidFill>
                        </a:rPr>
                        <a:t>                    (4.600)</a:t>
                      </a:r>
                      <a:endParaRPr lang="es-CL" dirty="0"/>
                    </a:p>
                  </a:txBody>
                  <a:tcPr marL="74315" marR="74315"/>
                </a:tc>
                <a:tc>
                  <a:txBody>
                    <a:bodyPr/>
                    <a:lstStyle/>
                    <a:p>
                      <a:pPr algn="ctr"/>
                      <a:r>
                        <a:rPr lang="es-ES" dirty="0" smtClean="0"/>
                        <a:t>A</a:t>
                      </a:r>
                      <a:endParaRPr lang="es-CL" dirty="0"/>
                    </a:p>
                  </a:txBody>
                  <a:tcPr marL="74315" marR="74315"/>
                </a:tc>
                <a:tc>
                  <a:txBody>
                    <a:bodyPr/>
                    <a:lstStyle/>
                    <a:p>
                      <a:pPr algn="ctr"/>
                      <a:r>
                        <a:rPr lang="es-ES" dirty="0" smtClean="0">
                          <a:effectLst>
                            <a:outerShdw blurRad="38100" dist="38100" dir="2700000" algn="tl">
                              <a:srgbClr val="000000">
                                <a:alpha val="43137"/>
                              </a:srgbClr>
                            </a:outerShdw>
                          </a:effectLst>
                        </a:rPr>
                        <a:t>600</a:t>
                      </a:r>
                      <a:endParaRPr lang="es-CL" dirty="0">
                        <a:solidFill>
                          <a:srgbClr val="0000CC"/>
                        </a:solidFill>
                        <a:effectLst>
                          <a:outerShdw blurRad="38100" dist="38100" dir="2700000" algn="tl">
                            <a:srgbClr val="000000">
                              <a:alpha val="43137"/>
                            </a:srgbClr>
                          </a:outerShdw>
                        </a:effectLst>
                      </a:endParaRPr>
                    </a:p>
                  </a:txBody>
                  <a:tcPr marL="74315" marR="74315"/>
                </a:tc>
              </a:tr>
              <a:tr h="370840">
                <a:tc>
                  <a:txBody>
                    <a:bodyPr/>
                    <a:lstStyle/>
                    <a:p>
                      <a:pPr algn="r"/>
                      <a:r>
                        <a:rPr lang="es-ES" dirty="0" smtClean="0"/>
                        <a:t>    1   a   1.500</a:t>
                      </a:r>
                      <a:endParaRPr lang="es-CL" dirty="0" smtClean="0"/>
                    </a:p>
                    <a:p>
                      <a:pPr algn="ctr"/>
                      <a:r>
                        <a:rPr lang="es-MX" sz="2000" b="1" dirty="0" smtClean="0">
                          <a:solidFill>
                            <a:srgbClr val="FF0000"/>
                          </a:solidFill>
                        </a:rPr>
                        <a:t>                     (2.250)</a:t>
                      </a:r>
                      <a:endParaRPr lang="es-CL" sz="2000" b="1" dirty="0">
                        <a:solidFill>
                          <a:srgbClr val="FF0000"/>
                        </a:solidFill>
                      </a:endParaRPr>
                    </a:p>
                  </a:txBody>
                  <a:tcPr marL="74315" marR="74315"/>
                </a:tc>
                <a:tc>
                  <a:txBody>
                    <a:bodyPr/>
                    <a:lstStyle/>
                    <a:p>
                      <a:pPr algn="ctr"/>
                      <a:r>
                        <a:rPr lang="es-ES" dirty="0" smtClean="0"/>
                        <a:t>B</a:t>
                      </a:r>
                      <a:endParaRPr lang="es-CL" dirty="0"/>
                    </a:p>
                  </a:txBody>
                  <a:tcPr marL="74315" marR="74315"/>
                </a:tc>
                <a:tc>
                  <a:txBody>
                    <a:bodyPr/>
                    <a:lstStyle/>
                    <a:p>
                      <a:pPr algn="ctr"/>
                      <a:r>
                        <a:rPr lang="es-ES" dirty="0" smtClean="0">
                          <a:effectLst>
                            <a:outerShdw blurRad="38100" dist="38100" dir="2700000" algn="tl">
                              <a:srgbClr val="000000">
                                <a:alpha val="43137"/>
                              </a:srgbClr>
                            </a:outerShdw>
                          </a:effectLst>
                        </a:rPr>
                        <a:t>225</a:t>
                      </a:r>
                      <a:endParaRPr lang="es-CL" dirty="0">
                        <a:solidFill>
                          <a:srgbClr val="0000CC"/>
                        </a:solidFill>
                        <a:effectLst>
                          <a:outerShdw blurRad="38100" dist="38100" dir="2700000" algn="tl">
                            <a:srgbClr val="000000">
                              <a:alpha val="43137"/>
                            </a:srgbClr>
                          </a:outerShdw>
                        </a:effectLst>
                      </a:endParaRPr>
                    </a:p>
                  </a:txBody>
                  <a:tcPr marL="74315" marR="74315"/>
                </a:tc>
              </a:tr>
            </a:tbl>
          </a:graphicData>
        </a:graphic>
      </p:graphicFrame>
      <p:sp>
        <p:nvSpPr>
          <p:cNvPr id="2" name="1 Marcador de número de diapositiva"/>
          <p:cNvSpPr>
            <a:spLocks noGrp="1"/>
          </p:cNvSpPr>
          <p:nvPr>
            <p:ph type="sldNum" sz="quarter" idx="12"/>
          </p:nvPr>
        </p:nvSpPr>
        <p:spPr/>
        <p:txBody>
          <a:bodyPr/>
          <a:lstStyle/>
          <a:p>
            <a:fld id="{339DE33B-29C3-A64D-9297-00A5A1600F58}" type="slidenum">
              <a:rPr lang="es-ES" smtClean="0"/>
              <a:t>30</a:t>
            </a:fld>
            <a:endParaRPr lang="es-ES" dirty="0"/>
          </a:p>
        </p:txBody>
      </p:sp>
      <p:sp>
        <p:nvSpPr>
          <p:cNvPr id="6" name="CuadroTexto 5"/>
          <p:cNvSpPr txBox="1"/>
          <p:nvPr/>
        </p:nvSpPr>
        <p:spPr>
          <a:xfrm>
            <a:off x="1436914" y="1401365"/>
            <a:ext cx="8386355" cy="461665"/>
          </a:xfrm>
          <a:prstGeom prst="rect">
            <a:avLst/>
          </a:prstGeom>
          <a:noFill/>
        </p:spPr>
        <p:txBody>
          <a:bodyPr wrap="square" rtlCol="0">
            <a:spAutoFit/>
          </a:bodyPr>
          <a:lstStyle/>
          <a:p>
            <a:r>
              <a:rPr lang="es-MX" dirty="0">
                <a:solidFill>
                  <a:srgbClr val="0000FF"/>
                </a:solidFill>
              </a:rPr>
              <a:t>(30% del rango de la categoría superior inscrita</a:t>
            </a:r>
            <a:r>
              <a:rPr lang="es-MX" dirty="0" smtClean="0">
                <a:solidFill>
                  <a:srgbClr val="0000FF"/>
                </a:solidFill>
              </a:rPr>
              <a:t>)</a:t>
            </a:r>
            <a:endParaRPr lang="es-CL" dirty="0"/>
          </a:p>
        </p:txBody>
      </p:sp>
    </p:spTree>
    <p:extLst>
      <p:ext uri="{BB962C8B-B14F-4D97-AF65-F5344CB8AC3E}">
        <p14:creationId xmlns:p14="http://schemas.microsoft.com/office/powerpoint/2010/main" val="1096293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p:cNvSpPr txBox="1"/>
          <p:nvPr/>
        </p:nvSpPr>
        <p:spPr>
          <a:xfrm>
            <a:off x="609599" y="132332"/>
            <a:ext cx="11303726" cy="830997"/>
          </a:xfrm>
          <a:prstGeom prst="rect">
            <a:avLst/>
          </a:prstGeom>
          <a:noFill/>
        </p:spPr>
        <p:txBody>
          <a:bodyPr wrap="square" rtlCol="0">
            <a:spAutoFit/>
          </a:bodyPr>
          <a:lstStyle/>
          <a:p>
            <a:pPr algn="ctr"/>
            <a:r>
              <a:rPr lang="es-MX" dirty="0" smtClean="0">
                <a:solidFill>
                  <a:srgbClr val="C00000"/>
                </a:solidFill>
              </a:rPr>
              <a:t>Categoría </a:t>
            </a:r>
            <a:r>
              <a:rPr lang="es-MX" dirty="0">
                <a:solidFill>
                  <a:srgbClr val="C00000"/>
                </a:solidFill>
              </a:rPr>
              <a:t>A superior del Registro de Obras </a:t>
            </a:r>
            <a:r>
              <a:rPr lang="es-MX" dirty="0" smtClean="0">
                <a:solidFill>
                  <a:srgbClr val="C00000"/>
                </a:solidFill>
              </a:rPr>
              <a:t>Menores, puede participar en contratos de obras mayores  </a:t>
            </a:r>
            <a:r>
              <a:rPr lang="es-MX" dirty="0" smtClean="0"/>
              <a:t>(</a:t>
            </a:r>
            <a:r>
              <a:rPr lang="es-MX" sz="2200" dirty="0" smtClean="0"/>
              <a:t>Art.16 transitorio</a:t>
            </a:r>
            <a:r>
              <a:rPr lang="es-MX" dirty="0" smtClean="0"/>
              <a:t>),  (</a:t>
            </a:r>
            <a:r>
              <a:rPr lang="es-MX" sz="2200" dirty="0" smtClean="0"/>
              <a:t>años</a:t>
            </a:r>
            <a:r>
              <a:rPr lang="es-MX" sz="2200" b="1" dirty="0" smtClean="0"/>
              <a:t> 2023 </a:t>
            </a:r>
            <a:r>
              <a:rPr lang="es-MX" sz="2200" dirty="0" smtClean="0"/>
              <a:t>al </a:t>
            </a:r>
            <a:r>
              <a:rPr lang="es-MX" sz="2200" b="1" dirty="0" smtClean="0"/>
              <a:t>2026</a:t>
            </a:r>
            <a:r>
              <a:rPr lang="es-MX" dirty="0" smtClean="0"/>
              <a:t>)</a:t>
            </a:r>
            <a:endParaRPr lang="es-CL" dirty="0"/>
          </a:p>
        </p:txBody>
      </p:sp>
      <p:graphicFrame>
        <p:nvGraphicFramePr>
          <p:cNvPr id="5" name="Tabla 4"/>
          <p:cNvGraphicFramePr>
            <a:graphicFrameLocks noGrp="1"/>
          </p:cNvGraphicFramePr>
          <p:nvPr>
            <p:extLst>
              <p:ext uri="{D42A27DB-BD31-4B8C-83A1-F6EECF244321}">
                <p14:modId xmlns:p14="http://schemas.microsoft.com/office/powerpoint/2010/main" val="2587736804"/>
              </p:ext>
            </p:extLst>
          </p:nvPr>
        </p:nvGraphicFramePr>
        <p:xfrm>
          <a:off x="931817" y="963328"/>
          <a:ext cx="10232571" cy="3444240"/>
        </p:xfrm>
        <a:graphic>
          <a:graphicData uri="http://schemas.openxmlformats.org/drawingml/2006/table">
            <a:tbl>
              <a:tblPr firstRow="1" bandRow="1">
                <a:tableStyleId>{7DF18680-E054-41AD-8BC1-D1AEF772440D}</a:tableStyleId>
              </a:tblPr>
              <a:tblGrid>
                <a:gridCol w="5635417"/>
                <a:gridCol w="4597154"/>
              </a:tblGrid>
              <a:tr h="758677">
                <a:tc>
                  <a:txBody>
                    <a:bodyPr/>
                    <a:lstStyle/>
                    <a:p>
                      <a:pPr algn="ctr"/>
                      <a:r>
                        <a:rPr lang="es-MX" sz="2400" dirty="0" smtClean="0"/>
                        <a:t>registro</a:t>
                      </a:r>
                      <a:endParaRPr lang="es-CL" dirty="0"/>
                    </a:p>
                  </a:txBody>
                  <a:tcPr/>
                </a:tc>
                <a:tc>
                  <a:txBody>
                    <a:bodyPr/>
                    <a:lstStyle/>
                    <a:p>
                      <a:pPr algn="ctr"/>
                      <a:r>
                        <a:rPr lang="es-MX" sz="2400" dirty="0" smtClean="0"/>
                        <a:t>presupuesto estimativo, excluido IVA, no</a:t>
                      </a:r>
                      <a:r>
                        <a:rPr lang="es-MX" sz="2400" baseline="0" dirty="0" smtClean="0"/>
                        <a:t> mayor a:</a:t>
                      </a:r>
                      <a:endParaRPr lang="es-MX" sz="2400" dirty="0" smtClean="0"/>
                    </a:p>
                  </a:txBody>
                  <a:tcPr/>
                </a:tc>
              </a:tr>
              <a:tr h="370840">
                <a:tc>
                  <a:txBody>
                    <a:bodyPr/>
                    <a:lstStyle/>
                    <a:p>
                      <a:pPr algn="just"/>
                      <a:r>
                        <a:rPr lang="es-CL" sz="1800" dirty="0" smtClean="0"/>
                        <a:t>1.O.C., 2.O.C., 3.O.C., 4.O.C., 5.O.C., 6.O.C., 7.O.C., 10.O.C., 11.O.C., </a:t>
                      </a:r>
                      <a:r>
                        <a:rPr lang="es-MX" sz="1800" dirty="0" smtClean="0"/>
                        <a:t>12.O.C., 13.O.C.,  14.O.C.,  15.O.C.  y   16.O.C</a:t>
                      </a:r>
                      <a:endParaRPr lang="es-CL" sz="1800" dirty="0"/>
                    </a:p>
                  </a:txBody>
                  <a:tcPr/>
                </a:tc>
                <a:tc>
                  <a:txBody>
                    <a:bodyPr/>
                    <a:lstStyle/>
                    <a:p>
                      <a:pPr algn="ctr"/>
                      <a:r>
                        <a:rPr lang="es-MX" sz="2000" dirty="0" smtClean="0"/>
                        <a:t>20.000  UTM</a:t>
                      </a:r>
                    </a:p>
                  </a:txBody>
                  <a:tcPr/>
                </a:tc>
              </a:tr>
              <a:tr h="290706">
                <a:tc>
                  <a:txBody>
                    <a:bodyPr/>
                    <a:lstStyle/>
                    <a:p>
                      <a:endParaRPr lang="es-CL" sz="1800" dirty="0"/>
                    </a:p>
                  </a:txBody>
                  <a:tcPr/>
                </a:tc>
                <a:tc>
                  <a:txBody>
                    <a:bodyPr/>
                    <a:lstStyle/>
                    <a:p>
                      <a:pPr algn="ctr"/>
                      <a:endParaRPr lang="es-CL" sz="2000" dirty="0"/>
                    </a:p>
                  </a:txBody>
                  <a:tcPr/>
                </a:tc>
              </a:tr>
              <a:tr h="329895">
                <a:tc>
                  <a:txBody>
                    <a:bodyPr/>
                    <a:lstStyle/>
                    <a:p>
                      <a:pPr algn="just"/>
                      <a:r>
                        <a:rPr lang="es-MX" sz="1800" kern="1200" dirty="0" smtClean="0"/>
                        <a:t>8.O.C.,  9.O.C.,  1.M.,  2.M.  y   3.M</a:t>
                      </a:r>
                      <a:endParaRPr lang="es-CL" sz="1800" kern="1200" dirty="0">
                        <a:solidFill>
                          <a:schemeClr val="dk1"/>
                        </a:solidFill>
                        <a:latin typeface="+mn-lt"/>
                        <a:ea typeface="+mn-ea"/>
                        <a:cs typeface="+mn-cs"/>
                      </a:endParaRPr>
                    </a:p>
                  </a:txBody>
                  <a:tcPr/>
                </a:tc>
                <a:tc>
                  <a:txBody>
                    <a:bodyPr/>
                    <a:lstStyle/>
                    <a:p>
                      <a:pPr algn="ctr"/>
                      <a:r>
                        <a:rPr lang="es-MX" sz="2000" kern="1200" dirty="0" smtClean="0"/>
                        <a:t>10.000  UTM</a:t>
                      </a:r>
                      <a:endParaRPr lang="es-CL" sz="2000" kern="1200" dirty="0" smtClean="0">
                        <a:solidFill>
                          <a:schemeClr val="dk1"/>
                        </a:solidFill>
                        <a:latin typeface="+mn-lt"/>
                        <a:ea typeface="+mn-ea"/>
                        <a:cs typeface="+mn-cs"/>
                      </a:endParaRPr>
                    </a:p>
                  </a:txBody>
                  <a:tcPr/>
                </a:tc>
              </a:tr>
              <a:tr h="334249">
                <a:tc>
                  <a:txBody>
                    <a:bodyPr/>
                    <a:lstStyle/>
                    <a:p>
                      <a:endParaRPr lang="es-CL" sz="1800" dirty="0"/>
                    </a:p>
                  </a:txBody>
                  <a:tcPr/>
                </a:tc>
                <a:tc>
                  <a:txBody>
                    <a:bodyPr/>
                    <a:lstStyle/>
                    <a:p>
                      <a:pPr algn="ctr"/>
                      <a:endParaRPr lang="es-CL" sz="2000" dirty="0"/>
                    </a:p>
                  </a:txBody>
                  <a:tcPr/>
                </a:tc>
              </a:tr>
              <a:tr h="370840">
                <a:tc>
                  <a:txBody>
                    <a:bodyPr/>
                    <a:lstStyle/>
                    <a:p>
                      <a:r>
                        <a:rPr lang="es-MX" sz="1800" dirty="0" smtClean="0"/>
                        <a:t>17 O.C.,  18 O.C.,  19 O.C.,  y   20 O.C.</a:t>
                      </a:r>
                      <a:endParaRPr lang="es-CL" sz="1800" dirty="0"/>
                    </a:p>
                  </a:txBody>
                  <a:tcPr/>
                </a:tc>
                <a:tc>
                  <a:txBody>
                    <a:bodyPr/>
                    <a:lstStyle/>
                    <a:p>
                      <a:pPr algn="ctr"/>
                      <a:r>
                        <a:rPr lang="es-MX" sz="2000" dirty="0" smtClean="0"/>
                        <a:t>7.000  UTM</a:t>
                      </a:r>
                      <a:endParaRPr lang="es-CL" sz="2000" dirty="0"/>
                    </a:p>
                  </a:txBody>
                  <a:tcPr/>
                </a:tc>
              </a:tr>
              <a:tr h="370840">
                <a:tc>
                  <a:txBody>
                    <a:bodyPr/>
                    <a:lstStyle/>
                    <a:p>
                      <a:endParaRPr lang="es-CL" sz="1800" dirty="0"/>
                    </a:p>
                  </a:txBody>
                  <a:tcPr/>
                </a:tc>
                <a:tc>
                  <a:txBody>
                    <a:bodyPr/>
                    <a:lstStyle/>
                    <a:p>
                      <a:endParaRPr lang="es-CL" sz="2000" dirty="0"/>
                    </a:p>
                  </a:txBody>
                  <a:tcPr/>
                </a:tc>
              </a:tr>
            </a:tbl>
          </a:graphicData>
        </a:graphic>
      </p:graphicFrame>
      <p:sp>
        <p:nvSpPr>
          <p:cNvPr id="2" name="CuadroTexto 1"/>
          <p:cNvSpPr txBox="1"/>
          <p:nvPr/>
        </p:nvSpPr>
        <p:spPr>
          <a:xfrm>
            <a:off x="619648" y="4550721"/>
            <a:ext cx="10959737" cy="954107"/>
          </a:xfrm>
          <a:prstGeom prst="rect">
            <a:avLst/>
          </a:prstGeom>
          <a:noFill/>
        </p:spPr>
        <p:txBody>
          <a:bodyPr wrap="square" rtlCol="0">
            <a:spAutoFit/>
          </a:bodyPr>
          <a:lstStyle/>
          <a:p>
            <a:pPr algn="just"/>
            <a:r>
              <a:rPr lang="es-MX" sz="1800" dirty="0" smtClean="0"/>
              <a:t>Para poder participar, los contratistas de obras menores deben estar inscritos en los registros equivalentes a aquellos del Registro de Obras Mayores considerados en las bases de licitación. </a:t>
            </a:r>
            <a:r>
              <a:rPr lang="es-CL" sz="1800" dirty="0" smtClean="0"/>
              <a:t>Pueden constituir consorcios (entre obras menores o con contratistas de obras mayores</a:t>
            </a:r>
            <a:r>
              <a:rPr lang="es-CL" sz="2000" dirty="0" smtClean="0"/>
              <a:t>)</a:t>
            </a:r>
            <a:endParaRPr lang="es-CL" sz="2000" dirty="0"/>
          </a:p>
        </p:txBody>
      </p:sp>
      <p:sp>
        <p:nvSpPr>
          <p:cNvPr id="4" name="CuadroTexto 3"/>
          <p:cNvSpPr txBox="1"/>
          <p:nvPr/>
        </p:nvSpPr>
        <p:spPr>
          <a:xfrm>
            <a:off x="529043" y="5504828"/>
            <a:ext cx="11120847" cy="738664"/>
          </a:xfrm>
          <a:prstGeom prst="rect">
            <a:avLst/>
          </a:prstGeom>
          <a:noFill/>
        </p:spPr>
        <p:txBody>
          <a:bodyPr wrap="square" rtlCol="0">
            <a:spAutoFit/>
          </a:bodyPr>
          <a:lstStyle/>
          <a:p>
            <a:pPr algn="just"/>
            <a:r>
              <a:rPr lang="es-MX" dirty="0" smtClean="0"/>
              <a:t>Excepción: </a:t>
            </a:r>
            <a:r>
              <a:rPr lang="es-MX" sz="1800" dirty="0" smtClean="0"/>
              <a:t>Contratos de Conservación Global Mixtos por Nivel de Servicios y Por Precios Unitarios) y  Contratos de Conservación Global de Caminos a Serie de Precios Unitarios</a:t>
            </a:r>
            <a:endParaRPr lang="es-CL" sz="1800" dirty="0"/>
          </a:p>
        </p:txBody>
      </p:sp>
      <p:sp>
        <p:nvSpPr>
          <p:cNvPr id="7" name="Flecha derecha 6">
            <a:hlinkClick r:id="rId2" action="ppaction://hlinksldjump"/>
          </p:cNvPr>
          <p:cNvSpPr/>
          <p:nvPr/>
        </p:nvSpPr>
        <p:spPr>
          <a:xfrm>
            <a:off x="6702038" y="5920016"/>
            <a:ext cx="694507" cy="436335"/>
          </a:xfrm>
          <a:prstGeom prst="rightArrow">
            <a:avLst/>
          </a:prstGeom>
          <a:solidFill>
            <a:srgbClr val="7030A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a:ln>
                <a:solidFill>
                  <a:schemeClr val="accent1"/>
                </a:solidFill>
              </a:ln>
              <a:solidFill>
                <a:schemeClr val="tx2">
                  <a:lumMod val="20000"/>
                  <a:lumOff val="80000"/>
                </a:schemeClr>
              </a:solidFill>
            </a:endParaRPr>
          </a:p>
        </p:txBody>
      </p:sp>
    </p:spTree>
    <p:extLst>
      <p:ext uri="{BB962C8B-B14F-4D97-AF65-F5344CB8AC3E}">
        <p14:creationId xmlns:p14="http://schemas.microsoft.com/office/powerpoint/2010/main" val="586686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1000"/>
                                        <p:tgtEl>
                                          <p:spTgt spid="2">
                                            <p:txEl>
                                              <p:pRg st="0" end="0"/>
                                            </p:txEl>
                                          </p:spTgt>
                                        </p:tgtEl>
                                      </p:cBhvr>
                                    </p:animEffect>
                                    <p:anim calcmode="lin" valueType="num">
                                      <p:cBhvr>
                                        <p:cTn id="13"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6" presetClass="entr" presetSubtype="0" fill="hold"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Effect transition="in" filter="wipe(down)">
                                      <p:cBhvr>
                                        <p:cTn id="19" dur="580">
                                          <p:stCondLst>
                                            <p:cond delay="0"/>
                                          </p:stCondLst>
                                        </p:cTn>
                                        <p:tgtEl>
                                          <p:spTgt spid="4">
                                            <p:txEl>
                                              <p:pRg st="0" end="0"/>
                                            </p:txEl>
                                          </p:spTgt>
                                        </p:tgtEl>
                                      </p:cBhvr>
                                    </p:animEffect>
                                    <p:anim calcmode="lin" valueType="num">
                                      <p:cBhvr>
                                        <p:cTn id="20" dur="1822" tmFilter="0,0; 0.14,0.36; 0.43,0.73; 0.71,0.91; 1.0,1.0">
                                          <p:stCondLst>
                                            <p:cond delay="0"/>
                                          </p:stCondLst>
                                        </p:cTn>
                                        <p:tgtEl>
                                          <p:spTgt spid="4">
                                            <p:txEl>
                                              <p:pRg st="0" end="0"/>
                                            </p:txEl>
                                          </p:spTgt>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4">
                                            <p:txEl>
                                              <p:pRg st="0" end="0"/>
                                            </p:txEl>
                                          </p:spTgt>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4">
                                            <p:txEl>
                                              <p:pRg st="0" end="0"/>
                                            </p:txEl>
                                          </p:spTgt>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4">
                                            <p:txEl>
                                              <p:pRg st="0" end="0"/>
                                            </p:txEl>
                                          </p:spTgt>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4">
                                            <p:txEl>
                                              <p:pRg st="0" end="0"/>
                                            </p:txEl>
                                          </p:spTgt>
                                        </p:tgtEl>
                                        <p:attrNameLst>
                                          <p:attrName>ppt_y</p:attrName>
                                        </p:attrNameLst>
                                      </p:cBhvr>
                                      <p:tavLst>
                                        <p:tav tm="0" fmla="#ppt_y-sin(pi*$)/81">
                                          <p:val>
                                            <p:fltVal val="0"/>
                                          </p:val>
                                        </p:tav>
                                        <p:tav tm="100000">
                                          <p:val>
                                            <p:fltVal val="1"/>
                                          </p:val>
                                        </p:tav>
                                      </p:tavLst>
                                    </p:anim>
                                    <p:animScale>
                                      <p:cBhvr>
                                        <p:cTn id="25" dur="26">
                                          <p:stCondLst>
                                            <p:cond delay="650"/>
                                          </p:stCondLst>
                                        </p:cTn>
                                        <p:tgtEl>
                                          <p:spTgt spid="4">
                                            <p:txEl>
                                              <p:pRg st="0" end="0"/>
                                            </p:txEl>
                                          </p:spTgt>
                                        </p:tgtEl>
                                      </p:cBhvr>
                                      <p:to x="100000" y="60000"/>
                                    </p:animScale>
                                    <p:animScale>
                                      <p:cBhvr>
                                        <p:cTn id="26" dur="166" decel="50000">
                                          <p:stCondLst>
                                            <p:cond delay="676"/>
                                          </p:stCondLst>
                                        </p:cTn>
                                        <p:tgtEl>
                                          <p:spTgt spid="4">
                                            <p:txEl>
                                              <p:pRg st="0" end="0"/>
                                            </p:txEl>
                                          </p:spTgt>
                                        </p:tgtEl>
                                      </p:cBhvr>
                                      <p:to x="100000" y="100000"/>
                                    </p:animScale>
                                    <p:animScale>
                                      <p:cBhvr>
                                        <p:cTn id="27" dur="26">
                                          <p:stCondLst>
                                            <p:cond delay="1312"/>
                                          </p:stCondLst>
                                        </p:cTn>
                                        <p:tgtEl>
                                          <p:spTgt spid="4">
                                            <p:txEl>
                                              <p:pRg st="0" end="0"/>
                                            </p:txEl>
                                          </p:spTgt>
                                        </p:tgtEl>
                                      </p:cBhvr>
                                      <p:to x="100000" y="80000"/>
                                    </p:animScale>
                                    <p:animScale>
                                      <p:cBhvr>
                                        <p:cTn id="28" dur="166" decel="50000">
                                          <p:stCondLst>
                                            <p:cond delay="1338"/>
                                          </p:stCondLst>
                                        </p:cTn>
                                        <p:tgtEl>
                                          <p:spTgt spid="4">
                                            <p:txEl>
                                              <p:pRg st="0" end="0"/>
                                            </p:txEl>
                                          </p:spTgt>
                                        </p:tgtEl>
                                      </p:cBhvr>
                                      <p:to x="100000" y="100000"/>
                                    </p:animScale>
                                    <p:animScale>
                                      <p:cBhvr>
                                        <p:cTn id="29" dur="26">
                                          <p:stCondLst>
                                            <p:cond delay="1642"/>
                                          </p:stCondLst>
                                        </p:cTn>
                                        <p:tgtEl>
                                          <p:spTgt spid="4">
                                            <p:txEl>
                                              <p:pRg st="0" end="0"/>
                                            </p:txEl>
                                          </p:spTgt>
                                        </p:tgtEl>
                                      </p:cBhvr>
                                      <p:to x="100000" y="90000"/>
                                    </p:animScale>
                                    <p:animScale>
                                      <p:cBhvr>
                                        <p:cTn id="30" dur="166" decel="50000">
                                          <p:stCondLst>
                                            <p:cond delay="1668"/>
                                          </p:stCondLst>
                                        </p:cTn>
                                        <p:tgtEl>
                                          <p:spTgt spid="4">
                                            <p:txEl>
                                              <p:pRg st="0" end="0"/>
                                            </p:txEl>
                                          </p:spTgt>
                                        </p:tgtEl>
                                      </p:cBhvr>
                                      <p:to x="100000" y="100000"/>
                                    </p:animScale>
                                    <p:animScale>
                                      <p:cBhvr>
                                        <p:cTn id="31" dur="26">
                                          <p:stCondLst>
                                            <p:cond delay="1808"/>
                                          </p:stCondLst>
                                        </p:cTn>
                                        <p:tgtEl>
                                          <p:spTgt spid="4">
                                            <p:txEl>
                                              <p:pRg st="0" end="0"/>
                                            </p:txEl>
                                          </p:spTgt>
                                        </p:tgtEl>
                                      </p:cBhvr>
                                      <p:to x="100000" y="95000"/>
                                    </p:animScale>
                                    <p:animScale>
                                      <p:cBhvr>
                                        <p:cTn id="32" dur="166" decel="50000">
                                          <p:stCondLst>
                                            <p:cond delay="1834"/>
                                          </p:stCondLst>
                                        </p:cTn>
                                        <p:tgtEl>
                                          <p:spTgt spid="4">
                                            <p:txEl>
                                              <p:pRg st="0" end="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8" y="152401"/>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CuadroTexto"/>
          <p:cNvSpPr txBox="1"/>
          <p:nvPr/>
        </p:nvSpPr>
        <p:spPr>
          <a:xfrm>
            <a:off x="3434867" y="119730"/>
            <a:ext cx="4241074" cy="954107"/>
          </a:xfrm>
          <a:prstGeom prst="rect">
            <a:avLst/>
          </a:prstGeom>
          <a:noFill/>
        </p:spPr>
        <p:txBody>
          <a:bodyPr wrap="square" rtlCol="0">
            <a:spAutoFit/>
          </a:bodyPr>
          <a:lstStyle/>
          <a:p>
            <a:pPr algn="ctr"/>
            <a:r>
              <a:rPr lang="es-ES_tradnl" sz="3200" i="1" dirty="0">
                <a:solidFill>
                  <a:srgbClr val="0000FF"/>
                </a:solidFill>
                <a:effectLst>
                  <a:outerShdw blurRad="38100" dist="38100" dir="2700000" algn="tl">
                    <a:srgbClr val="C0C0C0"/>
                  </a:outerShdw>
                </a:effectLst>
              </a:rPr>
              <a:t>REGISTRO  ESPECIAL</a:t>
            </a:r>
            <a:r>
              <a:rPr lang="es-ES_tradnl" sz="3200" dirty="0" smtClean="0">
                <a:solidFill>
                  <a:srgbClr val="0000FF"/>
                </a:solidFill>
              </a:rPr>
              <a:t>:</a:t>
            </a:r>
            <a:endParaRPr lang="es-ES_tradnl" sz="3200" dirty="0"/>
          </a:p>
          <a:p>
            <a:endParaRPr lang="es-CL" dirty="0"/>
          </a:p>
        </p:txBody>
      </p:sp>
      <p:sp>
        <p:nvSpPr>
          <p:cNvPr id="3" name="2 CuadroTexto"/>
          <p:cNvSpPr txBox="1"/>
          <p:nvPr/>
        </p:nvSpPr>
        <p:spPr>
          <a:xfrm>
            <a:off x="788276" y="660985"/>
            <a:ext cx="10102742" cy="769441"/>
          </a:xfrm>
          <a:prstGeom prst="rect">
            <a:avLst/>
          </a:prstGeom>
          <a:noFill/>
        </p:spPr>
        <p:txBody>
          <a:bodyPr wrap="square" rtlCol="0">
            <a:spAutoFit/>
          </a:bodyPr>
          <a:lstStyle/>
          <a:p>
            <a:pPr algn="just">
              <a:spcBef>
                <a:spcPts val="600"/>
              </a:spcBef>
            </a:pPr>
            <a:r>
              <a:rPr lang="es-ES_tradnl" sz="2200" dirty="0" smtClean="0"/>
              <a:t>Por </a:t>
            </a:r>
            <a:r>
              <a:rPr lang="es-ES_tradnl" sz="2200" dirty="0"/>
              <a:t>características técnicas de la obra o condiciones especiales </a:t>
            </a:r>
            <a:r>
              <a:rPr lang="es-ES_tradnl" sz="2200" dirty="0" smtClean="0"/>
              <a:t>para su </a:t>
            </a:r>
            <a:r>
              <a:rPr lang="es-ES_tradnl" sz="2200" dirty="0"/>
              <a:t>construcción u otra circunstancia, lo aconsejen</a:t>
            </a:r>
            <a:r>
              <a:rPr lang="es-ES_tradnl" sz="2200" dirty="0" smtClean="0"/>
              <a:t>.</a:t>
            </a:r>
            <a:endParaRPr lang="es-ES_tradnl" sz="2200" dirty="0"/>
          </a:p>
        </p:txBody>
      </p:sp>
      <p:sp>
        <p:nvSpPr>
          <p:cNvPr id="4" name="3 Marcador de número de diapositiva"/>
          <p:cNvSpPr>
            <a:spLocks noGrp="1"/>
          </p:cNvSpPr>
          <p:nvPr>
            <p:ph type="sldNum" sz="quarter" idx="12"/>
          </p:nvPr>
        </p:nvSpPr>
        <p:spPr/>
        <p:txBody>
          <a:bodyPr/>
          <a:lstStyle/>
          <a:p>
            <a:fld id="{339DE33B-29C3-A64D-9297-00A5A1600F58}" type="slidenum">
              <a:rPr lang="es-ES" smtClean="0"/>
              <a:t>32</a:t>
            </a:fld>
            <a:endParaRPr lang="es-ES" dirty="0"/>
          </a:p>
        </p:txBody>
      </p:sp>
      <p:sp>
        <p:nvSpPr>
          <p:cNvPr id="6" name="5 CuadroTexto"/>
          <p:cNvSpPr txBox="1"/>
          <p:nvPr/>
        </p:nvSpPr>
        <p:spPr>
          <a:xfrm>
            <a:off x="788276" y="1598693"/>
            <a:ext cx="10640246" cy="1523494"/>
          </a:xfrm>
          <a:prstGeom prst="rect">
            <a:avLst/>
          </a:prstGeom>
          <a:noFill/>
        </p:spPr>
        <p:txBody>
          <a:bodyPr wrap="square" rtlCol="0">
            <a:spAutoFit/>
          </a:bodyPr>
          <a:lstStyle/>
          <a:p>
            <a:pPr algn="just">
              <a:spcAft>
                <a:spcPts val="600"/>
              </a:spcAft>
            </a:pPr>
            <a:r>
              <a:rPr lang="es-ES" sz="2200" dirty="0" smtClean="0"/>
              <a:t>Sólo participan los contratistas que </a:t>
            </a:r>
            <a:r>
              <a:rPr lang="es-ES" sz="2200" dirty="0"/>
              <a:t>hayan sido </a:t>
            </a:r>
            <a:r>
              <a:rPr lang="es-ES" sz="2200" dirty="0" smtClean="0"/>
              <a:t>aceptados </a:t>
            </a:r>
            <a:r>
              <a:rPr lang="es-ES" sz="2200" dirty="0"/>
              <a:t>en ese Registro</a:t>
            </a:r>
            <a:r>
              <a:rPr lang="es-ES" sz="2200" dirty="0" smtClean="0"/>
              <a:t>.</a:t>
            </a:r>
          </a:p>
          <a:p>
            <a:pPr algn="just"/>
            <a:r>
              <a:rPr lang="es-CL" sz="2200" dirty="0"/>
              <a:t>La </a:t>
            </a:r>
            <a:r>
              <a:rPr lang="es-CL" sz="2200" dirty="0" smtClean="0"/>
              <a:t>Dirección debe </a:t>
            </a:r>
            <a:r>
              <a:rPr lang="es-CL" sz="2200" dirty="0"/>
              <a:t>informar al </a:t>
            </a:r>
            <a:r>
              <a:rPr lang="es-ES" sz="2200" dirty="0" smtClean="0"/>
              <a:t>Registro la </a:t>
            </a:r>
            <a:r>
              <a:rPr lang="es-ES" sz="2200" dirty="0"/>
              <a:t>nómina de los contratistas que </a:t>
            </a:r>
            <a:r>
              <a:rPr lang="es-ES" sz="2200" dirty="0" smtClean="0"/>
              <a:t>fueron precalificados </a:t>
            </a:r>
            <a:r>
              <a:rPr lang="es-ES" sz="2200" dirty="0"/>
              <a:t>para participar en </a:t>
            </a:r>
            <a:r>
              <a:rPr lang="es-ES" sz="2200" dirty="0" smtClean="0"/>
              <a:t>la </a:t>
            </a:r>
            <a:r>
              <a:rPr lang="es-ES" sz="2200" dirty="0"/>
              <a:t>licitación y </a:t>
            </a:r>
            <a:r>
              <a:rPr lang="es-ES" sz="2200" dirty="0" smtClean="0"/>
              <a:t>los antecedentes </a:t>
            </a:r>
            <a:r>
              <a:rPr lang="es-ES" sz="2200" dirty="0"/>
              <a:t>que haya obtenido para </a:t>
            </a:r>
            <a:r>
              <a:rPr lang="es-ES" sz="2200" dirty="0" smtClean="0"/>
              <a:t>permitirle </a:t>
            </a:r>
            <a:r>
              <a:rPr lang="es-CL" sz="2200" dirty="0" smtClean="0"/>
              <a:t>precalificarlos.             </a:t>
            </a:r>
            <a:endParaRPr lang="es-CL" sz="2200" dirty="0"/>
          </a:p>
        </p:txBody>
      </p:sp>
      <p:sp>
        <p:nvSpPr>
          <p:cNvPr id="7" name="6 CuadroTexto"/>
          <p:cNvSpPr txBox="1"/>
          <p:nvPr/>
        </p:nvSpPr>
        <p:spPr>
          <a:xfrm>
            <a:off x="788276" y="3437055"/>
            <a:ext cx="10791109" cy="1785104"/>
          </a:xfrm>
          <a:prstGeom prst="rect">
            <a:avLst/>
          </a:prstGeom>
          <a:noFill/>
        </p:spPr>
        <p:txBody>
          <a:bodyPr wrap="square" rtlCol="0">
            <a:spAutoFit/>
          </a:bodyPr>
          <a:lstStyle/>
          <a:p>
            <a:pPr>
              <a:spcBef>
                <a:spcPct val="50000"/>
              </a:spcBef>
              <a:spcAft>
                <a:spcPts val="1200"/>
              </a:spcAft>
              <a:defRPr/>
            </a:pPr>
            <a:r>
              <a:rPr lang="es-ES_tradnl" i="1" u="sng" dirty="0">
                <a:effectLst>
                  <a:outerShdw blurRad="38100" dist="38100" dir="2700000" algn="tl">
                    <a:srgbClr val="C0C0C0"/>
                  </a:outerShdw>
                </a:effectLst>
              </a:rPr>
              <a:t>NO  PARTICIPA  EN  REGISTRO  ESPECIAL</a:t>
            </a:r>
            <a:r>
              <a:rPr lang="es-ES_tradnl" b="1" i="1" u="sng" dirty="0">
                <a:effectLst>
                  <a:outerShdw blurRad="38100" dist="38100" dir="2700000" algn="tl">
                    <a:srgbClr val="C0C0C0"/>
                  </a:outerShdw>
                </a:effectLst>
              </a:rPr>
              <a:t>:</a:t>
            </a:r>
            <a:endParaRPr lang="es-ES_tradnl" i="1" u="sng" dirty="0">
              <a:effectLst>
                <a:outerShdw blurRad="38100" dist="38100" dir="2700000" algn="tl">
                  <a:srgbClr val="C0C0C0"/>
                </a:outerShdw>
              </a:effectLst>
            </a:endParaRPr>
          </a:p>
          <a:p>
            <a:pPr marL="457200" indent="-457200" algn="just">
              <a:spcAft>
                <a:spcPts val="600"/>
              </a:spcAft>
              <a:buFont typeface="+mj-lt"/>
              <a:buAutoNum type="arabicPeriod"/>
              <a:defRPr/>
            </a:pPr>
            <a:r>
              <a:rPr lang="es-ES_tradnl" sz="2200" dirty="0"/>
              <a:t>Contratistas con promedio notas &lt; 5,5 en Contratos MOP, </a:t>
            </a:r>
            <a:r>
              <a:rPr lang="es-ES_tradnl" sz="2200" u="sng" dirty="0"/>
              <a:t>últimos 2 años</a:t>
            </a:r>
            <a:r>
              <a:rPr lang="es-ES_tradnl" sz="2200" dirty="0"/>
              <a:t>.</a:t>
            </a:r>
          </a:p>
          <a:p>
            <a:pPr marL="457200" indent="-457200" algn="just">
              <a:spcAft>
                <a:spcPts val="600"/>
              </a:spcAft>
              <a:buFont typeface="+mj-lt"/>
              <a:buAutoNum type="arabicPeriod"/>
              <a:defRPr/>
            </a:pPr>
            <a:r>
              <a:rPr lang="es-ES_tradnl" sz="2200" dirty="0"/>
              <a:t>Contratista con dos calificaciones en </a:t>
            </a:r>
            <a:r>
              <a:rPr lang="es-ES_tradnl" sz="2200" u="sng" dirty="0"/>
              <a:t>5 años</a:t>
            </a:r>
            <a:r>
              <a:rPr lang="es-ES_tradnl" sz="2200" dirty="0"/>
              <a:t> con notas &lt; 4,5    </a:t>
            </a:r>
            <a:endParaRPr lang="es-ES_tradnl" sz="2200" dirty="0" smtClean="0"/>
          </a:p>
          <a:p>
            <a:pPr marL="457200" indent="-457200" algn="just">
              <a:spcAft>
                <a:spcPts val="600"/>
              </a:spcAft>
              <a:buFont typeface="+mj-lt"/>
              <a:buAutoNum type="arabicPeriod"/>
              <a:defRPr/>
            </a:pPr>
            <a:r>
              <a:rPr lang="es-ES_tradnl" sz="2200" dirty="0" smtClean="0"/>
              <a:t>Contratista </a:t>
            </a:r>
            <a:r>
              <a:rPr lang="es-ES_tradnl" sz="2200" dirty="0"/>
              <a:t>con tres calificaciones en </a:t>
            </a:r>
            <a:r>
              <a:rPr lang="es-ES_tradnl" sz="2200" u="sng" dirty="0"/>
              <a:t>5 años</a:t>
            </a:r>
            <a:r>
              <a:rPr lang="es-ES_tradnl" sz="2200" dirty="0"/>
              <a:t> con notas &lt; </a:t>
            </a:r>
            <a:r>
              <a:rPr lang="es-ES_tradnl" sz="2200" dirty="0" smtClean="0"/>
              <a:t>4,5</a:t>
            </a:r>
            <a:endParaRPr lang="es-CL" dirty="0"/>
          </a:p>
        </p:txBody>
      </p:sp>
      <p:sp>
        <p:nvSpPr>
          <p:cNvPr id="8" name="7 Flecha curvada hacia la izquierda">
            <a:hlinkClick r:id="rId3" action="ppaction://hlinksldjump"/>
          </p:cNvPr>
          <p:cNvSpPr/>
          <p:nvPr/>
        </p:nvSpPr>
        <p:spPr>
          <a:xfrm>
            <a:off x="8356685" y="4834480"/>
            <a:ext cx="537505" cy="775358"/>
          </a:xfrm>
          <a:prstGeom prst="curved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a:solidFill>
                <a:schemeClr val="tx1"/>
              </a:solidFill>
            </a:endParaRPr>
          </a:p>
        </p:txBody>
      </p:sp>
    </p:spTree>
    <p:extLst>
      <p:ext uri="{BB962C8B-B14F-4D97-AF65-F5344CB8AC3E}">
        <p14:creationId xmlns:p14="http://schemas.microsoft.com/office/powerpoint/2010/main" val="1456984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down)">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7">
                                            <p:txEl>
                                              <p:pRg st="0" end="0"/>
                                            </p:txEl>
                                          </p:spTgt>
                                        </p:tgtEl>
                                        <p:attrNameLst>
                                          <p:attrName>style.visibility</p:attrName>
                                        </p:attrNameLst>
                                      </p:cBhvr>
                                      <p:to>
                                        <p:strVal val="visible"/>
                                      </p:to>
                                    </p:set>
                                    <p:animEffect transition="in" filter="fade">
                                      <p:cBhvr>
                                        <p:cTn id="30" dur="1000"/>
                                        <p:tgtEl>
                                          <p:spTgt spid="7">
                                            <p:txEl>
                                              <p:pRg st="0" end="0"/>
                                            </p:txEl>
                                          </p:spTgt>
                                        </p:tgtEl>
                                      </p:cBhvr>
                                    </p:animEffect>
                                    <p:anim calcmode="lin" valueType="num">
                                      <p:cBhvr>
                                        <p:cTn id="31"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32" dur="1000" fill="hold"/>
                                        <p:tgtEl>
                                          <p:spTgt spid="7">
                                            <p:txEl>
                                              <p:pRg st="0" end="0"/>
                                            </p:txEl>
                                          </p:spTgt>
                                        </p:tgtEl>
                                        <p:attrNameLst>
                                          <p:attrName>ppt_y</p:attrName>
                                        </p:attrNameLst>
                                      </p:cBhvr>
                                      <p:tavLst>
                                        <p:tav tm="0">
                                          <p:val>
                                            <p:strVal val="#ppt_y+.1"/>
                                          </p:val>
                                        </p:tav>
                                        <p:tav tm="100000">
                                          <p:val>
                                            <p:strVal val="#ppt_y"/>
                                          </p:val>
                                        </p:tav>
                                      </p:tavLst>
                                    </p:anim>
                                  </p:childTnLst>
                                </p:cTn>
                              </p:par>
                              <p:par>
                                <p:cTn id="33" presetID="42" presetClass="entr" presetSubtype="0" fill="hold" nodeType="withEffect">
                                  <p:stCondLst>
                                    <p:cond delay="0"/>
                                  </p:stCondLst>
                                  <p:childTnLst>
                                    <p:set>
                                      <p:cBhvr>
                                        <p:cTn id="34" dur="1" fill="hold">
                                          <p:stCondLst>
                                            <p:cond delay="0"/>
                                          </p:stCondLst>
                                        </p:cTn>
                                        <p:tgtEl>
                                          <p:spTgt spid="7">
                                            <p:txEl>
                                              <p:pRg st="1" end="1"/>
                                            </p:txEl>
                                          </p:spTgt>
                                        </p:tgtEl>
                                        <p:attrNameLst>
                                          <p:attrName>style.visibility</p:attrName>
                                        </p:attrNameLst>
                                      </p:cBhvr>
                                      <p:to>
                                        <p:strVal val="visible"/>
                                      </p:to>
                                    </p:set>
                                    <p:animEffect transition="in" filter="fade">
                                      <p:cBhvr>
                                        <p:cTn id="35" dur="1000"/>
                                        <p:tgtEl>
                                          <p:spTgt spid="7">
                                            <p:txEl>
                                              <p:pRg st="1" end="1"/>
                                            </p:txEl>
                                          </p:spTgt>
                                        </p:tgtEl>
                                      </p:cBhvr>
                                    </p:animEffect>
                                    <p:anim calcmode="lin" valueType="num">
                                      <p:cBhvr>
                                        <p:cTn id="36"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37" dur="1000" fill="hold"/>
                                        <p:tgtEl>
                                          <p:spTgt spid="7">
                                            <p:txEl>
                                              <p:pRg st="1" end="1"/>
                                            </p:txEl>
                                          </p:spTgt>
                                        </p:tgtEl>
                                        <p:attrNameLst>
                                          <p:attrName>ppt_y</p:attrName>
                                        </p:attrNameLst>
                                      </p:cBhvr>
                                      <p:tavLst>
                                        <p:tav tm="0">
                                          <p:val>
                                            <p:strVal val="#ppt_y+.1"/>
                                          </p:val>
                                        </p:tav>
                                        <p:tav tm="100000">
                                          <p:val>
                                            <p:strVal val="#ppt_y"/>
                                          </p:val>
                                        </p:tav>
                                      </p:tavLst>
                                    </p:anim>
                                  </p:childTnLst>
                                </p:cTn>
                              </p:par>
                              <p:par>
                                <p:cTn id="38" presetID="42" presetClass="entr" presetSubtype="0" fill="hold" nodeType="withEffect">
                                  <p:stCondLst>
                                    <p:cond delay="0"/>
                                  </p:stCondLst>
                                  <p:childTnLst>
                                    <p:set>
                                      <p:cBhvr>
                                        <p:cTn id="39" dur="1" fill="hold">
                                          <p:stCondLst>
                                            <p:cond delay="0"/>
                                          </p:stCondLst>
                                        </p:cTn>
                                        <p:tgtEl>
                                          <p:spTgt spid="7">
                                            <p:txEl>
                                              <p:pRg st="2" end="2"/>
                                            </p:txEl>
                                          </p:spTgt>
                                        </p:tgtEl>
                                        <p:attrNameLst>
                                          <p:attrName>style.visibility</p:attrName>
                                        </p:attrNameLst>
                                      </p:cBhvr>
                                      <p:to>
                                        <p:strVal val="visible"/>
                                      </p:to>
                                    </p:set>
                                    <p:animEffect transition="in" filter="fade">
                                      <p:cBhvr>
                                        <p:cTn id="40" dur="1000"/>
                                        <p:tgtEl>
                                          <p:spTgt spid="7">
                                            <p:txEl>
                                              <p:pRg st="2" end="2"/>
                                            </p:txEl>
                                          </p:spTgt>
                                        </p:tgtEl>
                                      </p:cBhvr>
                                    </p:animEffect>
                                    <p:anim calcmode="lin" valueType="num">
                                      <p:cBhvr>
                                        <p:cTn id="41"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42" dur="1000" fill="hold"/>
                                        <p:tgtEl>
                                          <p:spTgt spid="7">
                                            <p:txEl>
                                              <p:pRg st="2" end="2"/>
                                            </p:txEl>
                                          </p:spTgt>
                                        </p:tgtEl>
                                        <p:attrNameLst>
                                          <p:attrName>ppt_y</p:attrName>
                                        </p:attrNameLst>
                                      </p:cBhvr>
                                      <p:tavLst>
                                        <p:tav tm="0">
                                          <p:val>
                                            <p:strVal val="#ppt_y+.1"/>
                                          </p:val>
                                        </p:tav>
                                        <p:tav tm="100000">
                                          <p:val>
                                            <p:strVal val="#ppt_y"/>
                                          </p:val>
                                        </p:tav>
                                      </p:tavLst>
                                    </p:anim>
                                  </p:childTnLst>
                                </p:cTn>
                              </p:par>
                              <p:par>
                                <p:cTn id="43" presetID="42" presetClass="entr" presetSubtype="0" fill="hold" nodeType="withEffect">
                                  <p:stCondLst>
                                    <p:cond delay="0"/>
                                  </p:stCondLst>
                                  <p:childTnLst>
                                    <p:set>
                                      <p:cBhvr>
                                        <p:cTn id="44" dur="1" fill="hold">
                                          <p:stCondLst>
                                            <p:cond delay="0"/>
                                          </p:stCondLst>
                                        </p:cTn>
                                        <p:tgtEl>
                                          <p:spTgt spid="7">
                                            <p:txEl>
                                              <p:pRg st="3" end="3"/>
                                            </p:txEl>
                                          </p:spTgt>
                                        </p:tgtEl>
                                        <p:attrNameLst>
                                          <p:attrName>style.visibility</p:attrName>
                                        </p:attrNameLst>
                                      </p:cBhvr>
                                      <p:to>
                                        <p:strVal val="visible"/>
                                      </p:to>
                                    </p:set>
                                    <p:animEffect transition="in" filter="fade">
                                      <p:cBhvr>
                                        <p:cTn id="45" dur="1000"/>
                                        <p:tgtEl>
                                          <p:spTgt spid="7">
                                            <p:txEl>
                                              <p:pRg st="3" end="3"/>
                                            </p:txEl>
                                          </p:spTgt>
                                        </p:tgtEl>
                                      </p:cBhvr>
                                    </p:animEffect>
                                    <p:anim calcmode="lin" valueType="num">
                                      <p:cBhvr>
                                        <p:cTn id="46"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47" dur="1000" fill="hold"/>
                                        <p:tgtEl>
                                          <p:spTgt spid="7">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8" y="152401"/>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Marcador de número de diapositiva"/>
          <p:cNvSpPr>
            <a:spLocks noGrp="1"/>
          </p:cNvSpPr>
          <p:nvPr>
            <p:ph type="sldNum" sz="quarter" idx="12"/>
          </p:nvPr>
        </p:nvSpPr>
        <p:spPr/>
        <p:txBody>
          <a:bodyPr/>
          <a:lstStyle/>
          <a:p>
            <a:fld id="{339DE33B-29C3-A64D-9297-00A5A1600F58}" type="slidenum">
              <a:rPr lang="es-ES" smtClean="0"/>
              <a:t>33</a:t>
            </a:fld>
            <a:endParaRPr lang="es-ES" dirty="0"/>
          </a:p>
        </p:txBody>
      </p:sp>
      <p:sp>
        <p:nvSpPr>
          <p:cNvPr id="3" name="2 CuadroTexto"/>
          <p:cNvSpPr txBox="1"/>
          <p:nvPr/>
        </p:nvSpPr>
        <p:spPr>
          <a:xfrm>
            <a:off x="263591" y="306716"/>
            <a:ext cx="11246125" cy="1692771"/>
          </a:xfrm>
          <a:prstGeom prst="rect">
            <a:avLst/>
          </a:prstGeom>
          <a:noFill/>
        </p:spPr>
        <p:txBody>
          <a:bodyPr wrap="square" rtlCol="0">
            <a:spAutoFit/>
          </a:bodyPr>
          <a:lstStyle/>
          <a:p>
            <a:pPr algn="just"/>
            <a:r>
              <a:rPr lang="es-ES" b="1" i="1" dirty="0">
                <a:solidFill>
                  <a:srgbClr val="000099"/>
                </a:solidFill>
              </a:rPr>
              <a:t>CAPACIDAD ECONÓMICA </a:t>
            </a:r>
            <a:r>
              <a:rPr lang="es-ES" b="1" i="1" dirty="0" smtClean="0">
                <a:solidFill>
                  <a:srgbClr val="000099"/>
                </a:solidFill>
              </a:rPr>
              <a:t>DISPONIBLE MÍNIMA, PARA PARTICIPAR EN LICITACIONES</a:t>
            </a:r>
          </a:p>
          <a:p>
            <a:pPr algn="just"/>
            <a:r>
              <a:rPr lang="es-ES" sz="2000" dirty="0" smtClean="0">
                <a:solidFill>
                  <a:schemeClr val="tx1">
                    <a:lumMod val="95000"/>
                    <a:lumOff val="5000"/>
                  </a:schemeClr>
                </a:solidFill>
              </a:rPr>
              <a:t>Contratista Obra Mayor debe acreditar </a:t>
            </a:r>
            <a:r>
              <a:rPr lang="es-ES" sz="2000" dirty="0" smtClean="0">
                <a:solidFill>
                  <a:srgbClr val="FF0000"/>
                </a:solidFill>
                <a:effectLst>
                  <a:outerShdw blurRad="38100" dist="38100" dir="2700000" algn="tl">
                    <a:srgbClr val="000000">
                      <a:alpha val="43137"/>
                    </a:srgbClr>
                  </a:outerShdw>
                </a:effectLst>
              </a:rPr>
              <a:t>10% </a:t>
            </a:r>
            <a:r>
              <a:rPr lang="es-ES" sz="2000" dirty="0"/>
              <a:t>del valor del </a:t>
            </a:r>
            <a:r>
              <a:rPr lang="es-ES" sz="2000" dirty="0" smtClean="0"/>
              <a:t>presupuesto estimativo </a:t>
            </a:r>
            <a:r>
              <a:rPr lang="es-ES" sz="2000" dirty="0"/>
              <a:t>u oficial, según proceda</a:t>
            </a:r>
            <a:r>
              <a:rPr lang="es-ES" sz="2000" dirty="0" smtClean="0"/>
              <a:t>. </a:t>
            </a:r>
          </a:p>
          <a:p>
            <a:pPr marL="342900" indent="-342900" algn="just">
              <a:buFont typeface="Wingdings" pitchFamily="2" charset="2"/>
              <a:buChar char="§"/>
            </a:pPr>
            <a:r>
              <a:rPr lang="es-ES" sz="2000" dirty="0" smtClean="0"/>
              <a:t>Si </a:t>
            </a:r>
            <a:r>
              <a:rPr lang="es-ES" sz="2000" dirty="0"/>
              <a:t>el plazo </a:t>
            </a:r>
            <a:r>
              <a:rPr lang="es-ES" sz="2000" dirty="0" smtClean="0"/>
              <a:t>de ejecución </a:t>
            </a:r>
            <a:r>
              <a:rPr lang="es-ES" sz="2000" dirty="0"/>
              <a:t>de la obra es superior a un año, el </a:t>
            </a:r>
            <a:r>
              <a:rPr lang="es-ES" sz="2000" dirty="0" smtClean="0"/>
              <a:t>presupuesto estimativo </a:t>
            </a:r>
            <a:r>
              <a:rPr lang="es-ES" sz="2000" dirty="0"/>
              <a:t>u oficial </a:t>
            </a:r>
            <a:r>
              <a:rPr lang="es-ES" sz="2000" dirty="0" smtClean="0"/>
              <a:t>es </a:t>
            </a:r>
            <a:r>
              <a:rPr lang="es-ES" sz="2000" dirty="0"/>
              <a:t>el correspondiente a </a:t>
            </a:r>
            <a:r>
              <a:rPr lang="es-ES" sz="2000" dirty="0" smtClean="0"/>
              <a:t>la inversión </a:t>
            </a:r>
            <a:r>
              <a:rPr lang="es-ES" sz="2000" dirty="0"/>
              <a:t>estimada por la Dirección para el primer año </a:t>
            </a:r>
            <a:r>
              <a:rPr lang="es-ES" sz="2000" dirty="0" smtClean="0"/>
              <a:t>de </a:t>
            </a:r>
            <a:r>
              <a:rPr lang="es-CL" sz="2000" dirty="0" smtClean="0"/>
              <a:t>trabajo</a:t>
            </a:r>
            <a:r>
              <a:rPr lang="es-CL" sz="2000" dirty="0"/>
              <a:t>.</a:t>
            </a:r>
          </a:p>
          <a:p>
            <a:pPr marL="342900" indent="-342900" algn="just">
              <a:spcAft>
                <a:spcPts val="600"/>
              </a:spcAft>
              <a:buFont typeface="Wingdings" pitchFamily="2" charset="2"/>
              <a:buChar char="§"/>
            </a:pPr>
            <a:r>
              <a:rPr lang="es-ES" sz="2000" dirty="0" smtClean="0"/>
              <a:t>Las </a:t>
            </a:r>
            <a:r>
              <a:rPr lang="es-ES" sz="2000" dirty="0"/>
              <a:t>Direcciones </a:t>
            </a:r>
            <a:r>
              <a:rPr lang="es-ES" sz="2000" dirty="0" smtClean="0"/>
              <a:t>pueden fijar en las Bases </a:t>
            </a:r>
            <a:r>
              <a:rPr lang="es-ES" sz="2000" dirty="0" err="1" smtClean="0"/>
              <a:t>Adm</a:t>
            </a:r>
            <a:r>
              <a:rPr lang="es-ES" sz="2000" dirty="0" smtClean="0"/>
              <a:t>. condiciones </a:t>
            </a:r>
            <a:r>
              <a:rPr lang="es-ES" sz="2000" dirty="0"/>
              <a:t>distintas a las </a:t>
            </a:r>
            <a:r>
              <a:rPr lang="es-ES" sz="2000" dirty="0" smtClean="0"/>
              <a:t>indicadas.</a:t>
            </a:r>
            <a:endParaRPr lang="es-CL" sz="2000" dirty="0"/>
          </a:p>
        </p:txBody>
      </p:sp>
      <p:sp>
        <p:nvSpPr>
          <p:cNvPr id="8" name="CuadroTexto 7"/>
          <p:cNvSpPr txBox="1"/>
          <p:nvPr/>
        </p:nvSpPr>
        <p:spPr>
          <a:xfrm>
            <a:off x="563042" y="2912629"/>
            <a:ext cx="11016343" cy="3016210"/>
          </a:xfrm>
          <a:prstGeom prst="rect">
            <a:avLst/>
          </a:prstGeom>
          <a:noFill/>
        </p:spPr>
        <p:txBody>
          <a:bodyPr wrap="square" rtlCol="0">
            <a:spAutoFit/>
          </a:bodyPr>
          <a:lstStyle/>
          <a:p>
            <a:pPr marL="457200" indent="-457200" algn="just">
              <a:buFont typeface="+mj-lt"/>
              <a:buAutoNum type="alphaUcPeriod"/>
            </a:pPr>
            <a:r>
              <a:rPr lang="es-ES" sz="2000" dirty="0"/>
              <a:t>Corresponde a</a:t>
            </a:r>
            <a:r>
              <a:rPr lang="es-ES" sz="2000" b="1" dirty="0"/>
              <a:t>:</a:t>
            </a:r>
            <a:r>
              <a:rPr lang="es-ES" sz="2000" dirty="0"/>
              <a:t> </a:t>
            </a:r>
          </a:p>
          <a:p>
            <a:pPr marL="342900" indent="-342900" algn="just">
              <a:spcAft>
                <a:spcPts val="600"/>
              </a:spcAft>
              <a:buFont typeface="Wingdings" pitchFamily="2" charset="2"/>
              <a:buChar char="ü"/>
            </a:pPr>
            <a:r>
              <a:rPr lang="es-CL" sz="2000" dirty="0"/>
              <a:t>Capacidad económica </a:t>
            </a:r>
            <a:r>
              <a:rPr lang="es-ES" sz="2000" dirty="0"/>
              <a:t>acreditada ante el Registro correspondiente y disminuida en un </a:t>
            </a:r>
            <a:r>
              <a:rPr lang="es-ES" sz="2000" dirty="0">
                <a:solidFill>
                  <a:srgbClr val="FF0000"/>
                </a:solidFill>
              </a:rPr>
              <a:t>10%</a:t>
            </a:r>
            <a:r>
              <a:rPr lang="es-ES" sz="2000" dirty="0"/>
              <a:t> del saldo financiero de </a:t>
            </a:r>
            <a:r>
              <a:rPr lang="es-ES" sz="2000" dirty="0">
                <a:solidFill>
                  <a:srgbClr val="FF0000"/>
                </a:solidFill>
              </a:rPr>
              <a:t>todas</a:t>
            </a:r>
            <a:r>
              <a:rPr lang="es-ES" sz="2000" dirty="0"/>
              <a:t> las obras ya iniciadas o por </a:t>
            </a:r>
            <a:r>
              <a:rPr lang="es-CL" sz="2000" dirty="0"/>
              <a:t>iniciarse, que tenga contratadas para ser ejecutadas durante </a:t>
            </a:r>
            <a:r>
              <a:rPr lang="es-ES" sz="2000" dirty="0"/>
              <a:t>los 12 meses siguientes a la fecha de apertura de la licitación, </a:t>
            </a:r>
            <a:r>
              <a:rPr lang="es-ES" sz="2000" dirty="0">
                <a:solidFill>
                  <a:srgbClr val="0000FF"/>
                </a:solidFill>
              </a:rPr>
              <a:t>incluidas aquellas en que intervenga en calidad de socio de un consorcio, u otra forma de asociación</a:t>
            </a:r>
            <a:r>
              <a:rPr lang="es-CL" sz="2000" dirty="0">
                <a:solidFill>
                  <a:srgbClr val="0000FF"/>
                </a:solidFill>
              </a:rPr>
              <a:t>.</a:t>
            </a:r>
          </a:p>
          <a:p>
            <a:pPr marL="342900" indent="-342900" algn="just">
              <a:spcAft>
                <a:spcPts val="600"/>
              </a:spcAft>
              <a:buFont typeface="Wingdings" pitchFamily="2" charset="2"/>
              <a:buChar char="ü"/>
            </a:pPr>
            <a:r>
              <a:rPr lang="es-ES" sz="2000" dirty="0"/>
              <a:t>Los saldos de obra se reajustan al mes inmediatamente anterior al de la fecha de su apertura, </a:t>
            </a:r>
            <a:r>
              <a:rPr lang="es-CL" sz="2000" dirty="0"/>
              <a:t>conforme al sistema de reajuste del contrato.</a:t>
            </a:r>
          </a:p>
          <a:p>
            <a:pPr marL="342900" indent="-342900" algn="just">
              <a:buFont typeface="Wingdings" pitchFamily="2" charset="2"/>
              <a:buChar char="ü"/>
            </a:pPr>
            <a:r>
              <a:rPr lang="es-ES" sz="2000" dirty="0"/>
              <a:t>Las </a:t>
            </a:r>
            <a:r>
              <a:rPr lang="es-ES" sz="2000" dirty="0" err="1" smtClean="0"/>
              <a:t>B.Adm</a:t>
            </a:r>
            <a:r>
              <a:rPr lang="es-ES" sz="2000" dirty="0" smtClean="0"/>
              <a:t>. </a:t>
            </a:r>
            <a:r>
              <a:rPr lang="es-ES" sz="2000" dirty="0"/>
              <a:t>pueden solicitar mayor información sobre los contratistas, que permita al </a:t>
            </a:r>
            <a:r>
              <a:rPr lang="es-CL" sz="2000" dirty="0"/>
              <a:t>Registro, complementar el análisis de capacidad económica</a:t>
            </a:r>
            <a:r>
              <a:rPr lang="es-CL" sz="2000" dirty="0" smtClean="0"/>
              <a:t>.</a:t>
            </a:r>
            <a:endParaRPr lang="es-CL" dirty="0"/>
          </a:p>
        </p:txBody>
      </p:sp>
    </p:spTree>
    <p:extLst>
      <p:ext uri="{BB962C8B-B14F-4D97-AF65-F5344CB8AC3E}">
        <p14:creationId xmlns:p14="http://schemas.microsoft.com/office/powerpoint/2010/main" val="3269772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circle(in)">
                                      <p:cBhvr>
                                        <p:cTn id="13" dur="2000"/>
                                        <p:tgtEl>
                                          <p:spTgt spid="3">
                                            <p:txEl>
                                              <p:pRg st="2" end="2"/>
                                            </p:txEl>
                                          </p:spTgt>
                                        </p:tgtEl>
                                      </p:cBhvr>
                                    </p:animEffect>
                                  </p:childTnLst>
                                </p:cTn>
                              </p:par>
                              <p:par>
                                <p:cTn id="14" presetID="6" presetClass="entr" presetSubtype="16"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circle(in)">
                                      <p:cBhvr>
                                        <p:cTn id="16" dur="20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6" presetClass="entr" presetSubtype="0" fill="hold" nodeType="clickEffect">
                                  <p:stCondLst>
                                    <p:cond delay="0"/>
                                  </p:stCondLst>
                                  <p:childTnLst>
                                    <p:set>
                                      <p:cBhvr>
                                        <p:cTn id="20" dur="1" fill="hold">
                                          <p:stCondLst>
                                            <p:cond delay="0"/>
                                          </p:stCondLst>
                                        </p:cTn>
                                        <p:tgtEl>
                                          <p:spTgt spid="8">
                                            <p:txEl>
                                              <p:pRg st="0" end="0"/>
                                            </p:txEl>
                                          </p:spTgt>
                                        </p:tgtEl>
                                        <p:attrNameLst>
                                          <p:attrName>style.visibility</p:attrName>
                                        </p:attrNameLst>
                                      </p:cBhvr>
                                      <p:to>
                                        <p:strVal val="visible"/>
                                      </p:to>
                                    </p:set>
                                    <p:animEffect transition="in" filter="wipe(down)">
                                      <p:cBhvr>
                                        <p:cTn id="21" dur="580">
                                          <p:stCondLst>
                                            <p:cond delay="0"/>
                                          </p:stCondLst>
                                        </p:cTn>
                                        <p:tgtEl>
                                          <p:spTgt spid="8">
                                            <p:txEl>
                                              <p:pRg st="0" end="0"/>
                                            </p:txEl>
                                          </p:spTgt>
                                        </p:tgtEl>
                                      </p:cBhvr>
                                    </p:animEffect>
                                    <p:anim calcmode="lin" valueType="num">
                                      <p:cBhvr>
                                        <p:cTn id="22" dur="1822" tmFilter="0,0; 0.14,0.36; 0.43,0.73; 0.71,0.91; 1.0,1.0">
                                          <p:stCondLst>
                                            <p:cond delay="0"/>
                                          </p:stCondLst>
                                        </p:cTn>
                                        <p:tgtEl>
                                          <p:spTgt spid="8">
                                            <p:txEl>
                                              <p:pRg st="0" end="0"/>
                                            </p:txEl>
                                          </p:spTgt>
                                        </p:tgtEl>
                                        <p:attrNameLst>
                                          <p:attrName>ppt_x</p:attrName>
                                        </p:attrNameLst>
                                      </p:cBhvr>
                                      <p:tavLst>
                                        <p:tav tm="0">
                                          <p:val>
                                            <p:strVal val="#ppt_x-0.25"/>
                                          </p:val>
                                        </p:tav>
                                        <p:tav tm="100000">
                                          <p:val>
                                            <p:strVal val="#ppt_x"/>
                                          </p:val>
                                        </p:tav>
                                      </p:tavLst>
                                    </p:anim>
                                    <p:anim calcmode="lin" valueType="num">
                                      <p:cBhvr>
                                        <p:cTn id="23" dur="664" tmFilter="0.0,0.0; 0.25,0.07; 0.50,0.2; 0.75,0.467; 1.0,1.0">
                                          <p:stCondLst>
                                            <p:cond delay="0"/>
                                          </p:stCondLst>
                                        </p:cTn>
                                        <p:tgtEl>
                                          <p:spTgt spid="8">
                                            <p:txEl>
                                              <p:pRg st="0" end="0"/>
                                            </p:txEl>
                                          </p:spTgt>
                                        </p:tgtEl>
                                        <p:attrNameLst>
                                          <p:attrName>ppt_y</p:attrName>
                                        </p:attrNameLst>
                                      </p:cBhvr>
                                      <p:tavLst>
                                        <p:tav tm="0" fmla="#ppt_y-sin(pi*$)/3">
                                          <p:val>
                                            <p:fltVal val="0.5"/>
                                          </p:val>
                                        </p:tav>
                                        <p:tav tm="100000">
                                          <p:val>
                                            <p:fltVal val="1"/>
                                          </p:val>
                                        </p:tav>
                                      </p:tavLst>
                                    </p:anim>
                                    <p:anim calcmode="lin" valueType="num">
                                      <p:cBhvr>
                                        <p:cTn id="24" dur="664" tmFilter="0, 0; 0.125,0.2665; 0.25,0.4; 0.375,0.465; 0.5,0.5;  0.625,0.535; 0.75,0.6; 0.875,0.7335; 1,1">
                                          <p:stCondLst>
                                            <p:cond delay="664"/>
                                          </p:stCondLst>
                                        </p:cTn>
                                        <p:tgtEl>
                                          <p:spTgt spid="8">
                                            <p:txEl>
                                              <p:pRg st="0" end="0"/>
                                            </p:txEl>
                                          </p:spTgt>
                                        </p:tgtEl>
                                        <p:attrNameLst>
                                          <p:attrName>ppt_y</p:attrName>
                                        </p:attrNameLst>
                                      </p:cBhvr>
                                      <p:tavLst>
                                        <p:tav tm="0" fmla="#ppt_y-sin(pi*$)/9">
                                          <p:val>
                                            <p:fltVal val="0"/>
                                          </p:val>
                                        </p:tav>
                                        <p:tav tm="100000">
                                          <p:val>
                                            <p:fltVal val="1"/>
                                          </p:val>
                                        </p:tav>
                                      </p:tavLst>
                                    </p:anim>
                                    <p:anim calcmode="lin" valueType="num">
                                      <p:cBhvr>
                                        <p:cTn id="25" dur="332" tmFilter="0, 0; 0.125,0.2665; 0.25,0.4; 0.375,0.465; 0.5,0.5;  0.625,0.535; 0.75,0.6; 0.875,0.7335; 1,1">
                                          <p:stCondLst>
                                            <p:cond delay="1324"/>
                                          </p:stCondLst>
                                        </p:cTn>
                                        <p:tgtEl>
                                          <p:spTgt spid="8">
                                            <p:txEl>
                                              <p:pRg st="0" end="0"/>
                                            </p:txEl>
                                          </p:spTgt>
                                        </p:tgtEl>
                                        <p:attrNameLst>
                                          <p:attrName>ppt_y</p:attrName>
                                        </p:attrNameLst>
                                      </p:cBhvr>
                                      <p:tavLst>
                                        <p:tav tm="0" fmla="#ppt_y-sin(pi*$)/27">
                                          <p:val>
                                            <p:fltVal val="0"/>
                                          </p:val>
                                        </p:tav>
                                        <p:tav tm="100000">
                                          <p:val>
                                            <p:fltVal val="1"/>
                                          </p:val>
                                        </p:tav>
                                      </p:tavLst>
                                    </p:anim>
                                    <p:anim calcmode="lin" valueType="num">
                                      <p:cBhvr>
                                        <p:cTn id="26" dur="164" tmFilter="0, 0; 0.125,0.2665; 0.25,0.4; 0.375,0.465; 0.5,0.5;  0.625,0.535; 0.75,0.6; 0.875,0.7335; 1,1">
                                          <p:stCondLst>
                                            <p:cond delay="1656"/>
                                          </p:stCondLst>
                                        </p:cTn>
                                        <p:tgtEl>
                                          <p:spTgt spid="8">
                                            <p:txEl>
                                              <p:pRg st="0" end="0"/>
                                            </p:txEl>
                                          </p:spTgt>
                                        </p:tgtEl>
                                        <p:attrNameLst>
                                          <p:attrName>ppt_y</p:attrName>
                                        </p:attrNameLst>
                                      </p:cBhvr>
                                      <p:tavLst>
                                        <p:tav tm="0" fmla="#ppt_y-sin(pi*$)/81">
                                          <p:val>
                                            <p:fltVal val="0"/>
                                          </p:val>
                                        </p:tav>
                                        <p:tav tm="100000">
                                          <p:val>
                                            <p:fltVal val="1"/>
                                          </p:val>
                                        </p:tav>
                                      </p:tavLst>
                                    </p:anim>
                                    <p:animScale>
                                      <p:cBhvr>
                                        <p:cTn id="27" dur="26">
                                          <p:stCondLst>
                                            <p:cond delay="650"/>
                                          </p:stCondLst>
                                        </p:cTn>
                                        <p:tgtEl>
                                          <p:spTgt spid="8">
                                            <p:txEl>
                                              <p:pRg st="0" end="0"/>
                                            </p:txEl>
                                          </p:spTgt>
                                        </p:tgtEl>
                                      </p:cBhvr>
                                      <p:to x="100000" y="60000"/>
                                    </p:animScale>
                                    <p:animScale>
                                      <p:cBhvr>
                                        <p:cTn id="28" dur="166" decel="50000">
                                          <p:stCondLst>
                                            <p:cond delay="676"/>
                                          </p:stCondLst>
                                        </p:cTn>
                                        <p:tgtEl>
                                          <p:spTgt spid="8">
                                            <p:txEl>
                                              <p:pRg st="0" end="0"/>
                                            </p:txEl>
                                          </p:spTgt>
                                        </p:tgtEl>
                                      </p:cBhvr>
                                      <p:to x="100000" y="100000"/>
                                    </p:animScale>
                                    <p:animScale>
                                      <p:cBhvr>
                                        <p:cTn id="29" dur="26">
                                          <p:stCondLst>
                                            <p:cond delay="1312"/>
                                          </p:stCondLst>
                                        </p:cTn>
                                        <p:tgtEl>
                                          <p:spTgt spid="8">
                                            <p:txEl>
                                              <p:pRg st="0" end="0"/>
                                            </p:txEl>
                                          </p:spTgt>
                                        </p:tgtEl>
                                      </p:cBhvr>
                                      <p:to x="100000" y="80000"/>
                                    </p:animScale>
                                    <p:animScale>
                                      <p:cBhvr>
                                        <p:cTn id="30" dur="166" decel="50000">
                                          <p:stCondLst>
                                            <p:cond delay="1338"/>
                                          </p:stCondLst>
                                        </p:cTn>
                                        <p:tgtEl>
                                          <p:spTgt spid="8">
                                            <p:txEl>
                                              <p:pRg st="0" end="0"/>
                                            </p:txEl>
                                          </p:spTgt>
                                        </p:tgtEl>
                                      </p:cBhvr>
                                      <p:to x="100000" y="100000"/>
                                    </p:animScale>
                                    <p:animScale>
                                      <p:cBhvr>
                                        <p:cTn id="31" dur="26">
                                          <p:stCondLst>
                                            <p:cond delay="1642"/>
                                          </p:stCondLst>
                                        </p:cTn>
                                        <p:tgtEl>
                                          <p:spTgt spid="8">
                                            <p:txEl>
                                              <p:pRg st="0" end="0"/>
                                            </p:txEl>
                                          </p:spTgt>
                                        </p:tgtEl>
                                      </p:cBhvr>
                                      <p:to x="100000" y="90000"/>
                                    </p:animScale>
                                    <p:animScale>
                                      <p:cBhvr>
                                        <p:cTn id="32" dur="166" decel="50000">
                                          <p:stCondLst>
                                            <p:cond delay="1668"/>
                                          </p:stCondLst>
                                        </p:cTn>
                                        <p:tgtEl>
                                          <p:spTgt spid="8">
                                            <p:txEl>
                                              <p:pRg st="0" end="0"/>
                                            </p:txEl>
                                          </p:spTgt>
                                        </p:tgtEl>
                                      </p:cBhvr>
                                      <p:to x="100000" y="100000"/>
                                    </p:animScale>
                                    <p:animScale>
                                      <p:cBhvr>
                                        <p:cTn id="33" dur="26">
                                          <p:stCondLst>
                                            <p:cond delay="1808"/>
                                          </p:stCondLst>
                                        </p:cTn>
                                        <p:tgtEl>
                                          <p:spTgt spid="8">
                                            <p:txEl>
                                              <p:pRg st="0" end="0"/>
                                            </p:txEl>
                                          </p:spTgt>
                                        </p:tgtEl>
                                      </p:cBhvr>
                                      <p:to x="100000" y="95000"/>
                                    </p:animScale>
                                    <p:animScale>
                                      <p:cBhvr>
                                        <p:cTn id="34" dur="166" decel="50000">
                                          <p:stCondLst>
                                            <p:cond delay="1834"/>
                                          </p:stCondLst>
                                        </p:cTn>
                                        <p:tgtEl>
                                          <p:spTgt spid="8">
                                            <p:txEl>
                                              <p:pRg st="0" end="0"/>
                                            </p:txEl>
                                          </p:spTgt>
                                        </p:tgtEl>
                                      </p:cBhvr>
                                      <p:to x="100000" y="100000"/>
                                    </p:animScale>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8">
                                            <p:txEl>
                                              <p:pRg st="1" end="1"/>
                                            </p:txEl>
                                          </p:spTgt>
                                        </p:tgtEl>
                                        <p:attrNameLst>
                                          <p:attrName>style.visibility</p:attrName>
                                        </p:attrNameLst>
                                      </p:cBhvr>
                                      <p:to>
                                        <p:strVal val="visible"/>
                                      </p:to>
                                    </p:set>
                                    <p:animEffect transition="in" filter="fade">
                                      <p:cBhvr>
                                        <p:cTn id="39" dur="1000"/>
                                        <p:tgtEl>
                                          <p:spTgt spid="8">
                                            <p:txEl>
                                              <p:pRg st="1" end="1"/>
                                            </p:txEl>
                                          </p:spTgt>
                                        </p:tgtEl>
                                      </p:cBhvr>
                                    </p:animEffect>
                                    <p:anim calcmode="lin" valueType="num">
                                      <p:cBhvr>
                                        <p:cTn id="40"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41" dur="1000" fill="hold"/>
                                        <p:tgtEl>
                                          <p:spTgt spid="8">
                                            <p:txEl>
                                              <p:pRg st="1" end="1"/>
                                            </p:txEl>
                                          </p:spTgt>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8">
                                            <p:txEl>
                                              <p:pRg st="2" end="2"/>
                                            </p:txEl>
                                          </p:spTgt>
                                        </p:tgtEl>
                                        <p:attrNameLst>
                                          <p:attrName>style.visibility</p:attrName>
                                        </p:attrNameLst>
                                      </p:cBhvr>
                                      <p:to>
                                        <p:strVal val="visible"/>
                                      </p:to>
                                    </p:set>
                                    <p:animEffect transition="in" filter="fade">
                                      <p:cBhvr>
                                        <p:cTn id="44" dur="1000"/>
                                        <p:tgtEl>
                                          <p:spTgt spid="8">
                                            <p:txEl>
                                              <p:pRg st="2" end="2"/>
                                            </p:txEl>
                                          </p:spTgt>
                                        </p:tgtEl>
                                      </p:cBhvr>
                                    </p:animEffect>
                                    <p:anim calcmode="lin" valueType="num">
                                      <p:cBhvr>
                                        <p:cTn id="45"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46" dur="1000" fill="hold"/>
                                        <p:tgtEl>
                                          <p:spTgt spid="8">
                                            <p:txEl>
                                              <p:pRg st="2" end="2"/>
                                            </p:txEl>
                                          </p:spTgt>
                                        </p:tgtEl>
                                        <p:attrNameLst>
                                          <p:attrName>ppt_y</p:attrName>
                                        </p:attrNameLst>
                                      </p:cBhvr>
                                      <p:tavLst>
                                        <p:tav tm="0">
                                          <p:val>
                                            <p:strVal val="#ppt_y+.1"/>
                                          </p:val>
                                        </p:tav>
                                        <p:tav tm="100000">
                                          <p:val>
                                            <p:strVal val="#ppt_y"/>
                                          </p:val>
                                        </p:tav>
                                      </p:tavLst>
                                    </p:anim>
                                  </p:childTnLst>
                                </p:cTn>
                              </p:par>
                              <p:par>
                                <p:cTn id="47" presetID="42" presetClass="entr" presetSubtype="0" fill="hold" nodeType="withEffect">
                                  <p:stCondLst>
                                    <p:cond delay="0"/>
                                  </p:stCondLst>
                                  <p:childTnLst>
                                    <p:set>
                                      <p:cBhvr>
                                        <p:cTn id="48" dur="1" fill="hold">
                                          <p:stCondLst>
                                            <p:cond delay="0"/>
                                          </p:stCondLst>
                                        </p:cTn>
                                        <p:tgtEl>
                                          <p:spTgt spid="8">
                                            <p:txEl>
                                              <p:pRg st="3" end="3"/>
                                            </p:txEl>
                                          </p:spTgt>
                                        </p:tgtEl>
                                        <p:attrNameLst>
                                          <p:attrName>style.visibility</p:attrName>
                                        </p:attrNameLst>
                                      </p:cBhvr>
                                      <p:to>
                                        <p:strVal val="visible"/>
                                      </p:to>
                                    </p:set>
                                    <p:animEffect transition="in" filter="fade">
                                      <p:cBhvr>
                                        <p:cTn id="49" dur="1000"/>
                                        <p:tgtEl>
                                          <p:spTgt spid="8">
                                            <p:txEl>
                                              <p:pRg st="3" end="3"/>
                                            </p:txEl>
                                          </p:spTgt>
                                        </p:tgtEl>
                                      </p:cBhvr>
                                    </p:animEffect>
                                    <p:anim calcmode="lin" valueType="num">
                                      <p:cBhvr>
                                        <p:cTn id="50" dur="1000" fill="hold"/>
                                        <p:tgtEl>
                                          <p:spTgt spid="8">
                                            <p:txEl>
                                              <p:pRg st="3" end="3"/>
                                            </p:txEl>
                                          </p:spTgt>
                                        </p:tgtEl>
                                        <p:attrNameLst>
                                          <p:attrName>ppt_x</p:attrName>
                                        </p:attrNameLst>
                                      </p:cBhvr>
                                      <p:tavLst>
                                        <p:tav tm="0">
                                          <p:val>
                                            <p:strVal val="#ppt_x"/>
                                          </p:val>
                                        </p:tav>
                                        <p:tav tm="100000">
                                          <p:val>
                                            <p:strVal val="#ppt_x"/>
                                          </p:val>
                                        </p:tav>
                                      </p:tavLst>
                                    </p:anim>
                                    <p:anim calcmode="lin" valueType="num">
                                      <p:cBhvr>
                                        <p:cTn id="51" dur="1000" fill="hold"/>
                                        <p:tgtEl>
                                          <p:spTgt spid="8">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8" y="152401"/>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Marcador de número de diapositiva"/>
          <p:cNvSpPr>
            <a:spLocks noGrp="1"/>
          </p:cNvSpPr>
          <p:nvPr>
            <p:ph type="sldNum" sz="quarter" idx="12"/>
          </p:nvPr>
        </p:nvSpPr>
        <p:spPr/>
        <p:txBody>
          <a:bodyPr/>
          <a:lstStyle/>
          <a:p>
            <a:fld id="{339DE33B-29C3-A64D-9297-00A5A1600F58}" type="slidenum">
              <a:rPr lang="es-ES" smtClean="0"/>
              <a:t>34</a:t>
            </a:fld>
            <a:endParaRPr lang="es-ES" dirty="0"/>
          </a:p>
        </p:txBody>
      </p:sp>
      <p:sp>
        <p:nvSpPr>
          <p:cNvPr id="2" name="CuadroTexto 1"/>
          <p:cNvSpPr txBox="1"/>
          <p:nvPr/>
        </p:nvSpPr>
        <p:spPr>
          <a:xfrm>
            <a:off x="642351" y="170190"/>
            <a:ext cx="10786171" cy="2446824"/>
          </a:xfrm>
          <a:prstGeom prst="rect">
            <a:avLst/>
          </a:prstGeom>
          <a:noFill/>
        </p:spPr>
        <p:txBody>
          <a:bodyPr wrap="square" rtlCol="0">
            <a:spAutoFit/>
          </a:bodyPr>
          <a:lstStyle/>
          <a:p>
            <a:r>
              <a:rPr lang="es-ES" sz="2800" dirty="0">
                <a:solidFill>
                  <a:srgbClr val="C00000"/>
                </a:solidFill>
                <a:effectLst>
                  <a:outerShdw blurRad="38100" dist="38100" dir="2700000" algn="tl">
                    <a:srgbClr val="000000">
                      <a:alpha val="43137"/>
                    </a:srgbClr>
                  </a:outerShdw>
                </a:effectLst>
              </a:rPr>
              <a:t>GARANTÍA DE SERIEDAD DE LA OFERTA: </a:t>
            </a:r>
          </a:p>
          <a:p>
            <a:pPr marL="342900" indent="-342900" algn="just">
              <a:spcAft>
                <a:spcPts val="600"/>
              </a:spcAft>
              <a:buFont typeface="Wingdings" pitchFamily="2" charset="2"/>
              <a:buChar char="Ø"/>
            </a:pPr>
            <a:r>
              <a:rPr lang="es-ES" sz="2200" dirty="0" smtClean="0"/>
              <a:t>Sólo si lo exigen las </a:t>
            </a:r>
            <a:r>
              <a:rPr lang="es-ES" sz="2200" dirty="0" err="1" smtClean="0"/>
              <a:t>B.Adm</a:t>
            </a:r>
            <a:r>
              <a:rPr lang="es-ES" sz="2200" dirty="0" smtClean="0"/>
              <a:t>. </a:t>
            </a:r>
            <a:r>
              <a:rPr lang="es-ES" sz="2200" dirty="0"/>
              <a:t>de la licitación.</a:t>
            </a:r>
          </a:p>
          <a:p>
            <a:pPr marL="342900" indent="-342900" algn="just">
              <a:spcAft>
                <a:spcPts val="600"/>
              </a:spcAft>
              <a:buFont typeface="Wingdings" pitchFamily="2" charset="2"/>
              <a:buChar char="Ø"/>
            </a:pPr>
            <a:r>
              <a:rPr lang="es-ES" sz="2200" dirty="0">
                <a:solidFill>
                  <a:srgbClr val="000099"/>
                </a:solidFill>
              </a:rPr>
              <a:t>Vigencia</a:t>
            </a:r>
            <a:r>
              <a:rPr lang="es-ES" sz="2200" dirty="0"/>
              <a:t>: Si las Bases no lo dicen:  </a:t>
            </a:r>
            <a:r>
              <a:rPr lang="es-ES" sz="2200" u="sng" dirty="0"/>
              <a:t>6 meses</a:t>
            </a:r>
            <a:r>
              <a:rPr lang="es-ES" sz="2200" dirty="0"/>
              <a:t>, desde la fecha del acto de apertura.</a:t>
            </a:r>
          </a:p>
          <a:p>
            <a:pPr marL="342900" indent="-342900" algn="just">
              <a:spcAft>
                <a:spcPts val="600"/>
              </a:spcAft>
              <a:buFont typeface="Wingdings" pitchFamily="2" charset="2"/>
              <a:buChar char="Ø"/>
            </a:pPr>
            <a:r>
              <a:rPr lang="es-ES" sz="2200" dirty="0"/>
              <a:t> </a:t>
            </a:r>
            <a:r>
              <a:rPr lang="es-ES" sz="2200" dirty="0">
                <a:solidFill>
                  <a:srgbClr val="000099"/>
                </a:solidFill>
              </a:rPr>
              <a:t>Valor:</a:t>
            </a:r>
            <a:r>
              <a:rPr lang="es-ES" sz="2200" dirty="0"/>
              <a:t>  Si las </a:t>
            </a:r>
            <a:r>
              <a:rPr lang="es-ES" sz="2200" dirty="0" err="1" smtClean="0"/>
              <a:t>B.Adm</a:t>
            </a:r>
            <a:r>
              <a:rPr lang="es-ES" sz="2200" dirty="0" smtClean="0"/>
              <a:t>. </a:t>
            </a:r>
            <a:r>
              <a:rPr lang="es-ES" sz="2200" dirty="0"/>
              <a:t>no lo determina: </a:t>
            </a:r>
            <a:r>
              <a:rPr lang="es-CL" sz="2200" dirty="0">
                <a:solidFill>
                  <a:srgbClr val="0000FF"/>
                </a:solidFill>
              </a:rPr>
              <a:t>2% </a:t>
            </a:r>
            <a:r>
              <a:rPr lang="es-CL" sz="2200" dirty="0"/>
              <a:t>del monto del presupuesto oficial o estimado.</a:t>
            </a:r>
          </a:p>
          <a:p>
            <a:pPr marL="342900" indent="-342900" algn="just">
              <a:spcAft>
                <a:spcPts val="600"/>
              </a:spcAft>
              <a:buFont typeface="Wingdings" pitchFamily="2" charset="2"/>
              <a:buChar char="Ø"/>
            </a:pPr>
            <a:r>
              <a:rPr lang="es-ES" sz="2200" dirty="0"/>
              <a:t>Se devuelve cuando la propuesta se ha adjudicado. Excepto al contratista adjudicatario </a:t>
            </a:r>
            <a:r>
              <a:rPr lang="es-CL" sz="2200" dirty="0"/>
              <a:t>que se le devolverá una </a:t>
            </a:r>
            <a:r>
              <a:rPr lang="es-ES" sz="2200" dirty="0"/>
              <a:t>vez constituida la garantía definitiva del </a:t>
            </a:r>
            <a:r>
              <a:rPr lang="es-CL" sz="2200" dirty="0"/>
              <a:t>contrato</a:t>
            </a:r>
            <a:r>
              <a:rPr lang="es-CL" sz="2200" dirty="0" smtClean="0"/>
              <a:t>.</a:t>
            </a:r>
            <a:endParaRPr lang="es-CL" dirty="0"/>
          </a:p>
        </p:txBody>
      </p:sp>
      <p:sp>
        <p:nvSpPr>
          <p:cNvPr id="3" name="2 CuadroTexto"/>
          <p:cNvSpPr txBox="1"/>
          <p:nvPr/>
        </p:nvSpPr>
        <p:spPr>
          <a:xfrm>
            <a:off x="642351" y="2916195"/>
            <a:ext cx="10937034" cy="523220"/>
          </a:xfrm>
          <a:prstGeom prst="rect">
            <a:avLst/>
          </a:prstGeom>
          <a:noFill/>
        </p:spPr>
        <p:txBody>
          <a:bodyPr wrap="square" rtlCol="0">
            <a:spAutoFit/>
          </a:bodyPr>
          <a:lstStyle/>
          <a:p>
            <a:pPr algn="ctr"/>
            <a:r>
              <a:rPr lang="es-ES" sz="2800" dirty="0">
                <a:solidFill>
                  <a:srgbClr val="FF0000"/>
                </a:solidFill>
                <a:effectLst>
                  <a:outerShdw blurRad="38100" dist="38100" dir="2700000" algn="tl">
                    <a:srgbClr val="000000">
                      <a:alpha val="43137"/>
                    </a:srgbClr>
                  </a:outerShdw>
                </a:effectLst>
              </a:rPr>
              <a:t>PRESUPUESTO  OFICIAL</a:t>
            </a:r>
            <a:r>
              <a:rPr lang="es-ES" sz="2800" dirty="0" smtClean="0">
                <a:solidFill>
                  <a:srgbClr val="FF0000"/>
                </a:solidFill>
                <a:effectLst>
                  <a:outerShdw blurRad="38100" dist="38100" dir="2700000" algn="tl">
                    <a:srgbClr val="000000">
                      <a:alpha val="43137"/>
                    </a:srgbClr>
                  </a:outerShdw>
                </a:effectLst>
              </a:rPr>
              <a:t>:</a:t>
            </a:r>
            <a:endParaRPr lang="es-CL" dirty="0"/>
          </a:p>
        </p:txBody>
      </p:sp>
      <p:sp>
        <p:nvSpPr>
          <p:cNvPr id="5" name="4 CuadroTexto"/>
          <p:cNvSpPr txBox="1"/>
          <p:nvPr/>
        </p:nvSpPr>
        <p:spPr>
          <a:xfrm>
            <a:off x="778476" y="3439415"/>
            <a:ext cx="10800909" cy="2015936"/>
          </a:xfrm>
          <a:prstGeom prst="rect">
            <a:avLst/>
          </a:prstGeom>
          <a:noFill/>
        </p:spPr>
        <p:txBody>
          <a:bodyPr wrap="square" rtlCol="0">
            <a:spAutoFit/>
          </a:bodyPr>
          <a:lstStyle/>
          <a:p>
            <a:pPr marL="457200" indent="-457200" algn="just">
              <a:spcAft>
                <a:spcPts val="1800"/>
              </a:spcAft>
              <a:buFont typeface="+mj-lt"/>
              <a:buAutoNum type="arabicPeriod"/>
            </a:pPr>
            <a:r>
              <a:rPr lang="es-CL" sz="2200" dirty="0"/>
              <a:t>Se entrega </a:t>
            </a:r>
            <a:r>
              <a:rPr lang="es-ES" sz="2200" dirty="0"/>
              <a:t>junto con los demás antecedentes de la licitación, </a:t>
            </a:r>
            <a:r>
              <a:rPr lang="es-ES" sz="2200" u="sng" dirty="0"/>
              <a:t>salvo que </a:t>
            </a:r>
            <a:r>
              <a:rPr lang="es-ES" sz="2200" dirty="0"/>
              <a:t>las bases establezcan que se entregará a lo menos</a:t>
            </a:r>
            <a:r>
              <a:rPr lang="es-ES" sz="2200" u="sng" dirty="0"/>
              <a:t>, cinco días antes </a:t>
            </a:r>
            <a:r>
              <a:rPr lang="es-ES" sz="2200" dirty="0"/>
              <a:t>de la fecha de su apertura </a:t>
            </a:r>
            <a:r>
              <a:rPr lang="es-ES" sz="2200" u="sng" dirty="0"/>
              <a:t>o que se mantendrá en reserva </a:t>
            </a:r>
            <a:r>
              <a:rPr lang="es-ES" sz="2200" dirty="0"/>
              <a:t>hasta el mismo acto </a:t>
            </a:r>
            <a:r>
              <a:rPr lang="es-ES" sz="2200" dirty="0" smtClean="0"/>
              <a:t>de la apertura.</a:t>
            </a:r>
            <a:endParaRPr lang="es-CL" sz="2200" dirty="0"/>
          </a:p>
          <a:p>
            <a:pPr marL="457200" indent="-457200" algn="just">
              <a:buFont typeface="+mj-lt"/>
              <a:buAutoNum type="arabicPeriod"/>
            </a:pPr>
            <a:r>
              <a:rPr lang="es-ES" sz="2200" dirty="0"/>
              <a:t>Es </a:t>
            </a:r>
            <a:r>
              <a:rPr lang="es-ES" sz="2200" u="sng" dirty="0"/>
              <a:t>solamente informativo </a:t>
            </a:r>
            <a:r>
              <a:rPr lang="es-ES" sz="2200" dirty="0"/>
              <a:t>y sirve para fijar los </a:t>
            </a:r>
            <a:r>
              <a:rPr lang="es-ES" sz="2200" u="sng" dirty="0">
                <a:solidFill>
                  <a:srgbClr val="FF0066"/>
                </a:solidFill>
              </a:rPr>
              <a:t>precios unitarios compensados</a:t>
            </a:r>
            <a:r>
              <a:rPr lang="es-ES" sz="2200" dirty="0"/>
              <a:t>, cuando de acuerdo a las bases se emplee este criterio. </a:t>
            </a:r>
            <a:endParaRPr lang="es-CL" dirty="0"/>
          </a:p>
        </p:txBody>
      </p:sp>
      <p:sp>
        <p:nvSpPr>
          <p:cNvPr id="6" name="5 Flecha derecha">
            <a:hlinkClick r:id="rId3" action="ppaction://hlinksldjump"/>
          </p:cNvPr>
          <p:cNvSpPr/>
          <p:nvPr/>
        </p:nvSpPr>
        <p:spPr>
          <a:xfrm>
            <a:off x="6578929" y="5058888"/>
            <a:ext cx="1520041" cy="736270"/>
          </a:xfrm>
          <a:prstGeom prst="rightArrow">
            <a:avLst/>
          </a:prstGeom>
          <a:solidFill>
            <a:schemeClr val="accent4">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a:p>
        </p:txBody>
      </p:sp>
    </p:spTree>
    <p:extLst>
      <p:ext uri="{BB962C8B-B14F-4D97-AF65-F5344CB8AC3E}">
        <p14:creationId xmlns:p14="http://schemas.microsoft.com/office/powerpoint/2010/main" val="3703827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wheel(1)">
                                      <p:cBhvr>
                                        <p:cTn id="7" dur="2000"/>
                                        <p:tgtEl>
                                          <p:spTgt spid="2">
                                            <p:txEl>
                                              <p:pRg st="1" end="1"/>
                                            </p:txEl>
                                          </p:spTgt>
                                        </p:tgtEl>
                                      </p:cBhvr>
                                    </p:animEffect>
                                  </p:childTnLst>
                                </p:cTn>
                              </p:par>
                              <p:par>
                                <p:cTn id="8" presetID="21" presetClass="entr" presetSubtype="1" fill="hold" nodeType="withEffect">
                                  <p:stCondLst>
                                    <p:cond delay="0"/>
                                  </p:stCondLst>
                                  <p:childTnLst>
                                    <p:set>
                                      <p:cBhvr>
                                        <p:cTn id="9" dur="1" fill="hold">
                                          <p:stCondLst>
                                            <p:cond delay="0"/>
                                          </p:stCondLst>
                                        </p:cTn>
                                        <p:tgtEl>
                                          <p:spTgt spid="2">
                                            <p:txEl>
                                              <p:pRg st="2" end="2"/>
                                            </p:txEl>
                                          </p:spTgt>
                                        </p:tgtEl>
                                        <p:attrNameLst>
                                          <p:attrName>style.visibility</p:attrName>
                                        </p:attrNameLst>
                                      </p:cBhvr>
                                      <p:to>
                                        <p:strVal val="visible"/>
                                      </p:to>
                                    </p:set>
                                    <p:animEffect transition="in" filter="wheel(1)">
                                      <p:cBhvr>
                                        <p:cTn id="10" dur="2000"/>
                                        <p:tgtEl>
                                          <p:spTgt spid="2">
                                            <p:txEl>
                                              <p:pRg st="2" end="2"/>
                                            </p:txEl>
                                          </p:spTgt>
                                        </p:tgtEl>
                                      </p:cBhvr>
                                    </p:animEffect>
                                  </p:childTnLst>
                                </p:cTn>
                              </p:par>
                              <p:par>
                                <p:cTn id="11" presetID="21" presetClass="entr" presetSubtype="1"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animEffect transition="in" filter="wheel(1)">
                                      <p:cBhvr>
                                        <p:cTn id="13" dur="2000"/>
                                        <p:tgtEl>
                                          <p:spTgt spid="2">
                                            <p:txEl>
                                              <p:pRg st="3" end="3"/>
                                            </p:txEl>
                                          </p:spTgt>
                                        </p:tgtEl>
                                      </p:cBhvr>
                                    </p:animEffect>
                                  </p:childTnLst>
                                </p:cTn>
                              </p:par>
                              <p:par>
                                <p:cTn id="14" presetID="21" presetClass="entr" presetSubtype="1" fill="hold" nodeType="withEffect">
                                  <p:stCondLst>
                                    <p:cond delay="0"/>
                                  </p:stCondLst>
                                  <p:childTnLst>
                                    <p:set>
                                      <p:cBhvr>
                                        <p:cTn id="15" dur="1" fill="hold">
                                          <p:stCondLst>
                                            <p:cond delay="0"/>
                                          </p:stCondLst>
                                        </p:cTn>
                                        <p:tgtEl>
                                          <p:spTgt spid="2">
                                            <p:txEl>
                                              <p:pRg st="4" end="4"/>
                                            </p:txEl>
                                          </p:spTgt>
                                        </p:tgtEl>
                                        <p:attrNameLst>
                                          <p:attrName>style.visibility</p:attrName>
                                        </p:attrNameLst>
                                      </p:cBhvr>
                                      <p:to>
                                        <p:strVal val="visible"/>
                                      </p:to>
                                    </p:set>
                                    <p:animEffect transition="in" filter="wheel(1)">
                                      <p:cBhvr>
                                        <p:cTn id="16" dur="2000"/>
                                        <p:tgtEl>
                                          <p:spTgt spid="2">
                                            <p:txEl>
                                              <p:pRg st="4" end="4"/>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6" presetClass="entr" presetSubtype="0" fill="hold"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Effect transition="in" filter="wipe(down)">
                                      <p:cBhvr>
                                        <p:cTn id="21" dur="580">
                                          <p:stCondLst>
                                            <p:cond delay="0"/>
                                          </p:stCondLst>
                                        </p:cTn>
                                        <p:tgtEl>
                                          <p:spTgt spid="3">
                                            <p:txEl>
                                              <p:pRg st="0" end="0"/>
                                            </p:txEl>
                                          </p:spTgt>
                                        </p:tgtEl>
                                      </p:cBhvr>
                                    </p:animEffect>
                                    <p:anim calcmode="lin" valueType="num">
                                      <p:cBhvr>
                                        <p:cTn id="22"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23"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24"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25"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26"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27" dur="26">
                                          <p:stCondLst>
                                            <p:cond delay="650"/>
                                          </p:stCondLst>
                                        </p:cTn>
                                        <p:tgtEl>
                                          <p:spTgt spid="3">
                                            <p:txEl>
                                              <p:pRg st="0" end="0"/>
                                            </p:txEl>
                                          </p:spTgt>
                                        </p:tgtEl>
                                      </p:cBhvr>
                                      <p:to x="100000" y="60000"/>
                                    </p:animScale>
                                    <p:animScale>
                                      <p:cBhvr>
                                        <p:cTn id="28" dur="166" decel="50000">
                                          <p:stCondLst>
                                            <p:cond delay="676"/>
                                          </p:stCondLst>
                                        </p:cTn>
                                        <p:tgtEl>
                                          <p:spTgt spid="3">
                                            <p:txEl>
                                              <p:pRg st="0" end="0"/>
                                            </p:txEl>
                                          </p:spTgt>
                                        </p:tgtEl>
                                      </p:cBhvr>
                                      <p:to x="100000" y="100000"/>
                                    </p:animScale>
                                    <p:animScale>
                                      <p:cBhvr>
                                        <p:cTn id="29" dur="26">
                                          <p:stCondLst>
                                            <p:cond delay="1312"/>
                                          </p:stCondLst>
                                        </p:cTn>
                                        <p:tgtEl>
                                          <p:spTgt spid="3">
                                            <p:txEl>
                                              <p:pRg st="0" end="0"/>
                                            </p:txEl>
                                          </p:spTgt>
                                        </p:tgtEl>
                                      </p:cBhvr>
                                      <p:to x="100000" y="80000"/>
                                    </p:animScale>
                                    <p:animScale>
                                      <p:cBhvr>
                                        <p:cTn id="30" dur="166" decel="50000">
                                          <p:stCondLst>
                                            <p:cond delay="1338"/>
                                          </p:stCondLst>
                                        </p:cTn>
                                        <p:tgtEl>
                                          <p:spTgt spid="3">
                                            <p:txEl>
                                              <p:pRg st="0" end="0"/>
                                            </p:txEl>
                                          </p:spTgt>
                                        </p:tgtEl>
                                      </p:cBhvr>
                                      <p:to x="100000" y="100000"/>
                                    </p:animScale>
                                    <p:animScale>
                                      <p:cBhvr>
                                        <p:cTn id="31" dur="26">
                                          <p:stCondLst>
                                            <p:cond delay="1642"/>
                                          </p:stCondLst>
                                        </p:cTn>
                                        <p:tgtEl>
                                          <p:spTgt spid="3">
                                            <p:txEl>
                                              <p:pRg st="0" end="0"/>
                                            </p:txEl>
                                          </p:spTgt>
                                        </p:tgtEl>
                                      </p:cBhvr>
                                      <p:to x="100000" y="90000"/>
                                    </p:animScale>
                                    <p:animScale>
                                      <p:cBhvr>
                                        <p:cTn id="32" dur="166" decel="50000">
                                          <p:stCondLst>
                                            <p:cond delay="1668"/>
                                          </p:stCondLst>
                                        </p:cTn>
                                        <p:tgtEl>
                                          <p:spTgt spid="3">
                                            <p:txEl>
                                              <p:pRg st="0" end="0"/>
                                            </p:txEl>
                                          </p:spTgt>
                                        </p:tgtEl>
                                      </p:cBhvr>
                                      <p:to x="100000" y="100000"/>
                                    </p:animScale>
                                    <p:animScale>
                                      <p:cBhvr>
                                        <p:cTn id="33" dur="26">
                                          <p:stCondLst>
                                            <p:cond delay="1808"/>
                                          </p:stCondLst>
                                        </p:cTn>
                                        <p:tgtEl>
                                          <p:spTgt spid="3">
                                            <p:txEl>
                                              <p:pRg st="0" end="0"/>
                                            </p:txEl>
                                          </p:spTgt>
                                        </p:tgtEl>
                                      </p:cBhvr>
                                      <p:to x="100000" y="95000"/>
                                    </p:animScale>
                                    <p:animScale>
                                      <p:cBhvr>
                                        <p:cTn id="34" dur="166" decel="50000">
                                          <p:stCondLst>
                                            <p:cond delay="1834"/>
                                          </p:stCondLst>
                                        </p:cTn>
                                        <p:tgtEl>
                                          <p:spTgt spid="3">
                                            <p:txEl>
                                              <p:pRg st="0" end="0"/>
                                            </p:txEl>
                                          </p:spTgt>
                                        </p:tgtEl>
                                      </p:cBhvr>
                                      <p:to x="100000" y="100000"/>
                                    </p:animScale>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5">
                                            <p:txEl>
                                              <p:pRg st="0" end="0"/>
                                            </p:txEl>
                                          </p:spTgt>
                                        </p:tgtEl>
                                        <p:attrNameLst>
                                          <p:attrName>style.visibility</p:attrName>
                                        </p:attrNameLst>
                                      </p:cBhvr>
                                      <p:to>
                                        <p:strVal val="visible"/>
                                      </p:to>
                                    </p:set>
                                    <p:animEffect transition="in" filter="fade">
                                      <p:cBhvr>
                                        <p:cTn id="39" dur="1000"/>
                                        <p:tgtEl>
                                          <p:spTgt spid="5">
                                            <p:txEl>
                                              <p:pRg st="0" end="0"/>
                                            </p:txEl>
                                          </p:spTgt>
                                        </p:tgtEl>
                                      </p:cBhvr>
                                    </p:animEffect>
                                    <p:anim calcmode="lin" valueType="num">
                                      <p:cBhvr>
                                        <p:cTn id="40"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41" dur="1000" fill="hold"/>
                                        <p:tgtEl>
                                          <p:spTgt spid="5">
                                            <p:txEl>
                                              <p:pRg st="0" end="0"/>
                                            </p:txEl>
                                          </p:spTgt>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5">
                                            <p:txEl>
                                              <p:pRg st="1" end="1"/>
                                            </p:txEl>
                                          </p:spTgt>
                                        </p:tgtEl>
                                        <p:attrNameLst>
                                          <p:attrName>style.visibility</p:attrName>
                                        </p:attrNameLst>
                                      </p:cBhvr>
                                      <p:to>
                                        <p:strVal val="visible"/>
                                      </p:to>
                                    </p:set>
                                    <p:animEffect transition="in" filter="fade">
                                      <p:cBhvr>
                                        <p:cTn id="44" dur="1000"/>
                                        <p:tgtEl>
                                          <p:spTgt spid="5">
                                            <p:txEl>
                                              <p:pRg st="1" end="1"/>
                                            </p:txEl>
                                          </p:spTgt>
                                        </p:tgtEl>
                                      </p:cBhvr>
                                    </p:animEffect>
                                    <p:anim calcmode="lin" valueType="num">
                                      <p:cBhvr>
                                        <p:cTn id="4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4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8" y="152401"/>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CuadroTexto"/>
          <p:cNvSpPr txBox="1"/>
          <p:nvPr/>
        </p:nvSpPr>
        <p:spPr>
          <a:xfrm>
            <a:off x="383177" y="659722"/>
            <a:ext cx="10652683" cy="1908215"/>
          </a:xfrm>
          <a:prstGeom prst="rect">
            <a:avLst/>
          </a:prstGeom>
          <a:noFill/>
        </p:spPr>
        <p:txBody>
          <a:bodyPr wrap="square" rtlCol="0">
            <a:spAutoFit/>
          </a:bodyPr>
          <a:lstStyle/>
          <a:p>
            <a:pPr marL="457200" indent="-457200" algn="just">
              <a:spcAft>
                <a:spcPts val="600"/>
              </a:spcAft>
              <a:buFont typeface="+mj-lt"/>
              <a:buAutoNum type="arabicPeriod"/>
            </a:pPr>
            <a:r>
              <a:rPr lang="es-ES_tradnl" sz="1800" dirty="0" smtClean="0"/>
              <a:t>Contratistas inscritos en el Registro de Contratistas; </a:t>
            </a:r>
            <a:r>
              <a:rPr lang="es-ES_tradnl" sz="1800" u="sng" dirty="0" smtClean="0"/>
              <a:t>complementan</a:t>
            </a:r>
            <a:r>
              <a:rPr lang="es-ES_tradnl" sz="1800" dirty="0" smtClean="0"/>
              <a:t> </a:t>
            </a:r>
            <a:r>
              <a:rPr lang="es-ES_tradnl" sz="1800" u="sng" dirty="0" smtClean="0"/>
              <a:t>especialidades, categorías, y capacidad económica</a:t>
            </a:r>
            <a:r>
              <a:rPr lang="es-ES_tradnl" sz="1800" dirty="0" smtClean="0"/>
              <a:t>.</a:t>
            </a:r>
          </a:p>
          <a:p>
            <a:pPr marL="457200" indent="-457200" algn="just">
              <a:spcAft>
                <a:spcPts val="600"/>
              </a:spcAft>
              <a:buFont typeface="+mj-lt"/>
              <a:buAutoNum type="arabicPeriod"/>
            </a:pPr>
            <a:r>
              <a:rPr lang="es-ES" sz="1800" dirty="0" smtClean="0"/>
              <a:t>Cada integrante del consorcio desarrolla la parte de la obra correspondiente a su especialidad, de acuerdo a lo que se establezca en el Proyecto.</a:t>
            </a:r>
          </a:p>
          <a:p>
            <a:pPr marL="457200" indent="-457200" algn="just">
              <a:spcAft>
                <a:spcPts val="1200"/>
              </a:spcAft>
              <a:buFont typeface="+mj-lt"/>
              <a:buAutoNum type="arabicPeriod"/>
            </a:pPr>
            <a:r>
              <a:rPr lang="es-ES" sz="1800" dirty="0" smtClean="0"/>
              <a:t>Forman </a:t>
            </a:r>
            <a:r>
              <a:rPr lang="es-ES_tradnl" sz="1800" dirty="0" smtClean="0"/>
              <a:t>sociedad, dentro de 60 días a contar de la fecha de ingreso de la tramitación de la resolución </a:t>
            </a:r>
            <a:r>
              <a:rPr lang="es-ES_tradnl" sz="1800" dirty="0" err="1" smtClean="0"/>
              <a:t>adjudicatoria</a:t>
            </a:r>
            <a:r>
              <a:rPr lang="es-ES_tradnl" sz="1800" dirty="0" smtClean="0"/>
              <a:t>, a la oficina de partes correspondiente.</a:t>
            </a:r>
            <a:endParaRPr lang="es-CL" sz="1800" dirty="0"/>
          </a:p>
        </p:txBody>
      </p:sp>
      <p:sp>
        <p:nvSpPr>
          <p:cNvPr id="3" name="2 CuadroTexto"/>
          <p:cNvSpPr txBox="1"/>
          <p:nvPr/>
        </p:nvSpPr>
        <p:spPr>
          <a:xfrm>
            <a:off x="961695" y="152401"/>
            <a:ext cx="9616966" cy="584775"/>
          </a:xfrm>
          <a:prstGeom prst="rect">
            <a:avLst/>
          </a:prstGeom>
          <a:noFill/>
        </p:spPr>
        <p:txBody>
          <a:bodyPr wrap="square" rtlCol="0">
            <a:spAutoFit/>
          </a:bodyPr>
          <a:lstStyle/>
          <a:p>
            <a:pPr algn="ctr"/>
            <a:r>
              <a:rPr lang="es-ES" sz="3200" i="1" dirty="0" smtClean="0">
                <a:solidFill>
                  <a:srgbClr val="000099"/>
                </a:solidFill>
              </a:rPr>
              <a:t>CONSORCIOS</a:t>
            </a:r>
            <a:endParaRPr lang="es-CL" sz="3200" i="1" dirty="0">
              <a:solidFill>
                <a:srgbClr val="000099"/>
              </a:solidFill>
            </a:endParaRPr>
          </a:p>
        </p:txBody>
      </p:sp>
      <p:sp>
        <p:nvSpPr>
          <p:cNvPr id="4" name="3 Marcador de número de diapositiva"/>
          <p:cNvSpPr>
            <a:spLocks noGrp="1"/>
          </p:cNvSpPr>
          <p:nvPr>
            <p:ph type="sldNum" sz="quarter" idx="12"/>
          </p:nvPr>
        </p:nvSpPr>
        <p:spPr/>
        <p:txBody>
          <a:bodyPr/>
          <a:lstStyle/>
          <a:p>
            <a:fld id="{339DE33B-29C3-A64D-9297-00A5A1600F58}" type="slidenum">
              <a:rPr lang="es-ES" smtClean="0"/>
              <a:t>35</a:t>
            </a:fld>
            <a:endParaRPr lang="es-ES" dirty="0"/>
          </a:p>
        </p:txBody>
      </p:sp>
      <p:sp>
        <p:nvSpPr>
          <p:cNvPr id="6" name="CuadroTexto 5"/>
          <p:cNvSpPr txBox="1"/>
          <p:nvPr/>
        </p:nvSpPr>
        <p:spPr>
          <a:xfrm>
            <a:off x="504495" y="2955703"/>
            <a:ext cx="11171104" cy="1937453"/>
          </a:xfrm>
          <a:prstGeom prst="rect">
            <a:avLst/>
          </a:prstGeom>
          <a:noFill/>
        </p:spPr>
        <p:txBody>
          <a:bodyPr wrap="square" rtlCol="0">
            <a:spAutoFit/>
          </a:bodyPr>
          <a:lstStyle/>
          <a:p>
            <a:pPr>
              <a:lnSpc>
                <a:spcPct val="85000"/>
              </a:lnSpc>
              <a:spcBef>
                <a:spcPct val="50000"/>
              </a:spcBef>
              <a:defRPr/>
            </a:pPr>
            <a:r>
              <a:rPr lang="es-ES_tradnl" sz="1800" i="1" u="sng" dirty="0">
                <a:effectLst>
                  <a:outerShdw blurRad="38100" dist="38100" dir="2700000" algn="tl">
                    <a:srgbClr val="C0C0C0"/>
                  </a:outerShdw>
                </a:effectLst>
              </a:rPr>
              <a:t>NO  FORMAN  CONSORCIOS</a:t>
            </a:r>
            <a:r>
              <a:rPr lang="es-ES_tradnl" sz="1800" b="1" i="1" u="sng" dirty="0">
                <a:effectLst>
                  <a:outerShdw blurRad="38100" dist="38100" dir="2700000" algn="tl">
                    <a:srgbClr val="C0C0C0"/>
                  </a:outerShdw>
                </a:effectLst>
              </a:rPr>
              <a:t>:</a:t>
            </a:r>
            <a:r>
              <a:rPr lang="es-ES_tradnl" sz="1800" i="1" dirty="0">
                <a:effectLst>
                  <a:outerShdw blurRad="38100" dist="38100" dir="2700000" algn="tl">
                    <a:srgbClr val="C0C0C0"/>
                  </a:outerShdw>
                </a:effectLst>
              </a:rPr>
              <a:t> </a:t>
            </a:r>
            <a:endParaRPr lang="es-ES_tradnl" sz="1800" dirty="0">
              <a:solidFill>
                <a:srgbClr val="CC3300"/>
              </a:solidFill>
            </a:endParaRPr>
          </a:p>
          <a:p>
            <a:pPr marL="457200" indent="-457200">
              <a:spcAft>
                <a:spcPts val="600"/>
              </a:spcAft>
              <a:buFont typeface="+mj-lt"/>
              <a:buAutoNum type="arabicPeriod"/>
              <a:defRPr/>
            </a:pPr>
            <a:r>
              <a:rPr lang="es-ES_tradnl" sz="1800" dirty="0" smtClean="0"/>
              <a:t>Contratistas </a:t>
            </a:r>
            <a:r>
              <a:rPr lang="es-ES_tradnl" sz="1800" dirty="0"/>
              <a:t>relacionados según lo establecido en el numeral 45 del artículo </a:t>
            </a:r>
            <a:r>
              <a:rPr lang="es-ES_tradnl" sz="1800" dirty="0" smtClean="0"/>
              <a:t>4° del RCOP</a:t>
            </a:r>
            <a:endParaRPr lang="es-ES_tradnl" sz="1800" dirty="0"/>
          </a:p>
          <a:p>
            <a:pPr marL="457200" indent="-457200">
              <a:spcAft>
                <a:spcPts val="600"/>
              </a:spcAft>
              <a:buFont typeface="+mj-lt"/>
              <a:buAutoNum type="arabicPeriod" startAt="2"/>
              <a:defRPr/>
            </a:pPr>
            <a:r>
              <a:rPr lang="es-ES_tradnl" sz="1800" dirty="0"/>
              <a:t>Contratistas con </a:t>
            </a:r>
            <a:r>
              <a:rPr lang="es-ES_tradnl" sz="1800" dirty="0">
                <a:solidFill>
                  <a:srgbClr val="0000FF"/>
                </a:solidFill>
              </a:rPr>
              <a:t>nota &lt; 5,5 </a:t>
            </a:r>
            <a:r>
              <a:rPr lang="es-ES_tradnl" sz="1800" u="sng" dirty="0"/>
              <a:t>en cualquier Contrato </a:t>
            </a:r>
            <a:r>
              <a:rPr lang="es-ES_tradnl" sz="1800" dirty="0"/>
              <a:t>MOP, </a:t>
            </a:r>
            <a:r>
              <a:rPr lang="es-ES_tradnl" sz="1800" u="sng" dirty="0"/>
              <a:t>últimos 2 años.  </a:t>
            </a:r>
            <a:endParaRPr lang="es-ES_tradnl" sz="1800" dirty="0"/>
          </a:p>
          <a:p>
            <a:pPr marL="457200" indent="-457200">
              <a:lnSpc>
                <a:spcPct val="85000"/>
              </a:lnSpc>
              <a:spcAft>
                <a:spcPts val="600"/>
              </a:spcAft>
              <a:buFont typeface="+mj-lt"/>
              <a:buAutoNum type="arabicPeriod" startAt="3"/>
              <a:defRPr/>
            </a:pPr>
            <a:r>
              <a:rPr lang="es-ES_tradnl" sz="1800" dirty="0"/>
              <a:t>Contratistas con </a:t>
            </a:r>
            <a:r>
              <a:rPr lang="es-ES_tradnl" sz="1800" dirty="0">
                <a:solidFill>
                  <a:srgbClr val="0000FF"/>
                </a:solidFill>
              </a:rPr>
              <a:t>promedio </a:t>
            </a:r>
            <a:r>
              <a:rPr lang="es-ES_tradnl" sz="1800" dirty="0" smtClean="0">
                <a:solidFill>
                  <a:srgbClr val="0000FF"/>
                </a:solidFill>
              </a:rPr>
              <a:t>de notas </a:t>
            </a:r>
            <a:r>
              <a:rPr lang="es-ES_tradnl" sz="1800" dirty="0">
                <a:solidFill>
                  <a:srgbClr val="0000FF"/>
                </a:solidFill>
              </a:rPr>
              <a:t>&lt; 5,5 en Contratos MOP</a:t>
            </a:r>
            <a:r>
              <a:rPr lang="es-ES_tradnl" sz="1800" dirty="0"/>
              <a:t>, </a:t>
            </a:r>
            <a:r>
              <a:rPr lang="es-ES_tradnl" sz="1800" u="sng" dirty="0"/>
              <a:t>últimos 2 años</a:t>
            </a:r>
            <a:endParaRPr lang="es-ES_tradnl" sz="1800" dirty="0"/>
          </a:p>
          <a:p>
            <a:pPr marL="457200" indent="-457200">
              <a:lnSpc>
                <a:spcPct val="85000"/>
              </a:lnSpc>
              <a:spcAft>
                <a:spcPts val="600"/>
              </a:spcAft>
              <a:buFont typeface="+mj-lt"/>
              <a:buAutoNum type="arabicPeriod" startAt="3"/>
              <a:defRPr/>
            </a:pPr>
            <a:r>
              <a:rPr lang="es-ES_tradnl" sz="1800" dirty="0"/>
              <a:t>Contratista con </a:t>
            </a:r>
            <a:r>
              <a:rPr lang="es-ES_tradnl" sz="1800" dirty="0">
                <a:solidFill>
                  <a:srgbClr val="0000FF"/>
                </a:solidFill>
              </a:rPr>
              <a:t>dos calificaciones en </a:t>
            </a:r>
            <a:r>
              <a:rPr lang="es-ES_tradnl" sz="1800" u="sng" dirty="0">
                <a:solidFill>
                  <a:srgbClr val="0000FF"/>
                </a:solidFill>
              </a:rPr>
              <a:t>5 años</a:t>
            </a:r>
            <a:r>
              <a:rPr lang="es-ES_tradnl" sz="1800" dirty="0">
                <a:solidFill>
                  <a:srgbClr val="0000FF"/>
                </a:solidFill>
              </a:rPr>
              <a:t> con notas &lt; 4,5    </a:t>
            </a:r>
            <a:r>
              <a:rPr lang="es-ES_tradnl" sz="1800" dirty="0" smtClean="0"/>
              <a:t> </a:t>
            </a:r>
            <a:endParaRPr lang="es-ES_tradnl" sz="1800" dirty="0"/>
          </a:p>
          <a:p>
            <a:pPr marL="457200" indent="-457200" algn="just">
              <a:spcAft>
                <a:spcPts val="600"/>
              </a:spcAft>
              <a:buFont typeface="+mj-lt"/>
              <a:buAutoNum type="arabicPeriod" startAt="3"/>
              <a:defRPr/>
            </a:pPr>
            <a:r>
              <a:rPr lang="es-ES_tradnl" sz="1800" dirty="0"/>
              <a:t>Contratista con </a:t>
            </a:r>
            <a:r>
              <a:rPr lang="es-ES_tradnl" sz="1800" dirty="0">
                <a:solidFill>
                  <a:srgbClr val="0000FF"/>
                </a:solidFill>
              </a:rPr>
              <a:t>tres calificaciones en </a:t>
            </a:r>
            <a:r>
              <a:rPr lang="es-ES_tradnl" sz="1800" u="sng" dirty="0">
                <a:solidFill>
                  <a:srgbClr val="0000FF"/>
                </a:solidFill>
              </a:rPr>
              <a:t>5 años</a:t>
            </a:r>
            <a:r>
              <a:rPr lang="es-ES_tradnl" sz="1800" dirty="0">
                <a:solidFill>
                  <a:srgbClr val="0000FF"/>
                </a:solidFill>
              </a:rPr>
              <a:t> con notas &lt; </a:t>
            </a:r>
            <a:r>
              <a:rPr lang="es-ES_tradnl" sz="1800" dirty="0" smtClean="0">
                <a:solidFill>
                  <a:srgbClr val="0000FF"/>
                </a:solidFill>
              </a:rPr>
              <a:t>4,5</a:t>
            </a:r>
            <a:endParaRPr lang="es-CL" sz="1800" dirty="0"/>
          </a:p>
        </p:txBody>
      </p:sp>
      <p:sp>
        <p:nvSpPr>
          <p:cNvPr id="5" name="Flecha curvada hacia la izquierda 4">
            <a:hlinkClick r:id="rId3" action="ppaction://hlinksldjump"/>
          </p:cNvPr>
          <p:cNvSpPr/>
          <p:nvPr/>
        </p:nvSpPr>
        <p:spPr>
          <a:xfrm>
            <a:off x="7299874" y="4662791"/>
            <a:ext cx="683046" cy="618131"/>
          </a:xfrm>
          <a:prstGeom prst="curvedLeftArrow">
            <a:avLst/>
          </a:prstGeom>
          <a:solidFill>
            <a:schemeClr val="accent5">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a:solidFill>
                <a:schemeClr val="tx1"/>
              </a:solidFill>
            </a:endParaRPr>
          </a:p>
        </p:txBody>
      </p:sp>
      <p:sp>
        <p:nvSpPr>
          <p:cNvPr id="7" name="6 CuadroTexto"/>
          <p:cNvSpPr txBox="1"/>
          <p:nvPr/>
        </p:nvSpPr>
        <p:spPr>
          <a:xfrm>
            <a:off x="10787834" y="6091383"/>
            <a:ext cx="496052" cy="307777"/>
          </a:xfrm>
          <a:prstGeom prst="rect">
            <a:avLst/>
          </a:prstGeom>
          <a:noFill/>
        </p:spPr>
        <p:txBody>
          <a:bodyPr wrap="square" rtlCol="0">
            <a:spAutoFit/>
          </a:bodyPr>
          <a:lstStyle/>
          <a:p>
            <a:r>
              <a:rPr lang="es-ES" sz="1400" dirty="0" smtClean="0"/>
              <a:t>A 8</a:t>
            </a:r>
            <a:endParaRPr lang="es-CL" sz="1400" dirty="0"/>
          </a:p>
        </p:txBody>
      </p:sp>
    </p:spTree>
    <p:extLst>
      <p:ext uri="{BB962C8B-B14F-4D97-AF65-F5344CB8AC3E}">
        <p14:creationId xmlns:p14="http://schemas.microsoft.com/office/powerpoint/2010/main" val="1626430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ipe(down)">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6" presetClass="entr" presetSubtype="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wipe(down)">
                                      <p:cBhvr>
                                        <p:cTn id="17" dur="580">
                                          <p:stCondLst>
                                            <p:cond delay="0"/>
                                          </p:stCondLst>
                                        </p:cTn>
                                        <p:tgtEl>
                                          <p:spTgt spid="2">
                                            <p:txEl>
                                              <p:pRg st="2" end="2"/>
                                            </p:txEl>
                                          </p:spTgt>
                                        </p:tgtEl>
                                      </p:cBhvr>
                                    </p:animEffect>
                                    <p:anim calcmode="lin" valueType="num">
                                      <p:cBhvr>
                                        <p:cTn id="18" dur="1822" tmFilter="0,0; 0.14,0.36; 0.43,0.73; 0.71,0.91; 1.0,1.0">
                                          <p:stCondLst>
                                            <p:cond delay="0"/>
                                          </p:stCondLst>
                                        </p:cTn>
                                        <p:tgtEl>
                                          <p:spTgt spid="2">
                                            <p:txEl>
                                              <p:pRg st="2" end="2"/>
                                            </p:txEl>
                                          </p:spTgt>
                                        </p:tgtEl>
                                        <p:attrNameLst>
                                          <p:attrName>ppt_x</p:attrName>
                                        </p:attrNameLst>
                                      </p:cBhvr>
                                      <p:tavLst>
                                        <p:tav tm="0">
                                          <p:val>
                                            <p:strVal val="#ppt_x-0.25"/>
                                          </p:val>
                                        </p:tav>
                                        <p:tav tm="100000">
                                          <p:val>
                                            <p:strVal val="#ppt_x"/>
                                          </p:val>
                                        </p:tav>
                                      </p:tavLst>
                                    </p:anim>
                                    <p:anim calcmode="lin" valueType="num">
                                      <p:cBhvr>
                                        <p:cTn id="19" dur="664" tmFilter="0.0,0.0; 0.25,0.07; 0.50,0.2; 0.75,0.467; 1.0,1.0">
                                          <p:stCondLst>
                                            <p:cond delay="0"/>
                                          </p:stCondLst>
                                        </p:cTn>
                                        <p:tgtEl>
                                          <p:spTgt spid="2">
                                            <p:txEl>
                                              <p:pRg st="2" end="2"/>
                                            </p:txEl>
                                          </p:spTgt>
                                        </p:tgtEl>
                                        <p:attrNameLst>
                                          <p:attrName>ppt_y</p:attrName>
                                        </p:attrNameLst>
                                      </p:cBhvr>
                                      <p:tavLst>
                                        <p:tav tm="0" fmla="#ppt_y-sin(pi*$)/3">
                                          <p:val>
                                            <p:fltVal val="0.5"/>
                                          </p:val>
                                        </p:tav>
                                        <p:tav tm="100000">
                                          <p:val>
                                            <p:fltVal val="1"/>
                                          </p:val>
                                        </p:tav>
                                      </p:tavLst>
                                    </p:anim>
                                    <p:anim calcmode="lin" valueType="num">
                                      <p:cBhvr>
                                        <p:cTn id="20" dur="664" tmFilter="0, 0; 0.125,0.2665; 0.25,0.4; 0.375,0.465; 0.5,0.5;  0.625,0.535; 0.75,0.6; 0.875,0.7335; 1,1">
                                          <p:stCondLst>
                                            <p:cond delay="664"/>
                                          </p:stCondLst>
                                        </p:cTn>
                                        <p:tgtEl>
                                          <p:spTgt spid="2">
                                            <p:txEl>
                                              <p:pRg st="2" end="2"/>
                                            </p:txEl>
                                          </p:spTgt>
                                        </p:tgtEl>
                                        <p:attrNameLst>
                                          <p:attrName>ppt_y</p:attrName>
                                        </p:attrNameLst>
                                      </p:cBhvr>
                                      <p:tavLst>
                                        <p:tav tm="0" fmla="#ppt_y-sin(pi*$)/9">
                                          <p:val>
                                            <p:fltVal val="0"/>
                                          </p:val>
                                        </p:tav>
                                        <p:tav tm="100000">
                                          <p:val>
                                            <p:fltVal val="1"/>
                                          </p:val>
                                        </p:tav>
                                      </p:tavLst>
                                    </p:anim>
                                    <p:anim calcmode="lin" valueType="num">
                                      <p:cBhvr>
                                        <p:cTn id="21" dur="332" tmFilter="0, 0; 0.125,0.2665; 0.25,0.4; 0.375,0.465; 0.5,0.5;  0.625,0.535; 0.75,0.6; 0.875,0.7335; 1,1">
                                          <p:stCondLst>
                                            <p:cond delay="1324"/>
                                          </p:stCondLst>
                                        </p:cTn>
                                        <p:tgtEl>
                                          <p:spTgt spid="2">
                                            <p:txEl>
                                              <p:pRg st="2" end="2"/>
                                            </p:txEl>
                                          </p:spTgt>
                                        </p:tgtEl>
                                        <p:attrNameLst>
                                          <p:attrName>ppt_y</p:attrName>
                                        </p:attrNameLst>
                                      </p:cBhvr>
                                      <p:tavLst>
                                        <p:tav tm="0" fmla="#ppt_y-sin(pi*$)/27">
                                          <p:val>
                                            <p:fltVal val="0"/>
                                          </p:val>
                                        </p:tav>
                                        <p:tav tm="100000">
                                          <p:val>
                                            <p:fltVal val="1"/>
                                          </p:val>
                                        </p:tav>
                                      </p:tavLst>
                                    </p:anim>
                                    <p:anim calcmode="lin" valueType="num">
                                      <p:cBhvr>
                                        <p:cTn id="22" dur="164" tmFilter="0, 0; 0.125,0.2665; 0.25,0.4; 0.375,0.465; 0.5,0.5;  0.625,0.535; 0.75,0.6; 0.875,0.7335; 1,1">
                                          <p:stCondLst>
                                            <p:cond delay="1656"/>
                                          </p:stCondLst>
                                        </p:cTn>
                                        <p:tgtEl>
                                          <p:spTgt spid="2">
                                            <p:txEl>
                                              <p:pRg st="2" end="2"/>
                                            </p:txEl>
                                          </p:spTgt>
                                        </p:tgtEl>
                                        <p:attrNameLst>
                                          <p:attrName>ppt_y</p:attrName>
                                        </p:attrNameLst>
                                      </p:cBhvr>
                                      <p:tavLst>
                                        <p:tav tm="0" fmla="#ppt_y-sin(pi*$)/81">
                                          <p:val>
                                            <p:fltVal val="0"/>
                                          </p:val>
                                        </p:tav>
                                        <p:tav tm="100000">
                                          <p:val>
                                            <p:fltVal val="1"/>
                                          </p:val>
                                        </p:tav>
                                      </p:tavLst>
                                    </p:anim>
                                    <p:animScale>
                                      <p:cBhvr>
                                        <p:cTn id="23" dur="26">
                                          <p:stCondLst>
                                            <p:cond delay="650"/>
                                          </p:stCondLst>
                                        </p:cTn>
                                        <p:tgtEl>
                                          <p:spTgt spid="2">
                                            <p:txEl>
                                              <p:pRg st="2" end="2"/>
                                            </p:txEl>
                                          </p:spTgt>
                                        </p:tgtEl>
                                      </p:cBhvr>
                                      <p:to x="100000" y="60000"/>
                                    </p:animScale>
                                    <p:animScale>
                                      <p:cBhvr>
                                        <p:cTn id="24" dur="166" decel="50000">
                                          <p:stCondLst>
                                            <p:cond delay="676"/>
                                          </p:stCondLst>
                                        </p:cTn>
                                        <p:tgtEl>
                                          <p:spTgt spid="2">
                                            <p:txEl>
                                              <p:pRg st="2" end="2"/>
                                            </p:txEl>
                                          </p:spTgt>
                                        </p:tgtEl>
                                      </p:cBhvr>
                                      <p:to x="100000" y="100000"/>
                                    </p:animScale>
                                    <p:animScale>
                                      <p:cBhvr>
                                        <p:cTn id="25" dur="26">
                                          <p:stCondLst>
                                            <p:cond delay="1312"/>
                                          </p:stCondLst>
                                        </p:cTn>
                                        <p:tgtEl>
                                          <p:spTgt spid="2">
                                            <p:txEl>
                                              <p:pRg st="2" end="2"/>
                                            </p:txEl>
                                          </p:spTgt>
                                        </p:tgtEl>
                                      </p:cBhvr>
                                      <p:to x="100000" y="80000"/>
                                    </p:animScale>
                                    <p:animScale>
                                      <p:cBhvr>
                                        <p:cTn id="26" dur="166" decel="50000">
                                          <p:stCondLst>
                                            <p:cond delay="1338"/>
                                          </p:stCondLst>
                                        </p:cTn>
                                        <p:tgtEl>
                                          <p:spTgt spid="2">
                                            <p:txEl>
                                              <p:pRg st="2" end="2"/>
                                            </p:txEl>
                                          </p:spTgt>
                                        </p:tgtEl>
                                      </p:cBhvr>
                                      <p:to x="100000" y="100000"/>
                                    </p:animScale>
                                    <p:animScale>
                                      <p:cBhvr>
                                        <p:cTn id="27" dur="26">
                                          <p:stCondLst>
                                            <p:cond delay="1642"/>
                                          </p:stCondLst>
                                        </p:cTn>
                                        <p:tgtEl>
                                          <p:spTgt spid="2">
                                            <p:txEl>
                                              <p:pRg st="2" end="2"/>
                                            </p:txEl>
                                          </p:spTgt>
                                        </p:tgtEl>
                                      </p:cBhvr>
                                      <p:to x="100000" y="90000"/>
                                    </p:animScale>
                                    <p:animScale>
                                      <p:cBhvr>
                                        <p:cTn id="28" dur="166" decel="50000">
                                          <p:stCondLst>
                                            <p:cond delay="1668"/>
                                          </p:stCondLst>
                                        </p:cTn>
                                        <p:tgtEl>
                                          <p:spTgt spid="2">
                                            <p:txEl>
                                              <p:pRg st="2" end="2"/>
                                            </p:txEl>
                                          </p:spTgt>
                                        </p:tgtEl>
                                      </p:cBhvr>
                                      <p:to x="100000" y="100000"/>
                                    </p:animScale>
                                    <p:animScale>
                                      <p:cBhvr>
                                        <p:cTn id="29" dur="26">
                                          <p:stCondLst>
                                            <p:cond delay="1808"/>
                                          </p:stCondLst>
                                        </p:cTn>
                                        <p:tgtEl>
                                          <p:spTgt spid="2">
                                            <p:txEl>
                                              <p:pRg st="2" end="2"/>
                                            </p:txEl>
                                          </p:spTgt>
                                        </p:tgtEl>
                                      </p:cBhvr>
                                      <p:to x="100000" y="95000"/>
                                    </p:animScale>
                                    <p:animScale>
                                      <p:cBhvr>
                                        <p:cTn id="30" dur="166" decel="50000">
                                          <p:stCondLst>
                                            <p:cond delay="1834"/>
                                          </p:stCondLst>
                                        </p:cTn>
                                        <p:tgtEl>
                                          <p:spTgt spid="2">
                                            <p:txEl>
                                              <p:pRg st="2" end="2"/>
                                            </p:txEl>
                                          </p:spTgt>
                                        </p:tgtEl>
                                      </p:cBhvr>
                                      <p:to x="100000" y="100000"/>
                                    </p:animScale>
                                  </p:childTnLst>
                                </p:cTn>
                              </p:par>
                            </p:childTnLst>
                          </p:cTn>
                        </p:par>
                      </p:childTnLst>
                    </p:cTn>
                  </p:par>
                  <p:par>
                    <p:cTn id="31" fill="hold">
                      <p:stCondLst>
                        <p:cond delay="indefinite"/>
                      </p:stCondLst>
                      <p:childTnLst>
                        <p:par>
                          <p:cTn id="32" fill="hold">
                            <p:stCondLst>
                              <p:cond delay="0"/>
                            </p:stCondLst>
                            <p:childTnLst>
                              <p:par>
                                <p:cTn id="33" presetID="26" presetClass="entr" presetSubtype="0" fill="hold" nodeType="clickEffect">
                                  <p:stCondLst>
                                    <p:cond delay="0"/>
                                  </p:stCondLst>
                                  <p:childTnLst>
                                    <p:set>
                                      <p:cBhvr>
                                        <p:cTn id="34" dur="1" fill="hold">
                                          <p:stCondLst>
                                            <p:cond delay="0"/>
                                          </p:stCondLst>
                                        </p:cTn>
                                        <p:tgtEl>
                                          <p:spTgt spid="6">
                                            <p:txEl>
                                              <p:pRg st="0" end="0"/>
                                            </p:txEl>
                                          </p:spTgt>
                                        </p:tgtEl>
                                        <p:attrNameLst>
                                          <p:attrName>style.visibility</p:attrName>
                                        </p:attrNameLst>
                                      </p:cBhvr>
                                      <p:to>
                                        <p:strVal val="visible"/>
                                      </p:to>
                                    </p:set>
                                    <p:animEffect transition="in" filter="wipe(down)">
                                      <p:cBhvr>
                                        <p:cTn id="35" dur="580">
                                          <p:stCondLst>
                                            <p:cond delay="0"/>
                                          </p:stCondLst>
                                        </p:cTn>
                                        <p:tgtEl>
                                          <p:spTgt spid="6">
                                            <p:txEl>
                                              <p:pRg st="0" end="0"/>
                                            </p:txEl>
                                          </p:spTgt>
                                        </p:tgtEl>
                                      </p:cBhvr>
                                    </p:animEffect>
                                    <p:anim calcmode="lin" valueType="num">
                                      <p:cBhvr>
                                        <p:cTn id="36" dur="1822" tmFilter="0,0; 0.14,0.36; 0.43,0.73; 0.71,0.91; 1.0,1.0">
                                          <p:stCondLst>
                                            <p:cond delay="0"/>
                                          </p:stCondLst>
                                        </p:cTn>
                                        <p:tgtEl>
                                          <p:spTgt spid="6">
                                            <p:txEl>
                                              <p:pRg st="0" end="0"/>
                                            </p:txEl>
                                          </p:spTgt>
                                        </p:tgtEl>
                                        <p:attrNameLst>
                                          <p:attrName>ppt_x</p:attrName>
                                        </p:attrNameLst>
                                      </p:cBhvr>
                                      <p:tavLst>
                                        <p:tav tm="0">
                                          <p:val>
                                            <p:strVal val="#ppt_x-0.25"/>
                                          </p:val>
                                        </p:tav>
                                        <p:tav tm="100000">
                                          <p:val>
                                            <p:strVal val="#ppt_x"/>
                                          </p:val>
                                        </p:tav>
                                      </p:tavLst>
                                    </p:anim>
                                    <p:anim calcmode="lin" valueType="num">
                                      <p:cBhvr>
                                        <p:cTn id="37" dur="664" tmFilter="0.0,0.0; 0.25,0.07; 0.50,0.2; 0.75,0.467; 1.0,1.0">
                                          <p:stCondLst>
                                            <p:cond delay="0"/>
                                          </p:stCondLst>
                                        </p:cTn>
                                        <p:tgtEl>
                                          <p:spTgt spid="6">
                                            <p:txEl>
                                              <p:pRg st="0" end="0"/>
                                            </p:txEl>
                                          </p:spTgt>
                                        </p:tgtEl>
                                        <p:attrNameLst>
                                          <p:attrName>ppt_y</p:attrName>
                                        </p:attrNameLst>
                                      </p:cBhvr>
                                      <p:tavLst>
                                        <p:tav tm="0" fmla="#ppt_y-sin(pi*$)/3">
                                          <p:val>
                                            <p:fltVal val="0.5"/>
                                          </p:val>
                                        </p:tav>
                                        <p:tav tm="100000">
                                          <p:val>
                                            <p:fltVal val="1"/>
                                          </p:val>
                                        </p:tav>
                                      </p:tavLst>
                                    </p:anim>
                                    <p:anim calcmode="lin" valueType="num">
                                      <p:cBhvr>
                                        <p:cTn id="38" dur="664" tmFilter="0, 0; 0.125,0.2665; 0.25,0.4; 0.375,0.465; 0.5,0.5;  0.625,0.535; 0.75,0.6; 0.875,0.7335; 1,1">
                                          <p:stCondLst>
                                            <p:cond delay="664"/>
                                          </p:stCondLst>
                                        </p:cTn>
                                        <p:tgtEl>
                                          <p:spTgt spid="6">
                                            <p:txEl>
                                              <p:pRg st="0" end="0"/>
                                            </p:txEl>
                                          </p:spTgt>
                                        </p:tgtEl>
                                        <p:attrNameLst>
                                          <p:attrName>ppt_y</p:attrName>
                                        </p:attrNameLst>
                                      </p:cBhvr>
                                      <p:tavLst>
                                        <p:tav tm="0" fmla="#ppt_y-sin(pi*$)/9">
                                          <p:val>
                                            <p:fltVal val="0"/>
                                          </p:val>
                                        </p:tav>
                                        <p:tav tm="100000">
                                          <p:val>
                                            <p:fltVal val="1"/>
                                          </p:val>
                                        </p:tav>
                                      </p:tavLst>
                                    </p:anim>
                                    <p:anim calcmode="lin" valueType="num">
                                      <p:cBhvr>
                                        <p:cTn id="39" dur="332" tmFilter="0, 0; 0.125,0.2665; 0.25,0.4; 0.375,0.465; 0.5,0.5;  0.625,0.535; 0.75,0.6; 0.875,0.7335; 1,1">
                                          <p:stCondLst>
                                            <p:cond delay="1324"/>
                                          </p:stCondLst>
                                        </p:cTn>
                                        <p:tgtEl>
                                          <p:spTgt spid="6">
                                            <p:txEl>
                                              <p:pRg st="0" end="0"/>
                                            </p:txEl>
                                          </p:spTgt>
                                        </p:tgtEl>
                                        <p:attrNameLst>
                                          <p:attrName>ppt_y</p:attrName>
                                        </p:attrNameLst>
                                      </p:cBhvr>
                                      <p:tavLst>
                                        <p:tav tm="0" fmla="#ppt_y-sin(pi*$)/27">
                                          <p:val>
                                            <p:fltVal val="0"/>
                                          </p:val>
                                        </p:tav>
                                        <p:tav tm="100000">
                                          <p:val>
                                            <p:fltVal val="1"/>
                                          </p:val>
                                        </p:tav>
                                      </p:tavLst>
                                    </p:anim>
                                    <p:anim calcmode="lin" valueType="num">
                                      <p:cBhvr>
                                        <p:cTn id="40" dur="164" tmFilter="0, 0; 0.125,0.2665; 0.25,0.4; 0.375,0.465; 0.5,0.5;  0.625,0.535; 0.75,0.6; 0.875,0.7335; 1,1">
                                          <p:stCondLst>
                                            <p:cond delay="1656"/>
                                          </p:stCondLst>
                                        </p:cTn>
                                        <p:tgtEl>
                                          <p:spTgt spid="6">
                                            <p:txEl>
                                              <p:pRg st="0" end="0"/>
                                            </p:txEl>
                                          </p:spTgt>
                                        </p:tgtEl>
                                        <p:attrNameLst>
                                          <p:attrName>ppt_y</p:attrName>
                                        </p:attrNameLst>
                                      </p:cBhvr>
                                      <p:tavLst>
                                        <p:tav tm="0" fmla="#ppt_y-sin(pi*$)/81">
                                          <p:val>
                                            <p:fltVal val="0"/>
                                          </p:val>
                                        </p:tav>
                                        <p:tav tm="100000">
                                          <p:val>
                                            <p:fltVal val="1"/>
                                          </p:val>
                                        </p:tav>
                                      </p:tavLst>
                                    </p:anim>
                                    <p:animScale>
                                      <p:cBhvr>
                                        <p:cTn id="41" dur="26">
                                          <p:stCondLst>
                                            <p:cond delay="650"/>
                                          </p:stCondLst>
                                        </p:cTn>
                                        <p:tgtEl>
                                          <p:spTgt spid="6">
                                            <p:txEl>
                                              <p:pRg st="0" end="0"/>
                                            </p:txEl>
                                          </p:spTgt>
                                        </p:tgtEl>
                                      </p:cBhvr>
                                      <p:to x="100000" y="60000"/>
                                    </p:animScale>
                                    <p:animScale>
                                      <p:cBhvr>
                                        <p:cTn id="42" dur="166" decel="50000">
                                          <p:stCondLst>
                                            <p:cond delay="676"/>
                                          </p:stCondLst>
                                        </p:cTn>
                                        <p:tgtEl>
                                          <p:spTgt spid="6">
                                            <p:txEl>
                                              <p:pRg st="0" end="0"/>
                                            </p:txEl>
                                          </p:spTgt>
                                        </p:tgtEl>
                                      </p:cBhvr>
                                      <p:to x="100000" y="100000"/>
                                    </p:animScale>
                                    <p:animScale>
                                      <p:cBhvr>
                                        <p:cTn id="43" dur="26">
                                          <p:stCondLst>
                                            <p:cond delay="1312"/>
                                          </p:stCondLst>
                                        </p:cTn>
                                        <p:tgtEl>
                                          <p:spTgt spid="6">
                                            <p:txEl>
                                              <p:pRg st="0" end="0"/>
                                            </p:txEl>
                                          </p:spTgt>
                                        </p:tgtEl>
                                      </p:cBhvr>
                                      <p:to x="100000" y="80000"/>
                                    </p:animScale>
                                    <p:animScale>
                                      <p:cBhvr>
                                        <p:cTn id="44" dur="166" decel="50000">
                                          <p:stCondLst>
                                            <p:cond delay="1338"/>
                                          </p:stCondLst>
                                        </p:cTn>
                                        <p:tgtEl>
                                          <p:spTgt spid="6">
                                            <p:txEl>
                                              <p:pRg st="0" end="0"/>
                                            </p:txEl>
                                          </p:spTgt>
                                        </p:tgtEl>
                                      </p:cBhvr>
                                      <p:to x="100000" y="100000"/>
                                    </p:animScale>
                                    <p:animScale>
                                      <p:cBhvr>
                                        <p:cTn id="45" dur="26">
                                          <p:stCondLst>
                                            <p:cond delay="1642"/>
                                          </p:stCondLst>
                                        </p:cTn>
                                        <p:tgtEl>
                                          <p:spTgt spid="6">
                                            <p:txEl>
                                              <p:pRg st="0" end="0"/>
                                            </p:txEl>
                                          </p:spTgt>
                                        </p:tgtEl>
                                      </p:cBhvr>
                                      <p:to x="100000" y="90000"/>
                                    </p:animScale>
                                    <p:animScale>
                                      <p:cBhvr>
                                        <p:cTn id="46" dur="166" decel="50000">
                                          <p:stCondLst>
                                            <p:cond delay="1668"/>
                                          </p:stCondLst>
                                        </p:cTn>
                                        <p:tgtEl>
                                          <p:spTgt spid="6">
                                            <p:txEl>
                                              <p:pRg st="0" end="0"/>
                                            </p:txEl>
                                          </p:spTgt>
                                        </p:tgtEl>
                                      </p:cBhvr>
                                      <p:to x="100000" y="100000"/>
                                    </p:animScale>
                                    <p:animScale>
                                      <p:cBhvr>
                                        <p:cTn id="47" dur="26">
                                          <p:stCondLst>
                                            <p:cond delay="1808"/>
                                          </p:stCondLst>
                                        </p:cTn>
                                        <p:tgtEl>
                                          <p:spTgt spid="6">
                                            <p:txEl>
                                              <p:pRg st="0" end="0"/>
                                            </p:txEl>
                                          </p:spTgt>
                                        </p:tgtEl>
                                      </p:cBhvr>
                                      <p:to x="100000" y="95000"/>
                                    </p:animScale>
                                    <p:animScale>
                                      <p:cBhvr>
                                        <p:cTn id="48" dur="166" decel="50000">
                                          <p:stCondLst>
                                            <p:cond delay="1834"/>
                                          </p:stCondLst>
                                        </p:cTn>
                                        <p:tgtEl>
                                          <p:spTgt spid="6">
                                            <p:txEl>
                                              <p:pRg st="0" end="0"/>
                                            </p:txEl>
                                          </p:spTgt>
                                        </p:tgtEl>
                                      </p:cBhvr>
                                      <p:to x="100000" y="100000"/>
                                    </p:animScale>
                                  </p:childTnLst>
                                </p:cTn>
                              </p:par>
                            </p:childTnLst>
                          </p:cTn>
                        </p:par>
                      </p:childTnLst>
                    </p:cTn>
                  </p:par>
                  <p:par>
                    <p:cTn id="49" fill="hold">
                      <p:stCondLst>
                        <p:cond delay="indefinite"/>
                      </p:stCondLst>
                      <p:childTnLst>
                        <p:par>
                          <p:cTn id="50" fill="hold">
                            <p:stCondLst>
                              <p:cond delay="0"/>
                            </p:stCondLst>
                            <p:childTnLst>
                              <p:par>
                                <p:cTn id="51" presetID="21" presetClass="entr" presetSubtype="1" fill="hold" nodeType="clickEffect">
                                  <p:stCondLst>
                                    <p:cond delay="0"/>
                                  </p:stCondLst>
                                  <p:childTnLst>
                                    <p:set>
                                      <p:cBhvr>
                                        <p:cTn id="52" dur="1" fill="hold">
                                          <p:stCondLst>
                                            <p:cond delay="0"/>
                                          </p:stCondLst>
                                        </p:cTn>
                                        <p:tgtEl>
                                          <p:spTgt spid="6">
                                            <p:txEl>
                                              <p:pRg st="1" end="1"/>
                                            </p:txEl>
                                          </p:spTgt>
                                        </p:tgtEl>
                                        <p:attrNameLst>
                                          <p:attrName>style.visibility</p:attrName>
                                        </p:attrNameLst>
                                      </p:cBhvr>
                                      <p:to>
                                        <p:strVal val="visible"/>
                                      </p:to>
                                    </p:set>
                                    <p:animEffect transition="in" filter="wheel(1)">
                                      <p:cBhvr>
                                        <p:cTn id="53" dur="2000"/>
                                        <p:tgtEl>
                                          <p:spTgt spid="6">
                                            <p:txEl>
                                              <p:pRg st="1" end="1"/>
                                            </p:txEl>
                                          </p:spTgt>
                                        </p:tgtEl>
                                      </p:cBhvr>
                                    </p:animEffect>
                                  </p:childTnLst>
                                </p:cTn>
                              </p:par>
                              <p:par>
                                <p:cTn id="54" presetID="21" presetClass="entr" presetSubtype="1" fill="hold" nodeType="withEffect">
                                  <p:stCondLst>
                                    <p:cond delay="0"/>
                                  </p:stCondLst>
                                  <p:childTnLst>
                                    <p:set>
                                      <p:cBhvr>
                                        <p:cTn id="55" dur="1" fill="hold">
                                          <p:stCondLst>
                                            <p:cond delay="0"/>
                                          </p:stCondLst>
                                        </p:cTn>
                                        <p:tgtEl>
                                          <p:spTgt spid="6">
                                            <p:txEl>
                                              <p:pRg st="2" end="2"/>
                                            </p:txEl>
                                          </p:spTgt>
                                        </p:tgtEl>
                                        <p:attrNameLst>
                                          <p:attrName>style.visibility</p:attrName>
                                        </p:attrNameLst>
                                      </p:cBhvr>
                                      <p:to>
                                        <p:strVal val="visible"/>
                                      </p:to>
                                    </p:set>
                                    <p:animEffect transition="in" filter="wheel(1)">
                                      <p:cBhvr>
                                        <p:cTn id="56" dur="2000"/>
                                        <p:tgtEl>
                                          <p:spTgt spid="6">
                                            <p:txEl>
                                              <p:pRg st="2" end="2"/>
                                            </p:txEl>
                                          </p:spTgt>
                                        </p:tgtEl>
                                      </p:cBhvr>
                                    </p:animEffect>
                                  </p:childTnLst>
                                </p:cTn>
                              </p:par>
                              <p:par>
                                <p:cTn id="57" presetID="21" presetClass="entr" presetSubtype="1" fill="hold" nodeType="withEffect">
                                  <p:stCondLst>
                                    <p:cond delay="0"/>
                                  </p:stCondLst>
                                  <p:childTnLst>
                                    <p:set>
                                      <p:cBhvr>
                                        <p:cTn id="58" dur="1" fill="hold">
                                          <p:stCondLst>
                                            <p:cond delay="0"/>
                                          </p:stCondLst>
                                        </p:cTn>
                                        <p:tgtEl>
                                          <p:spTgt spid="6">
                                            <p:txEl>
                                              <p:pRg st="3" end="3"/>
                                            </p:txEl>
                                          </p:spTgt>
                                        </p:tgtEl>
                                        <p:attrNameLst>
                                          <p:attrName>style.visibility</p:attrName>
                                        </p:attrNameLst>
                                      </p:cBhvr>
                                      <p:to>
                                        <p:strVal val="visible"/>
                                      </p:to>
                                    </p:set>
                                    <p:animEffect transition="in" filter="wheel(1)">
                                      <p:cBhvr>
                                        <p:cTn id="59" dur="2000"/>
                                        <p:tgtEl>
                                          <p:spTgt spid="6">
                                            <p:txEl>
                                              <p:pRg st="3" end="3"/>
                                            </p:txEl>
                                          </p:spTgt>
                                        </p:tgtEl>
                                      </p:cBhvr>
                                    </p:animEffect>
                                  </p:childTnLst>
                                </p:cTn>
                              </p:par>
                              <p:par>
                                <p:cTn id="60" presetID="21" presetClass="entr" presetSubtype="1" fill="hold" nodeType="withEffect">
                                  <p:stCondLst>
                                    <p:cond delay="0"/>
                                  </p:stCondLst>
                                  <p:childTnLst>
                                    <p:set>
                                      <p:cBhvr>
                                        <p:cTn id="61" dur="1" fill="hold">
                                          <p:stCondLst>
                                            <p:cond delay="0"/>
                                          </p:stCondLst>
                                        </p:cTn>
                                        <p:tgtEl>
                                          <p:spTgt spid="6">
                                            <p:txEl>
                                              <p:pRg st="4" end="4"/>
                                            </p:txEl>
                                          </p:spTgt>
                                        </p:tgtEl>
                                        <p:attrNameLst>
                                          <p:attrName>style.visibility</p:attrName>
                                        </p:attrNameLst>
                                      </p:cBhvr>
                                      <p:to>
                                        <p:strVal val="visible"/>
                                      </p:to>
                                    </p:set>
                                    <p:animEffect transition="in" filter="wheel(1)">
                                      <p:cBhvr>
                                        <p:cTn id="62" dur="2000"/>
                                        <p:tgtEl>
                                          <p:spTgt spid="6">
                                            <p:txEl>
                                              <p:pRg st="4" end="4"/>
                                            </p:txEl>
                                          </p:spTgt>
                                        </p:tgtEl>
                                      </p:cBhvr>
                                    </p:animEffect>
                                  </p:childTnLst>
                                </p:cTn>
                              </p:par>
                              <p:par>
                                <p:cTn id="63" presetID="21" presetClass="entr" presetSubtype="1" fill="hold" nodeType="withEffect">
                                  <p:stCondLst>
                                    <p:cond delay="0"/>
                                  </p:stCondLst>
                                  <p:childTnLst>
                                    <p:set>
                                      <p:cBhvr>
                                        <p:cTn id="64" dur="1" fill="hold">
                                          <p:stCondLst>
                                            <p:cond delay="0"/>
                                          </p:stCondLst>
                                        </p:cTn>
                                        <p:tgtEl>
                                          <p:spTgt spid="6">
                                            <p:txEl>
                                              <p:pRg st="5" end="5"/>
                                            </p:txEl>
                                          </p:spTgt>
                                        </p:tgtEl>
                                        <p:attrNameLst>
                                          <p:attrName>style.visibility</p:attrName>
                                        </p:attrNameLst>
                                      </p:cBhvr>
                                      <p:to>
                                        <p:strVal val="visible"/>
                                      </p:to>
                                    </p:set>
                                    <p:animEffect transition="in" filter="wheel(1)">
                                      <p:cBhvr>
                                        <p:cTn id="65" dur="20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8" y="152401"/>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Marcador de número de diapositiva"/>
          <p:cNvSpPr>
            <a:spLocks noGrp="1"/>
          </p:cNvSpPr>
          <p:nvPr>
            <p:ph type="sldNum" sz="quarter" idx="12"/>
          </p:nvPr>
        </p:nvSpPr>
        <p:spPr/>
        <p:txBody>
          <a:bodyPr/>
          <a:lstStyle/>
          <a:p>
            <a:fld id="{339DE33B-29C3-A64D-9297-00A5A1600F58}" type="slidenum">
              <a:rPr lang="es-ES" smtClean="0"/>
              <a:t>36</a:t>
            </a:fld>
            <a:endParaRPr lang="es-ES" dirty="0"/>
          </a:p>
        </p:txBody>
      </p:sp>
      <p:sp>
        <p:nvSpPr>
          <p:cNvPr id="3" name="2 CuadroTexto"/>
          <p:cNvSpPr txBox="1"/>
          <p:nvPr/>
        </p:nvSpPr>
        <p:spPr>
          <a:xfrm>
            <a:off x="630621" y="798787"/>
            <a:ext cx="10121462" cy="646331"/>
          </a:xfrm>
          <a:prstGeom prst="rect">
            <a:avLst/>
          </a:prstGeom>
          <a:noFill/>
        </p:spPr>
        <p:txBody>
          <a:bodyPr wrap="square" rtlCol="0">
            <a:spAutoFit/>
          </a:bodyPr>
          <a:lstStyle/>
          <a:p>
            <a:r>
              <a:rPr lang="es-ES" sz="2800" dirty="0" smtClean="0">
                <a:solidFill>
                  <a:srgbClr val="FF0000"/>
                </a:solidFill>
              </a:rPr>
              <a:t>COMISIÓN DE  APERTURA</a:t>
            </a:r>
            <a:r>
              <a:rPr lang="es-ES" sz="3600" dirty="0" smtClean="0">
                <a:solidFill>
                  <a:srgbClr val="FF0000"/>
                </a:solidFill>
              </a:rPr>
              <a:t>.</a:t>
            </a:r>
          </a:p>
        </p:txBody>
      </p:sp>
      <p:sp>
        <p:nvSpPr>
          <p:cNvPr id="5" name="4 CuadroTexto"/>
          <p:cNvSpPr txBox="1"/>
          <p:nvPr/>
        </p:nvSpPr>
        <p:spPr>
          <a:xfrm>
            <a:off x="831069" y="1928392"/>
            <a:ext cx="10279117" cy="4616648"/>
          </a:xfrm>
          <a:prstGeom prst="rect">
            <a:avLst/>
          </a:prstGeom>
          <a:noFill/>
        </p:spPr>
        <p:txBody>
          <a:bodyPr wrap="square" rtlCol="0">
            <a:spAutoFit/>
          </a:bodyPr>
          <a:lstStyle/>
          <a:p>
            <a:pPr marL="457200" indent="-457200" algn="just">
              <a:spcBef>
                <a:spcPts val="600"/>
              </a:spcBef>
              <a:spcAft>
                <a:spcPts val="600"/>
              </a:spcAft>
              <a:buFont typeface="+mj-lt"/>
              <a:buAutoNum type="arabicPeriod"/>
            </a:pPr>
            <a:r>
              <a:rPr lang="es-ES" sz="2300" dirty="0" smtClean="0"/>
              <a:t>Designada </a:t>
            </a:r>
            <a:r>
              <a:rPr lang="es-ES" sz="2300" dirty="0"/>
              <a:t>por el Director Nacional, </a:t>
            </a:r>
            <a:r>
              <a:rPr lang="es-ES" sz="2300" dirty="0">
                <a:solidFill>
                  <a:srgbClr val="000099"/>
                </a:solidFill>
              </a:rPr>
              <a:t>Regiona</a:t>
            </a:r>
            <a:r>
              <a:rPr lang="es-ES" sz="2300" dirty="0"/>
              <a:t>l o el SEREMI respectivo, según corresponda. Tres integrantes, entre funcionarios de su </a:t>
            </a:r>
            <a:r>
              <a:rPr lang="es-CL" sz="2300" dirty="0"/>
              <a:t>dependencia.</a:t>
            </a:r>
          </a:p>
          <a:p>
            <a:pPr marL="457200" indent="-457200" algn="just">
              <a:spcBef>
                <a:spcPts val="600"/>
              </a:spcBef>
              <a:spcAft>
                <a:spcPts val="600"/>
              </a:spcAft>
              <a:buFont typeface="+mj-lt"/>
              <a:buAutoNum type="arabicPeriod"/>
            </a:pPr>
            <a:r>
              <a:rPr lang="es-ES" sz="2300" dirty="0" smtClean="0"/>
              <a:t>Abre </a:t>
            </a:r>
            <a:r>
              <a:rPr lang="es-ES" sz="2300" dirty="0"/>
              <a:t>el sobre Propuesta Técnica de todos los proponentes, verificando la inclusión de cada uno de los antecedentes </a:t>
            </a:r>
            <a:r>
              <a:rPr lang="es-ES" sz="2300" dirty="0" smtClean="0"/>
              <a:t>solicitados. </a:t>
            </a:r>
            <a:endParaRPr lang="es-ES" sz="2300" dirty="0"/>
          </a:p>
          <a:p>
            <a:pPr marL="457200" indent="-457200" algn="just">
              <a:spcBef>
                <a:spcPts val="600"/>
              </a:spcBef>
              <a:spcAft>
                <a:spcPts val="600"/>
              </a:spcAft>
              <a:buFont typeface="+mj-lt"/>
              <a:buAutoNum type="arabicPeriod"/>
            </a:pPr>
            <a:r>
              <a:rPr lang="es-ES" sz="2300" dirty="0" smtClean="0"/>
              <a:t>Devuelve</a:t>
            </a:r>
            <a:r>
              <a:rPr lang="es-ES" sz="2300" dirty="0"/>
              <a:t>, sin abrir, los sobres de las propuestas económicas, </a:t>
            </a:r>
            <a:r>
              <a:rPr lang="es-ES" sz="2300" dirty="0" smtClean="0"/>
              <a:t>de aquellos proponentes cuya propuesta técnica no contiene todos los antecedentes solicitados. Constancia en el Acta</a:t>
            </a:r>
          </a:p>
          <a:p>
            <a:pPr marL="457200" indent="-457200" algn="just">
              <a:spcBef>
                <a:spcPts val="600"/>
              </a:spcBef>
              <a:spcAft>
                <a:spcPts val="600"/>
              </a:spcAft>
              <a:buFont typeface="+mj-lt"/>
              <a:buAutoNum type="arabicPeriod"/>
            </a:pPr>
            <a:r>
              <a:rPr lang="es-ES" sz="2300" dirty="0" smtClean="0"/>
              <a:t>Los sobres de las propuestas económicas de los oferentes que cumplen con lo indicado en 2., son firmados por la Comisión, quedando en custodia en la Dirección correspondiente, cerrados, hasta la fecha y hora fijada para la Apertura Económica</a:t>
            </a:r>
            <a:endParaRPr lang="es-CL" sz="2300" dirty="0"/>
          </a:p>
        </p:txBody>
      </p:sp>
      <p:pic>
        <p:nvPicPr>
          <p:cNvPr id="4" name="Imagen 3"/>
          <p:cNvPicPr>
            <a:picLocks noChangeAspect="1"/>
          </p:cNvPicPr>
          <p:nvPr/>
        </p:nvPicPr>
        <p:blipFill>
          <a:blip r:embed="rId3"/>
          <a:stretch>
            <a:fillRect/>
          </a:stretch>
        </p:blipFill>
        <p:spPr>
          <a:xfrm>
            <a:off x="8156377" y="150461"/>
            <a:ext cx="2000978" cy="1602377"/>
          </a:xfrm>
          <a:prstGeom prst="rect">
            <a:avLst/>
          </a:prstGeom>
        </p:spPr>
      </p:pic>
    </p:spTree>
    <p:extLst>
      <p:ext uri="{BB962C8B-B14F-4D97-AF65-F5344CB8AC3E}">
        <p14:creationId xmlns:p14="http://schemas.microsoft.com/office/powerpoint/2010/main" val="3045178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Effect transition="in" filter="fade">
                                      <p:cBhvr>
                                        <p:cTn id="19" dur="1000"/>
                                        <p:tgtEl>
                                          <p:spTgt spid="5">
                                            <p:txEl>
                                              <p:pRg st="2" end="2"/>
                                            </p:txEl>
                                          </p:spTgt>
                                        </p:tgtEl>
                                      </p:cBhvr>
                                    </p:animEffect>
                                    <p:anim calcmode="lin" valueType="num">
                                      <p:cBhvr>
                                        <p:cTn id="20"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6" presetClass="entr" presetSubtype="16" fill="hold" nodeType="clickEffect">
                                  <p:stCondLst>
                                    <p:cond delay="0"/>
                                  </p:stCondLst>
                                  <p:childTnLst>
                                    <p:set>
                                      <p:cBhvr>
                                        <p:cTn id="25" dur="1" fill="hold">
                                          <p:stCondLst>
                                            <p:cond delay="0"/>
                                          </p:stCondLst>
                                        </p:cTn>
                                        <p:tgtEl>
                                          <p:spTgt spid="5">
                                            <p:txEl>
                                              <p:pRg st="3" end="3"/>
                                            </p:txEl>
                                          </p:spTgt>
                                        </p:tgtEl>
                                        <p:attrNameLst>
                                          <p:attrName>style.visibility</p:attrName>
                                        </p:attrNameLst>
                                      </p:cBhvr>
                                      <p:to>
                                        <p:strVal val="visible"/>
                                      </p:to>
                                    </p:set>
                                    <p:animEffect transition="in" filter="circle(in)">
                                      <p:cBhvr>
                                        <p:cTn id="26" dur="20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ángulo redondeado 10"/>
          <p:cNvSpPr/>
          <p:nvPr/>
        </p:nvSpPr>
        <p:spPr>
          <a:xfrm>
            <a:off x="844732" y="896983"/>
            <a:ext cx="2368731" cy="523220"/>
          </a:xfrm>
          <a:prstGeom prst="roundRect">
            <a:avLst/>
          </a:prstGeom>
          <a:solidFill>
            <a:schemeClr val="bg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a:p>
        </p:txBody>
      </p:sp>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7836" y="95467"/>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Marcador de número de diapositiva"/>
          <p:cNvSpPr>
            <a:spLocks noGrp="1"/>
          </p:cNvSpPr>
          <p:nvPr>
            <p:ph type="sldNum" sz="quarter" idx="12"/>
          </p:nvPr>
        </p:nvSpPr>
        <p:spPr>
          <a:xfrm>
            <a:off x="8735326" y="6220603"/>
            <a:ext cx="2844059" cy="365125"/>
          </a:xfrm>
        </p:spPr>
        <p:txBody>
          <a:bodyPr/>
          <a:lstStyle/>
          <a:p>
            <a:fld id="{339DE33B-29C3-A64D-9297-00A5A1600F58}" type="slidenum">
              <a:rPr lang="es-ES" smtClean="0"/>
              <a:t>37</a:t>
            </a:fld>
            <a:endParaRPr lang="es-ES" dirty="0"/>
          </a:p>
        </p:txBody>
      </p:sp>
      <p:sp>
        <p:nvSpPr>
          <p:cNvPr id="3" name="2 CuadroTexto"/>
          <p:cNvSpPr txBox="1"/>
          <p:nvPr/>
        </p:nvSpPr>
        <p:spPr>
          <a:xfrm>
            <a:off x="387185" y="2372761"/>
            <a:ext cx="10996061" cy="3400931"/>
          </a:xfrm>
          <a:prstGeom prst="rect">
            <a:avLst/>
          </a:prstGeom>
          <a:noFill/>
        </p:spPr>
        <p:txBody>
          <a:bodyPr wrap="square" rtlCol="0">
            <a:spAutoFit/>
          </a:bodyPr>
          <a:lstStyle/>
          <a:p>
            <a:pPr marL="457200" indent="-457200" algn="just">
              <a:spcAft>
                <a:spcPts val="400"/>
              </a:spcAft>
              <a:buFont typeface="+mj-lt"/>
              <a:buAutoNum type="arabicPeriod"/>
            </a:pPr>
            <a:r>
              <a:rPr lang="es-ES" sz="2000" dirty="0"/>
              <a:t>Integrada </a:t>
            </a:r>
            <a:r>
              <a:rPr lang="es-ES" sz="2000" dirty="0" smtClean="0"/>
              <a:t>al </a:t>
            </a:r>
            <a:r>
              <a:rPr lang="es-ES" sz="2000" dirty="0"/>
              <a:t>menos </a:t>
            </a:r>
            <a:r>
              <a:rPr lang="es-ES" sz="2000" dirty="0" smtClean="0"/>
              <a:t>por tres </a:t>
            </a:r>
            <a:r>
              <a:rPr lang="es-ES" sz="2000" dirty="0"/>
              <a:t>profesionales, definiéndose en las BALI la autoridad que las nombra.</a:t>
            </a:r>
          </a:p>
          <a:p>
            <a:pPr marL="457200" indent="-457200" algn="just">
              <a:spcAft>
                <a:spcPts val="400"/>
              </a:spcAft>
              <a:buFont typeface="+mj-lt"/>
              <a:buAutoNum type="arabicPeriod"/>
            </a:pPr>
            <a:r>
              <a:rPr lang="es-ES" sz="2000" dirty="0" smtClean="0"/>
              <a:t>Realiza la </a:t>
            </a:r>
            <a:r>
              <a:rPr lang="es-ES" sz="2000" dirty="0"/>
              <a:t>revisión y análisis </a:t>
            </a:r>
            <a:r>
              <a:rPr lang="es-ES" sz="2000" u="sng" dirty="0"/>
              <a:t>detallado</a:t>
            </a:r>
            <a:r>
              <a:rPr lang="es-ES" sz="2000" dirty="0"/>
              <a:t> de los documentos vistos en el acto de </a:t>
            </a:r>
            <a:r>
              <a:rPr lang="es-ES" sz="2000" dirty="0" smtClean="0"/>
              <a:t>Apertura; </a:t>
            </a:r>
            <a:r>
              <a:rPr lang="es-ES" sz="2000" u="sng" dirty="0" smtClean="0"/>
              <a:t>verifica </a:t>
            </a:r>
            <a:r>
              <a:rPr lang="es-ES" sz="2000" u="sng" dirty="0"/>
              <a:t>en esta ocasión</a:t>
            </a:r>
            <a:r>
              <a:rPr lang="es-ES" sz="2000" dirty="0"/>
              <a:t>, si se han </a:t>
            </a:r>
            <a:r>
              <a:rPr lang="es-ES" sz="2000" u="sng" dirty="0"/>
              <a:t>incluido correctamente </a:t>
            </a:r>
            <a:r>
              <a:rPr lang="es-ES" sz="2000" dirty="0"/>
              <a:t>todos los requisitos técnicos exigidos en el Proyecto, rechazando todas las ofertas que no cumplen lo </a:t>
            </a:r>
            <a:r>
              <a:rPr lang="es-CL" sz="2000" dirty="0"/>
              <a:t>especificado.</a:t>
            </a:r>
          </a:p>
          <a:p>
            <a:pPr marL="457200" indent="-457200" algn="just">
              <a:spcAft>
                <a:spcPts val="400"/>
              </a:spcAft>
              <a:buFont typeface="+mj-lt"/>
              <a:buAutoNum type="arabicPeriod"/>
            </a:pPr>
            <a:r>
              <a:rPr lang="es-ES" sz="2000" dirty="0" smtClean="0"/>
              <a:t>Emite </a:t>
            </a:r>
            <a:r>
              <a:rPr lang="es-ES" sz="2000" dirty="0"/>
              <a:t>un informe que incluya los fundamentos de rechazo de las propuestas técnicas que así lo </a:t>
            </a:r>
            <a:r>
              <a:rPr lang="es-ES" sz="2000" dirty="0" smtClean="0"/>
              <a:t>ameriten.</a:t>
            </a:r>
          </a:p>
          <a:p>
            <a:pPr marL="457200" indent="-457200" algn="just">
              <a:spcAft>
                <a:spcPts val="600"/>
              </a:spcAft>
              <a:buFont typeface="+mj-lt"/>
              <a:buAutoNum type="arabicPeriod"/>
            </a:pPr>
            <a:r>
              <a:rPr lang="es-ES" sz="2000" dirty="0"/>
              <a:t>Si la cantidad de </a:t>
            </a:r>
            <a:r>
              <a:rPr lang="es-ES" sz="2000" dirty="0">
                <a:solidFill>
                  <a:srgbClr val="000099"/>
                </a:solidFill>
              </a:rPr>
              <a:t>ofertas técnicamente aceptables</a:t>
            </a:r>
            <a:r>
              <a:rPr lang="es-ES" sz="2000" dirty="0"/>
              <a:t>, elegidas, es </a:t>
            </a:r>
            <a:r>
              <a:rPr lang="es-ES" sz="2000" dirty="0">
                <a:solidFill>
                  <a:srgbClr val="000099"/>
                </a:solidFill>
              </a:rPr>
              <a:t>menor a tres</a:t>
            </a:r>
            <a:r>
              <a:rPr lang="es-ES" sz="2000" dirty="0"/>
              <a:t>, </a:t>
            </a:r>
            <a:r>
              <a:rPr lang="es-ES" sz="2000" u="sng" dirty="0"/>
              <a:t>podrá</a:t>
            </a:r>
            <a:r>
              <a:rPr lang="es-ES" sz="2000" dirty="0"/>
              <a:t> ser causal para que la autoridad pertinente pueda desechar todas las ofertas. </a:t>
            </a:r>
            <a:endParaRPr lang="es-ES" sz="2000" dirty="0" smtClean="0"/>
          </a:p>
          <a:p>
            <a:pPr marL="457200" indent="-457200" algn="just">
              <a:buFont typeface="+mj-lt"/>
              <a:buAutoNum type="arabicPeriod"/>
            </a:pPr>
            <a:r>
              <a:rPr lang="es-MX" sz="2000" dirty="0"/>
              <a:t>Sólo se </a:t>
            </a:r>
            <a:r>
              <a:rPr lang="es-MX" sz="2000" dirty="0" smtClean="0"/>
              <a:t>abren </a:t>
            </a:r>
            <a:r>
              <a:rPr lang="es-MX" sz="2000" dirty="0"/>
              <a:t>las ofertas económicas de las propuestas seleccionadas y la autoridad pertinente </a:t>
            </a:r>
            <a:r>
              <a:rPr lang="es-MX" sz="2000" dirty="0" smtClean="0"/>
              <a:t>adjudica </a:t>
            </a:r>
            <a:r>
              <a:rPr lang="es-MX" sz="2000" dirty="0"/>
              <a:t>la propuesta a aquel licitante que tenga el menor costo para el </a:t>
            </a:r>
            <a:r>
              <a:rPr lang="es-CL" sz="2000" dirty="0"/>
              <a:t>Fisco</a:t>
            </a:r>
            <a:r>
              <a:rPr lang="es-CL" sz="2000" dirty="0" smtClean="0"/>
              <a:t>.</a:t>
            </a:r>
            <a:endParaRPr lang="es-CL" sz="2000" dirty="0"/>
          </a:p>
        </p:txBody>
      </p:sp>
      <p:sp>
        <p:nvSpPr>
          <p:cNvPr id="4" name="3 CuadroTexto"/>
          <p:cNvSpPr txBox="1"/>
          <p:nvPr/>
        </p:nvSpPr>
        <p:spPr>
          <a:xfrm>
            <a:off x="583323" y="124417"/>
            <a:ext cx="10307695" cy="523220"/>
          </a:xfrm>
          <a:prstGeom prst="rect">
            <a:avLst/>
          </a:prstGeom>
          <a:noFill/>
        </p:spPr>
        <p:txBody>
          <a:bodyPr wrap="square" rtlCol="0">
            <a:spAutoFit/>
          </a:bodyPr>
          <a:lstStyle/>
          <a:p>
            <a:r>
              <a:rPr lang="es-ES" sz="2800" dirty="0">
                <a:solidFill>
                  <a:srgbClr val="FF0000"/>
                </a:solidFill>
                <a:effectLst>
                  <a:outerShdw blurRad="38100" dist="38100" dir="2700000" algn="tl">
                    <a:srgbClr val="000000">
                      <a:alpha val="43137"/>
                    </a:srgbClr>
                  </a:outerShdw>
                </a:effectLst>
              </a:rPr>
              <a:t>COMISIÓN DE EVALUACIÓN DE LAS OFERTAS,  TÉCNICA Y ECONÓMICA</a:t>
            </a:r>
            <a:endParaRPr lang="es-CL" sz="2800" dirty="0"/>
          </a:p>
        </p:txBody>
      </p:sp>
      <p:sp>
        <p:nvSpPr>
          <p:cNvPr id="5" name="4 CuadroTexto"/>
          <p:cNvSpPr txBox="1"/>
          <p:nvPr/>
        </p:nvSpPr>
        <p:spPr>
          <a:xfrm>
            <a:off x="11383246" y="1075722"/>
            <a:ext cx="487047" cy="276999"/>
          </a:xfrm>
          <a:prstGeom prst="rect">
            <a:avLst/>
          </a:prstGeom>
          <a:noFill/>
        </p:spPr>
        <p:txBody>
          <a:bodyPr wrap="square" rtlCol="0">
            <a:spAutoFit/>
          </a:bodyPr>
          <a:lstStyle/>
          <a:p>
            <a:r>
              <a:rPr lang="es-ES" sz="1200" dirty="0" smtClean="0"/>
              <a:t>1/2</a:t>
            </a:r>
            <a:endParaRPr lang="es-CL" sz="1200" dirty="0"/>
          </a:p>
        </p:txBody>
      </p:sp>
      <p:pic>
        <p:nvPicPr>
          <p:cNvPr id="8" name="Imagen 7"/>
          <p:cNvPicPr>
            <a:picLocks noChangeAspect="1"/>
          </p:cNvPicPr>
          <p:nvPr/>
        </p:nvPicPr>
        <p:blipFill>
          <a:blip r:embed="rId3"/>
          <a:stretch>
            <a:fillRect/>
          </a:stretch>
        </p:blipFill>
        <p:spPr>
          <a:xfrm>
            <a:off x="4577173" y="710099"/>
            <a:ext cx="2857500" cy="1600200"/>
          </a:xfrm>
          <a:prstGeom prst="rect">
            <a:avLst/>
          </a:prstGeom>
        </p:spPr>
      </p:pic>
      <p:pic>
        <p:nvPicPr>
          <p:cNvPr id="9" name="Imagen 8"/>
          <p:cNvPicPr>
            <a:picLocks noChangeAspect="1"/>
          </p:cNvPicPr>
          <p:nvPr/>
        </p:nvPicPr>
        <p:blipFill>
          <a:blip r:embed="rId4"/>
          <a:stretch>
            <a:fillRect/>
          </a:stretch>
        </p:blipFill>
        <p:spPr>
          <a:xfrm>
            <a:off x="9685362" y="586082"/>
            <a:ext cx="1490259" cy="1756634"/>
          </a:xfrm>
          <a:prstGeom prst="rect">
            <a:avLst/>
          </a:prstGeom>
        </p:spPr>
      </p:pic>
      <p:sp>
        <p:nvSpPr>
          <p:cNvPr id="10" name="CuadroTexto 9"/>
          <p:cNvSpPr txBox="1"/>
          <p:nvPr/>
        </p:nvSpPr>
        <p:spPr>
          <a:xfrm>
            <a:off x="844732" y="896983"/>
            <a:ext cx="2455818" cy="523220"/>
          </a:xfrm>
          <a:prstGeom prst="rect">
            <a:avLst/>
          </a:prstGeom>
          <a:noFill/>
        </p:spPr>
        <p:txBody>
          <a:bodyPr wrap="square" rtlCol="0">
            <a:spAutoFit/>
          </a:bodyPr>
          <a:lstStyle/>
          <a:p>
            <a:r>
              <a:rPr lang="es-MX" sz="1400" dirty="0" smtClean="0"/>
              <a:t>Capacidad técnica; experiencia</a:t>
            </a:r>
          </a:p>
          <a:p>
            <a:r>
              <a:rPr lang="es-MX" sz="1400" dirty="0" smtClean="0"/>
              <a:t>Precio; Plazo; Calidad</a:t>
            </a:r>
            <a:endParaRPr lang="es-CL" sz="1400" dirty="0"/>
          </a:p>
        </p:txBody>
      </p:sp>
    </p:spTree>
    <p:extLst>
      <p:ext uri="{BB962C8B-B14F-4D97-AF65-F5344CB8AC3E}">
        <p14:creationId xmlns:p14="http://schemas.microsoft.com/office/powerpoint/2010/main" val="2989092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additive="base">
                                        <p:cTn id="12"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1000"/>
                                        <p:tgtEl>
                                          <p:spTgt spid="3">
                                            <p:txEl>
                                              <p:pRg st="2" end="2"/>
                                            </p:txEl>
                                          </p:spTgt>
                                        </p:tgtEl>
                                      </p:cBhvr>
                                    </p:animEffect>
                                    <p:anim calcmode="lin" valueType="num">
                                      <p:cBhvr>
                                        <p:cTn id="1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circle(in)">
                                      <p:cBhvr>
                                        <p:cTn id="25" dur="2000"/>
                                        <p:tgtEl>
                                          <p:spTgt spid="3">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nodeType="click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Effect transition="in" filter="circle(in)">
                                      <p:cBhvr>
                                        <p:cTn id="30"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8" y="152401"/>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Marcador de número de diapositiva"/>
          <p:cNvSpPr>
            <a:spLocks noGrp="1"/>
          </p:cNvSpPr>
          <p:nvPr>
            <p:ph type="sldNum" sz="quarter" idx="12"/>
          </p:nvPr>
        </p:nvSpPr>
        <p:spPr/>
        <p:txBody>
          <a:bodyPr/>
          <a:lstStyle/>
          <a:p>
            <a:fld id="{339DE33B-29C3-A64D-9297-00A5A1600F58}" type="slidenum">
              <a:rPr lang="es-ES" smtClean="0"/>
              <a:t>38</a:t>
            </a:fld>
            <a:endParaRPr lang="es-ES" dirty="0"/>
          </a:p>
        </p:txBody>
      </p:sp>
      <p:sp>
        <p:nvSpPr>
          <p:cNvPr id="5" name="4 CuadroTexto"/>
          <p:cNvSpPr txBox="1"/>
          <p:nvPr/>
        </p:nvSpPr>
        <p:spPr>
          <a:xfrm>
            <a:off x="695749" y="2843233"/>
            <a:ext cx="10932999" cy="769441"/>
          </a:xfrm>
          <a:prstGeom prst="rect">
            <a:avLst/>
          </a:prstGeom>
          <a:noFill/>
        </p:spPr>
        <p:txBody>
          <a:bodyPr wrap="square" rtlCol="0">
            <a:spAutoFit/>
          </a:bodyPr>
          <a:lstStyle/>
          <a:p>
            <a:pPr algn="just"/>
            <a:r>
              <a:rPr lang="es-CL" sz="2200" u="sng" dirty="0"/>
              <a:t>Excepcionalmente y por motivos fundados</a:t>
            </a:r>
            <a:r>
              <a:rPr lang="es-CL" sz="2200" dirty="0"/>
              <a:t>, se </a:t>
            </a:r>
            <a:r>
              <a:rPr lang="es-ES" sz="2200" dirty="0" smtClean="0"/>
              <a:t>puede </a:t>
            </a:r>
            <a:r>
              <a:rPr lang="es-ES" sz="2200" dirty="0" smtClean="0">
                <a:solidFill>
                  <a:srgbClr val="000099"/>
                </a:solidFill>
              </a:rPr>
              <a:t>evaluar en </a:t>
            </a:r>
            <a:r>
              <a:rPr lang="es-ES" sz="2200" dirty="0">
                <a:solidFill>
                  <a:srgbClr val="000099"/>
                </a:solidFill>
              </a:rPr>
              <a:t>un solo acto las ofertas técnicas </a:t>
            </a:r>
            <a:r>
              <a:rPr lang="es-ES" sz="2200" dirty="0" smtClean="0">
                <a:solidFill>
                  <a:srgbClr val="000099"/>
                </a:solidFill>
              </a:rPr>
              <a:t>y económicas</a:t>
            </a:r>
            <a:r>
              <a:rPr lang="es-ES" sz="2200" dirty="0"/>
              <a:t>, quedando así establecido en los documentos </a:t>
            </a:r>
            <a:r>
              <a:rPr lang="es-ES" sz="2200" dirty="0" smtClean="0"/>
              <a:t>de </a:t>
            </a:r>
            <a:r>
              <a:rPr lang="es-CL" sz="2200" dirty="0" smtClean="0"/>
              <a:t>licitación</a:t>
            </a:r>
            <a:r>
              <a:rPr lang="es-CL" sz="2200" dirty="0"/>
              <a:t>.</a:t>
            </a:r>
          </a:p>
        </p:txBody>
      </p:sp>
      <p:sp>
        <p:nvSpPr>
          <p:cNvPr id="4" name="3 CuadroTexto"/>
          <p:cNvSpPr txBox="1"/>
          <p:nvPr/>
        </p:nvSpPr>
        <p:spPr>
          <a:xfrm>
            <a:off x="646386" y="798639"/>
            <a:ext cx="10244632" cy="1600438"/>
          </a:xfrm>
          <a:prstGeom prst="rect">
            <a:avLst/>
          </a:prstGeom>
          <a:noFill/>
        </p:spPr>
        <p:txBody>
          <a:bodyPr wrap="square" rtlCol="0">
            <a:spAutoFit/>
          </a:bodyPr>
          <a:lstStyle/>
          <a:p>
            <a:pPr marL="457200" indent="-457200" algn="just">
              <a:spcAft>
                <a:spcPts val="1200"/>
              </a:spcAft>
              <a:buFont typeface="+mj-lt"/>
              <a:buAutoNum type="arabicPeriod" startAt="5"/>
            </a:pPr>
            <a:r>
              <a:rPr lang="es-ES" sz="2200" dirty="0" smtClean="0"/>
              <a:t>Comunicación </a:t>
            </a:r>
            <a:r>
              <a:rPr lang="es-ES" sz="2200" dirty="0"/>
              <a:t>de la Adjudicación. (Lo realiza la autoridad a los </a:t>
            </a:r>
            <a:r>
              <a:rPr lang="es-ES" sz="2200" dirty="0" smtClean="0"/>
              <a:t>interesados, previa aprobación del Informe de Adjudicación)</a:t>
            </a:r>
          </a:p>
          <a:p>
            <a:pPr marL="457200" indent="-457200" algn="just">
              <a:buFont typeface="+mj-lt"/>
              <a:buAutoNum type="arabicPeriod" startAt="5"/>
            </a:pPr>
            <a:r>
              <a:rPr lang="es-ES" sz="2200" dirty="0" smtClean="0"/>
              <a:t>La Dirección se reserva el derecho de desechar todas las Propuestas Económicas, si no son convenientes para el interés fiscal.</a:t>
            </a:r>
            <a:endParaRPr lang="es-CL" sz="2200" dirty="0"/>
          </a:p>
        </p:txBody>
      </p:sp>
      <p:sp>
        <p:nvSpPr>
          <p:cNvPr id="7" name="6 CuadroTexto"/>
          <p:cNvSpPr txBox="1"/>
          <p:nvPr/>
        </p:nvSpPr>
        <p:spPr>
          <a:xfrm>
            <a:off x="646384" y="3876516"/>
            <a:ext cx="11031727" cy="1107996"/>
          </a:xfrm>
          <a:prstGeom prst="rect">
            <a:avLst/>
          </a:prstGeom>
          <a:noFill/>
        </p:spPr>
        <p:txBody>
          <a:bodyPr wrap="square" rtlCol="0">
            <a:spAutoFit/>
          </a:bodyPr>
          <a:lstStyle/>
          <a:p>
            <a:pPr algn="just"/>
            <a:r>
              <a:rPr lang="es-CL" sz="2200" dirty="0" smtClean="0"/>
              <a:t>Durante el período de evaluación, la </a:t>
            </a:r>
            <a:r>
              <a:rPr lang="es-CL" sz="2200" dirty="0"/>
              <a:t>autoridad correspondiente </a:t>
            </a:r>
            <a:r>
              <a:rPr lang="es-CL" sz="2200" dirty="0" smtClean="0"/>
              <a:t>puede </a:t>
            </a:r>
            <a:r>
              <a:rPr lang="es-ES" sz="2200" dirty="0" smtClean="0"/>
              <a:t>solicitar </a:t>
            </a:r>
            <a:r>
              <a:rPr lang="es-ES" sz="2200" dirty="0"/>
              <a:t>por escrito a los proponentes, </a:t>
            </a:r>
            <a:r>
              <a:rPr lang="es-ES" sz="2200" u="sng" dirty="0">
                <a:solidFill>
                  <a:srgbClr val="000099"/>
                </a:solidFill>
              </a:rPr>
              <a:t>aclaraciones </a:t>
            </a:r>
            <a:r>
              <a:rPr lang="es-ES" sz="2200" dirty="0" smtClean="0"/>
              <a:t>con respecto </a:t>
            </a:r>
            <a:r>
              <a:rPr lang="es-ES" sz="2200" dirty="0"/>
              <a:t>a sus propuestas. Estas </a:t>
            </a:r>
            <a:r>
              <a:rPr lang="es-ES" sz="2200" u="sng" dirty="0"/>
              <a:t>no </a:t>
            </a:r>
            <a:r>
              <a:rPr lang="es-ES" sz="2200" u="sng" dirty="0" smtClean="0"/>
              <a:t>pueden </a:t>
            </a:r>
            <a:r>
              <a:rPr lang="es-ES" sz="2200" u="sng" dirty="0"/>
              <a:t>alterar </a:t>
            </a:r>
            <a:r>
              <a:rPr lang="es-ES" sz="2200" u="sng" dirty="0" smtClean="0"/>
              <a:t>la esencia </a:t>
            </a:r>
            <a:r>
              <a:rPr lang="es-ES" sz="2200" u="sng" dirty="0"/>
              <a:t>de la oferta o el precio de la misma, ni violar </a:t>
            </a:r>
            <a:r>
              <a:rPr lang="es-ES" sz="2200" u="sng" dirty="0" smtClean="0"/>
              <a:t>el principio </a:t>
            </a:r>
            <a:r>
              <a:rPr lang="es-ES" sz="2200" u="sng" dirty="0"/>
              <a:t>de igualdad de los licitantes.</a:t>
            </a:r>
            <a:endParaRPr lang="es-CL" sz="2200" u="sng" dirty="0"/>
          </a:p>
        </p:txBody>
      </p:sp>
      <p:sp>
        <p:nvSpPr>
          <p:cNvPr id="8" name="7 CuadroTexto"/>
          <p:cNvSpPr txBox="1"/>
          <p:nvPr/>
        </p:nvSpPr>
        <p:spPr>
          <a:xfrm>
            <a:off x="9711559" y="0"/>
            <a:ext cx="882869" cy="461665"/>
          </a:xfrm>
          <a:prstGeom prst="rect">
            <a:avLst/>
          </a:prstGeom>
          <a:noFill/>
        </p:spPr>
        <p:txBody>
          <a:bodyPr wrap="square" rtlCol="0">
            <a:spAutoFit/>
          </a:bodyPr>
          <a:lstStyle/>
          <a:p>
            <a:r>
              <a:rPr lang="es-ES" dirty="0" smtClean="0"/>
              <a:t>2/2</a:t>
            </a:r>
            <a:endParaRPr lang="es-CL" dirty="0"/>
          </a:p>
        </p:txBody>
      </p:sp>
      <p:pic>
        <p:nvPicPr>
          <p:cNvPr id="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43418" y="304801"/>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00255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1000"/>
                                        <p:tgtEl>
                                          <p:spTgt spid="4">
                                            <p:txEl>
                                              <p:pRg st="1" end="1"/>
                                            </p:txEl>
                                          </p:spTgt>
                                        </p:tgtEl>
                                      </p:cBhvr>
                                    </p:animEffect>
                                    <p:anim calcmode="lin" valueType="num">
                                      <p:cBhvr>
                                        <p:cTn id="1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6"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ipe(down)">
                                      <p:cBhvr>
                                        <p:cTn id="21" dur="580">
                                          <p:stCondLst>
                                            <p:cond delay="0"/>
                                          </p:stCondLst>
                                        </p:cTn>
                                        <p:tgtEl>
                                          <p:spTgt spid="5"/>
                                        </p:tgtEl>
                                      </p:cBhvr>
                                    </p:animEffect>
                                    <p:anim calcmode="lin" valueType="num">
                                      <p:cBhvr>
                                        <p:cTn id="22"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23"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24"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25"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26"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27" dur="26">
                                          <p:stCondLst>
                                            <p:cond delay="650"/>
                                          </p:stCondLst>
                                        </p:cTn>
                                        <p:tgtEl>
                                          <p:spTgt spid="5"/>
                                        </p:tgtEl>
                                      </p:cBhvr>
                                      <p:to x="100000" y="60000"/>
                                    </p:animScale>
                                    <p:animScale>
                                      <p:cBhvr>
                                        <p:cTn id="28" dur="166" decel="50000">
                                          <p:stCondLst>
                                            <p:cond delay="676"/>
                                          </p:stCondLst>
                                        </p:cTn>
                                        <p:tgtEl>
                                          <p:spTgt spid="5"/>
                                        </p:tgtEl>
                                      </p:cBhvr>
                                      <p:to x="100000" y="100000"/>
                                    </p:animScale>
                                    <p:animScale>
                                      <p:cBhvr>
                                        <p:cTn id="29" dur="26">
                                          <p:stCondLst>
                                            <p:cond delay="1312"/>
                                          </p:stCondLst>
                                        </p:cTn>
                                        <p:tgtEl>
                                          <p:spTgt spid="5"/>
                                        </p:tgtEl>
                                      </p:cBhvr>
                                      <p:to x="100000" y="80000"/>
                                    </p:animScale>
                                    <p:animScale>
                                      <p:cBhvr>
                                        <p:cTn id="30" dur="166" decel="50000">
                                          <p:stCondLst>
                                            <p:cond delay="1338"/>
                                          </p:stCondLst>
                                        </p:cTn>
                                        <p:tgtEl>
                                          <p:spTgt spid="5"/>
                                        </p:tgtEl>
                                      </p:cBhvr>
                                      <p:to x="100000" y="100000"/>
                                    </p:animScale>
                                    <p:animScale>
                                      <p:cBhvr>
                                        <p:cTn id="31" dur="26">
                                          <p:stCondLst>
                                            <p:cond delay="1642"/>
                                          </p:stCondLst>
                                        </p:cTn>
                                        <p:tgtEl>
                                          <p:spTgt spid="5"/>
                                        </p:tgtEl>
                                      </p:cBhvr>
                                      <p:to x="100000" y="90000"/>
                                    </p:animScale>
                                    <p:animScale>
                                      <p:cBhvr>
                                        <p:cTn id="32" dur="166" decel="50000">
                                          <p:stCondLst>
                                            <p:cond delay="1668"/>
                                          </p:stCondLst>
                                        </p:cTn>
                                        <p:tgtEl>
                                          <p:spTgt spid="5"/>
                                        </p:tgtEl>
                                      </p:cBhvr>
                                      <p:to x="100000" y="100000"/>
                                    </p:animScale>
                                    <p:animScale>
                                      <p:cBhvr>
                                        <p:cTn id="33" dur="26">
                                          <p:stCondLst>
                                            <p:cond delay="1808"/>
                                          </p:stCondLst>
                                        </p:cTn>
                                        <p:tgtEl>
                                          <p:spTgt spid="5"/>
                                        </p:tgtEl>
                                      </p:cBhvr>
                                      <p:to x="100000" y="95000"/>
                                    </p:animScale>
                                    <p:animScale>
                                      <p:cBhvr>
                                        <p:cTn id="34" dur="166" decel="50000">
                                          <p:stCondLst>
                                            <p:cond delay="1834"/>
                                          </p:stCondLst>
                                        </p:cTn>
                                        <p:tgtEl>
                                          <p:spTgt spid="5"/>
                                        </p:tgtEl>
                                      </p:cBhvr>
                                      <p:to x="100000" y="100000"/>
                                    </p:animScale>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grpId="0" nodeType="click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circle(in)">
                                      <p:cBhvr>
                                        <p:cTn id="39"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8" y="152401"/>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Marcador de número de diapositiva"/>
          <p:cNvSpPr>
            <a:spLocks noGrp="1"/>
          </p:cNvSpPr>
          <p:nvPr>
            <p:ph type="sldNum" sz="quarter" idx="12"/>
          </p:nvPr>
        </p:nvSpPr>
        <p:spPr/>
        <p:txBody>
          <a:bodyPr/>
          <a:lstStyle/>
          <a:p>
            <a:fld id="{339DE33B-29C3-A64D-9297-00A5A1600F58}" type="slidenum">
              <a:rPr lang="es-ES" smtClean="0"/>
              <a:t>39</a:t>
            </a:fld>
            <a:endParaRPr lang="es-ES" dirty="0"/>
          </a:p>
        </p:txBody>
      </p:sp>
      <p:sp>
        <p:nvSpPr>
          <p:cNvPr id="3" name="2 CuadroTexto"/>
          <p:cNvSpPr txBox="1"/>
          <p:nvPr/>
        </p:nvSpPr>
        <p:spPr>
          <a:xfrm>
            <a:off x="2492182" y="366383"/>
            <a:ext cx="6243144" cy="523220"/>
          </a:xfrm>
          <a:prstGeom prst="rect">
            <a:avLst/>
          </a:prstGeom>
          <a:noFill/>
        </p:spPr>
        <p:txBody>
          <a:bodyPr wrap="square" rtlCol="0">
            <a:spAutoFit/>
          </a:bodyPr>
          <a:lstStyle/>
          <a:p>
            <a:pPr algn="ctr"/>
            <a:r>
              <a:rPr lang="es-ES" sz="2800" dirty="0" smtClean="0">
                <a:solidFill>
                  <a:srgbClr val="C00000"/>
                </a:solidFill>
                <a:effectLst>
                  <a:outerShdw blurRad="38100" dist="38100" dir="2700000" algn="tl">
                    <a:srgbClr val="000000">
                      <a:alpha val="43137"/>
                    </a:srgbClr>
                  </a:outerShdw>
                </a:effectLst>
              </a:rPr>
              <a:t>ADJUDICACIÓN</a:t>
            </a:r>
            <a:endParaRPr lang="es-CL" sz="2800" dirty="0"/>
          </a:p>
        </p:txBody>
      </p:sp>
      <p:sp>
        <p:nvSpPr>
          <p:cNvPr id="4" name="3 CuadroTexto"/>
          <p:cNvSpPr txBox="1"/>
          <p:nvPr/>
        </p:nvSpPr>
        <p:spPr>
          <a:xfrm>
            <a:off x="930165" y="905368"/>
            <a:ext cx="10649219" cy="5401479"/>
          </a:xfrm>
          <a:prstGeom prst="rect">
            <a:avLst/>
          </a:prstGeom>
          <a:noFill/>
        </p:spPr>
        <p:txBody>
          <a:bodyPr wrap="square" rtlCol="0">
            <a:spAutoFit/>
          </a:bodyPr>
          <a:lstStyle/>
          <a:p>
            <a:pPr marL="457200" indent="-457200" algn="just">
              <a:spcAft>
                <a:spcPts val="600"/>
              </a:spcAft>
              <a:buFont typeface="+mj-lt"/>
              <a:buAutoNum type="arabicPeriod"/>
            </a:pPr>
            <a:r>
              <a:rPr lang="es-ES" sz="2000" dirty="0" smtClean="0"/>
              <a:t>Por la </a:t>
            </a:r>
            <a:r>
              <a:rPr lang="es-ES" sz="2000" dirty="0"/>
              <a:t>autoridad correspondiente, de acuerdo al Reglamento de Montos.</a:t>
            </a:r>
          </a:p>
          <a:p>
            <a:pPr marL="457200" indent="-457200" algn="just">
              <a:spcAft>
                <a:spcPts val="600"/>
              </a:spcAft>
              <a:buFont typeface="+mj-lt"/>
              <a:buAutoNum type="arabicPeriod"/>
            </a:pPr>
            <a:r>
              <a:rPr lang="es-ES" sz="2000" dirty="0" smtClean="0"/>
              <a:t>La Res</a:t>
            </a:r>
            <a:r>
              <a:rPr lang="es-ES" sz="2000" dirty="0"/>
              <a:t>. que adjudica la propuesta, se </a:t>
            </a:r>
            <a:r>
              <a:rPr lang="es-ES" sz="2000" dirty="0" smtClean="0"/>
              <a:t>debe dictar </a:t>
            </a:r>
            <a:r>
              <a:rPr lang="es-ES" sz="2000" dirty="0">
                <a:effectLst>
                  <a:outerShdw blurRad="38100" dist="38100" dir="2700000" algn="tl">
                    <a:srgbClr val="000000">
                      <a:alpha val="43137"/>
                    </a:srgbClr>
                  </a:outerShdw>
                </a:effectLst>
              </a:rPr>
              <a:t>dentro de los </a:t>
            </a:r>
            <a:r>
              <a:rPr lang="es-ES" sz="2000" dirty="0" smtClean="0">
                <a:effectLst>
                  <a:outerShdw blurRad="38100" dist="38100" dir="2700000" algn="tl">
                    <a:srgbClr val="000000">
                      <a:alpha val="43137"/>
                    </a:srgbClr>
                  </a:outerShdw>
                </a:effectLst>
              </a:rPr>
              <a:t>90 </a:t>
            </a:r>
            <a:r>
              <a:rPr lang="es-ES" sz="2000" dirty="0">
                <a:effectLst>
                  <a:outerShdw blurRad="38100" dist="38100" dir="2700000" algn="tl">
                    <a:srgbClr val="000000">
                      <a:alpha val="43137"/>
                    </a:srgbClr>
                  </a:outerShdw>
                </a:effectLst>
              </a:rPr>
              <a:t>días siguientes a la fecha de apertura de </a:t>
            </a:r>
            <a:r>
              <a:rPr lang="es-ES" sz="2000" dirty="0" smtClean="0">
                <a:effectLst>
                  <a:outerShdw blurRad="38100" dist="38100" dir="2700000" algn="tl">
                    <a:srgbClr val="000000">
                      <a:alpha val="43137"/>
                    </a:srgbClr>
                  </a:outerShdw>
                </a:effectLst>
              </a:rPr>
              <a:t>las ofertas económicas de la licitación. </a:t>
            </a:r>
            <a:r>
              <a:rPr lang="es-ES" sz="2000" dirty="0" smtClean="0"/>
              <a:t>Superado ese plazo, </a:t>
            </a:r>
            <a:r>
              <a:rPr lang="es-ES" sz="2000" dirty="0"/>
              <a:t>los proponentes tienen </a:t>
            </a:r>
            <a:r>
              <a:rPr lang="es-ES" sz="2000" dirty="0">
                <a:solidFill>
                  <a:srgbClr val="000099"/>
                </a:solidFill>
              </a:rPr>
              <a:t>derecho a desistirse de sus propuestas</a:t>
            </a:r>
            <a:r>
              <a:rPr lang="es-ES" sz="2000" dirty="0"/>
              <a:t>, y a retirar los antecedentes </a:t>
            </a:r>
            <a:r>
              <a:rPr lang="es-CL" sz="2000" dirty="0"/>
              <a:t>presentados; </a:t>
            </a:r>
            <a:r>
              <a:rPr lang="es-CL" sz="2000" u="sng" dirty="0"/>
              <a:t>salvo que las Bases </a:t>
            </a:r>
            <a:r>
              <a:rPr lang="es-CL" sz="2000" u="sng" dirty="0" err="1"/>
              <a:t>Adm</a:t>
            </a:r>
            <a:r>
              <a:rPr lang="es-CL" sz="2000" dirty="0"/>
              <a:t>. hayan </a:t>
            </a:r>
            <a:r>
              <a:rPr lang="es-ES" sz="2000" dirty="0"/>
              <a:t>fijado un plazo diferente para resolverla.</a:t>
            </a:r>
          </a:p>
          <a:p>
            <a:pPr marL="457200" indent="-457200" algn="just">
              <a:spcAft>
                <a:spcPts val="600"/>
              </a:spcAft>
              <a:buFont typeface="+mj-lt"/>
              <a:buAutoNum type="arabicPeriod"/>
            </a:pPr>
            <a:r>
              <a:rPr lang="es-CL" sz="2000" dirty="0"/>
              <a:t>Dictada la </a:t>
            </a:r>
            <a:r>
              <a:rPr lang="es-CL" sz="2000" dirty="0" smtClean="0"/>
              <a:t>Res. de Adjudicación y pasado los </a:t>
            </a:r>
            <a:r>
              <a:rPr lang="es-CL" sz="2000" dirty="0" smtClean="0">
                <a:solidFill>
                  <a:srgbClr val="0000FF"/>
                </a:solidFill>
              </a:rPr>
              <a:t>90</a:t>
            </a:r>
            <a:r>
              <a:rPr lang="es-CL" sz="2000" dirty="0" smtClean="0"/>
              <a:t> días sin encontrarse totalmente tramitada, la Dirección debe notificar al contratista dicha circunstancia, pudiendo éste desistirse de su oferta o ratificarla. Si no la ratifica dentro de los 5 días siguientes a dicha notificación, ésta se tendrá por desistida. </a:t>
            </a:r>
          </a:p>
          <a:p>
            <a:pPr marL="457200" indent="-457200" algn="just">
              <a:spcAft>
                <a:spcPts val="600"/>
              </a:spcAft>
              <a:buFont typeface="+mj-lt"/>
              <a:buAutoNum type="arabicPeriod"/>
            </a:pPr>
            <a:r>
              <a:rPr lang="es-MX" sz="2000" dirty="0" smtClean="0"/>
              <a:t>Ratificadas las ofertas, </a:t>
            </a:r>
            <a:r>
              <a:rPr lang="es-CL" sz="2000" dirty="0" smtClean="0"/>
              <a:t>éstas se </a:t>
            </a:r>
            <a:r>
              <a:rPr lang="es-MX" sz="2000" dirty="0" smtClean="0"/>
              <a:t>entenderán</a:t>
            </a:r>
            <a:r>
              <a:rPr lang="es-MX" sz="2000" dirty="0"/>
              <a:t>, para todos los efectos a que haya lugar</a:t>
            </a:r>
            <a:r>
              <a:rPr lang="es-MX" sz="2000" dirty="0" smtClean="0"/>
              <a:t>, íntegramente </a:t>
            </a:r>
            <a:r>
              <a:rPr lang="es-MX" sz="2000" dirty="0"/>
              <a:t>vigentes, en las mismas condiciones con </a:t>
            </a:r>
            <a:r>
              <a:rPr lang="es-MX" sz="2000" dirty="0" smtClean="0"/>
              <a:t>que </a:t>
            </a:r>
            <a:r>
              <a:rPr lang="es-CL" sz="2000" dirty="0" smtClean="0"/>
              <a:t>fueron </a:t>
            </a:r>
            <a:r>
              <a:rPr lang="es-CL" sz="2000" dirty="0"/>
              <a:t>presentadas.</a:t>
            </a:r>
            <a:endParaRPr lang="es-ES" sz="2000" dirty="0"/>
          </a:p>
          <a:p>
            <a:pPr marL="457200" indent="-457200" algn="just">
              <a:spcAft>
                <a:spcPts val="600"/>
              </a:spcAft>
              <a:buFont typeface="+mj-lt"/>
              <a:buAutoNum type="arabicPeriod"/>
            </a:pPr>
            <a:r>
              <a:rPr lang="es-ES" sz="2000" dirty="0"/>
              <a:t>La </a:t>
            </a:r>
            <a:r>
              <a:rPr lang="es-ES" sz="2000" dirty="0" smtClean="0"/>
              <a:t>Res. de Adjudicación, aprueba: </a:t>
            </a:r>
            <a:r>
              <a:rPr lang="es-CL" sz="2000" dirty="0"/>
              <a:t>las </a:t>
            </a:r>
            <a:r>
              <a:rPr lang="es-CL" sz="2000" dirty="0" err="1" smtClean="0"/>
              <a:t>B.Adm</a:t>
            </a:r>
            <a:r>
              <a:rPr lang="es-CL" sz="2000" dirty="0" smtClean="0"/>
              <a:t>, especificaciones </a:t>
            </a:r>
            <a:r>
              <a:rPr lang="es-ES" sz="2000" dirty="0"/>
              <a:t>técnicas, planos generales, presupuesto y, en general, todos los antecedentes que sirvieron de base para la </a:t>
            </a:r>
            <a:r>
              <a:rPr lang="es-CL" sz="2000" dirty="0"/>
              <a:t>licitación</a:t>
            </a:r>
            <a:r>
              <a:rPr lang="es-CL" sz="2000" dirty="0" smtClean="0"/>
              <a:t>.</a:t>
            </a:r>
          </a:p>
          <a:p>
            <a:pPr marL="457200" indent="-457200" algn="just">
              <a:spcAft>
                <a:spcPts val="600"/>
              </a:spcAft>
              <a:buFont typeface="+mj-lt"/>
              <a:buAutoNum type="arabicPeriod"/>
            </a:pPr>
            <a:r>
              <a:rPr lang="es-ES" sz="2000" dirty="0"/>
              <a:t>Los planos de detalle que se entreguen posteriormente, sólo </a:t>
            </a:r>
            <a:r>
              <a:rPr lang="es-ES" sz="2000" dirty="0" smtClean="0"/>
              <a:t>sirven </a:t>
            </a:r>
            <a:r>
              <a:rPr lang="es-ES" sz="2000" dirty="0"/>
              <a:t>para aclarar y precisar en mejor forma las obras </a:t>
            </a:r>
            <a:r>
              <a:rPr lang="es-ES" sz="2000" dirty="0" smtClean="0"/>
              <a:t>contratadas, </a:t>
            </a:r>
            <a:r>
              <a:rPr lang="es-ES" sz="2000" dirty="0"/>
              <a:t>los que en ningún caso podrán agregar nuevas obras ni alterar las condiciones técnicas, económicas o de plazos del proyecto </a:t>
            </a:r>
            <a:r>
              <a:rPr lang="es-CL" sz="2000" dirty="0"/>
              <a:t>ni de la oferta</a:t>
            </a:r>
            <a:r>
              <a:rPr lang="es-CL" sz="2000" dirty="0" smtClean="0"/>
              <a:t>.</a:t>
            </a:r>
            <a:endParaRPr lang="es-CL" sz="2000" dirty="0"/>
          </a:p>
        </p:txBody>
      </p:sp>
      <p:sp>
        <p:nvSpPr>
          <p:cNvPr id="5" name="4 CuadroTexto"/>
          <p:cNvSpPr txBox="1"/>
          <p:nvPr/>
        </p:nvSpPr>
        <p:spPr>
          <a:xfrm>
            <a:off x="9821917" y="366383"/>
            <a:ext cx="740980" cy="461665"/>
          </a:xfrm>
          <a:prstGeom prst="rect">
            <a:avLst/>
          </a:prstGeom>
          <a:noFill/>
        </p:spPr>
        <p:txBody>
          <a:bodyPr wrap="square" rtlCol="0">
            <a:spAutoFit/>
          </a:bodyPr>
          <a:lstStyle/>
          <a:p>
            <a:r>
              <a:rPr lang="es-ES" dirty="0" smtClean="0"/>
              <a:t>1/2</a:t>
            </a:r>
            <a:endParaRPr lang="es-CL" dirty="0"/>
          </a:p>
        </p:txBody>
      </p:sp>
    </p:spTree>
    <p:extLst>
      <p:ext uri="{BB962C8B-B14F-4D97-AF65-F5344CB8AC3E}">
        <p14:creationId xmlns:p14="http://schemas.microsoft.com/office/powerpoint/2010/main" val="1165010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4">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circle(in)">
                                      <p:cBhvr>
                                        <p:cTn id="14" dur="2000"/>
                                        <p:tgtEl>
                                          <p:spTgt spid="4">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Effect transition="in" filter="fade">
                                      <p:cBhvr>
                                        <p:cTn id="19" dur="1000"/>
                                        <p:tgtEl>
                                          <p:spTgt spid="4">
                                            <p:txEl>
                                              <p:pRg st="2" end="2"/>
                                            </p:txEl>
                                          </p:spTgt>
                                        </p:tgtEl>
                                      </p:cBhvr>
                                    </p:animEffect>
                                    <p:anim calcmode="lin" valueType="num">
                                      <p:cBhvr>
                                        <p:cTn id="20"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4">
                                            <p:txEl>
                                              <p:pRg st="3" end="3"/>
                                            </p:txEl>
                                          </p:spTgt>
                                        </p:tgtEl>
                                        <p:attrNameLst>
                                          <p:attrName>style.visibility</p:attrName>
                                        </p:attrNameLst>
                                      </p:cBhvr>
                                      <p:to>
                                        <p:strVal val="visible"/>
                                      </p:to>
                                    </p:set>
                                    <p:animEffect transition="in" filter="fade">
                                      <p:cBhvr>
                                        <p:cTn id="26" dur="1000"/>
                                        <p:tgtEl>
                                          <p:spTgt spid="4">
                                            <p:txEl>
                                              <p:pRg st="3" end="3"/>
                                            </p:txEl>
                                          </p:spTgt>
                                        </p:tgtEl>
                                      </p:cBhvr>
                                    </p:animEffect>
                                    <p:anim calcmode="lin" valueType="num">
                                      <p:cBhvr>
                                        <p:cTn id="27"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8"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nodeType="clickEffect">
                                  <p:stCondLst>
                                    <p:cond delay="0"/>
                                  </p:stCondLst>
                                  <p:childTnLst>
                                    <p:set>
                                      <p:cBhvr>
                                        <p:cTn id="32" dur="1" fill="hold">
                                          <p:stCondLst>
                                            <p:cond delay="0"/>
                                          </p:stCondLst>
                                        </p:cTn>
                                        <p:tgtEl>
                                          <p:spTgt spid="4">
                                            <p:txEl>
                                              <p:pRg st="4" end="4"/>
                                            </p:txEl>
                                          </p:spTgt>
                                        </p:tgtEl>
                                        <p:attrNameLst>
                                          <p:attrName>style.visibility</p:attrName>
                                        </p:attrNameLst>
                                      </p:cBhvr>
                                      <p:to>
                                        <p:strVal val="visible"/>
                                      </p:to>
                                    </p:set>
                                    <p:animEffect transition="in" filter="wipe(down)">
                                      <p:cBhvr>
                                        <p:cTn id="33" dur="500"/>
                                        <p:tgtEl>
                                          <p:spTgt spid="4">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4">
                                            <p:txEl>
                                              <p:pRg st="5" end="5"/>
                                            </p:txEl>
                                          </p:spTgt>
                                        </p:tgtEl>
                                        <p:attrNameLst>
                                          <p:attrName>style.visibility</p:attrName>
                                        </p:attrNameLst>
                                      </p:cBhvr>
                                      <p:to>
                                        <p:strVal val="visible"/>
                                      </p:to>
                                    </p:set>
                                    <p:animEffect transition="in" filter="fade">
                                      <p:cBhvr>
                                        <p:cTn id="38" dur="1000"/>
                                        <p:tgtEl>
                                          <p:spTgt spid="4">
                                            <p:txEl>
                                              <p:pRg st="5" end="5"/>
                                            </p:txEl>
                                          </p:spTgt>
                                        </p:tgtEl>
                                      </p:cBhvr>
                                    </p:animEffect>
                                    <p:anim calcmode="lin" valueType="num">
                                      <p:cBhvr>
                                        <p:cTn id="39"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40"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91018" y="152401"/>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CuadroTexto"/>
          <p:cNvSpPr txBox="1"/>
          <p:nvPr/>
        </p:nvSpPr>
        <p:spPr>
          <a:xfrm>
            <a:off x="599090" y="295842"/>
            <a:ext cx="10291928" cy="769441"/>
          </a:xfrm>
          <a:prstGeom prst="rect">
            <a:avLst/>
          </a:prstGeom>
          <a:noFill/>
        </p:spPr>
        <p:txBody>
          <a:bodyPr wrap="square" rtlCol="0">
            <a:spAutoFit/>
          </a:bodyPr>
          <a:lstStyle/>
          <a:p>
            <a:pPr algn="just"/>
            <a:r>
              <a:rPr lang="es-ES" sz="2200" b="1" u="sng" dirty="0" smtClean="0"/>
              <a:t>R.C.O.P: </a:t>
            </a:r>
            <a:r>
              <a:rPr lang="es-ES" sz="2200" u="sng" dirty="0" smtClean="0"/>
              <a:t>Obligatorio para todos </a:t>
            </a:r>
            <a:r>
              <a:rPr lang="es-ES" sz="2200" u="sng" dirty="0"/>
              <a:t>los contratos de </a:t>
            </a:r>
            <a:r>
              <a:rPr lang="es-ES" sz="2200" u="sng" dirty="0" smtClean="0"/>
              <a:t>obras del </a:t>
            </a:r>
            <a:r>
              <a:rPr lang="es-CL" sz="2200" u="sng" dirty="0" smtClean="0"/>
              <a:t>Ministerio </a:t>
            </a:r>
            <a:r>
              <a:rPr lang="es-CL" sz="2200" u="sng" dirty="0"/>
              <a:t>de Obras Públicas</a:t>
            </a:r>
            <a:r>
              <a:rPr lang="es-CL" sz="2200" dirty="0"/>
              <a:t>, </a:t>
            </a:r>
            <a:r>
              <a:rPr lang="es-CL" sz="2200" dirty="0" smtClean="0"/>
              <a:t>sus </a:t>
            </a:r>
            <a:r>
              <a:rPr lang="es-ES" sz="2200" dirty="0" smtClean="0"/>
              <a:t>Direcciones </a:t>
            </a:r>
            <a:r>
              <a:rPr lang="es-ES" sz="2200" dirty="0"/>
              <a:t>Generales y </a:t>
            </a:r>
            <a:r>
              <a:rPr lang="es-ES" sz="2200" dirty="0" smtClean="0"/>
              <a:t>sus Servicios dependientes.  Entre otros aspectos:</a:t>
            </a:r>
            <a:endParaRPr lang="es-ES" sz="2000" dirty="0" smtClean="0"/>
          </a:p>
        </p:txBody>
      </p:sp>
      <p:sp>
        <p:nvSpPr>
          <p:cNvPr id="4" name="3 Marcador de número de diapositiva"/>
          <p:cNvSpPr>
            <a:spLocks noGrp="1"/>
          </p:cNvSpPr>
          <p:nvPr>
            <p:ph type="sldNum" sz="quarter" idx="12"/>
          </p:nvPr>
        </p:nvSpPr>
        <p:spPr/>
        <p:txBody>
          <a:bodyPr/>
          <a:lstStyle/>
          <a:p>
            <a:fld id="{339DE33B-29C3-A64D-9297-00A5A1600F58}" type="slidenum">
              <a:rPr lang="es-ES" smtClean="0"/>
              <a:t>4</a:t>
            </a:fld>
            <a:endParaRPr lang="es-ES" dirty="0"/>
          </a:p>
        </p:txBody>
      </p:sp>
      <p:sp>
        <p:nvSpPr>
          <p:cNvPr id="5" name="4 CuadroTexto"/>
          <p:cNvSpPr txBox="1"/>
          <p:nvPr/>
        </p:nvSpPr>
        <p:spPr>
          <a:xfrm>
            <a:off x="445062" y="1265629"/>
            <a:ext cx="11345034" cy="4785926"/>
          </a:xfrm>
          <a:prstGeom prst="rect">
            <a:avLst/>
          </a:prstGeom>
          <a:noFill/>
        </p:spPr>
        <p:txBody>
          <a:bodyPr wrap="square" rtlCol="0">
            <a:spAutoFit/>
          </a:bodyPr>
          <a:lstStyle/>
          <a:p>
            <a:pPr marL="457200" indent="-457200" algn="just">
              <a:spcAft>
                <a:spcPts val="600"/>
              </a:spcAft>
              <a:buAutoNum type="arabicParenR"/>
            </a:pPr>
            <a:r>
              <a:rPr lang="es-ES" sz="2000" dirty="0" smtClean="0"/>
              <a:t>Promueve y  facilita la licitación pública.  </a:t>
            </a:r>
          </a:p>
          <a:p>
            <a:pPr marL="457200" indent="-457200" algn="just">
              <a:spcAft>
                <a:spcPts val="600"/>
              </a:spcAft>
              <a:buAutoNum type="arabicParenR"/>
            </a:pPr>
            <a:r>
              <a:rPr lang="es-ES" sz="2000" dirty="0" smtClean="0"/>
              <a:t>Materializa su propósito, apoyándose en un Registro de Contratistas, que categoriza a los inscritos según la experiencia, capacidad financiera, calidad profesional y staff profesional permanente a jornada completa. </a:t>
            </a:r>
          </a:p>
          <a:p>
            <a:pPr marL="457200" indent="-457200" algn="just">
              <a:spcAft>
                <a:spcPts val="600"/>
              </a:spcAft>
              <a:buFontTx/>
              <a:buAutoNum type="arabicParenR"/>
            </a:pPr>
            <a:r>
              <a:rPr lang="es-ES" sz="2000" dirty="0" smtClean="0"/>
              <a:t>Acepta </a:t>
            </a:r>
            <a:r>
              <a:rPr lang="es-ES" sz="2000" dirty="0"/>
              <a:t>la </a:t>
            </a:r>
            <a:r>
              <a:rPr lang="es-ES" sz="2000" dirty="0" smtClean="0"/>
              <a:t>participación </a:t>
            </a:r>
            <a:r>
              <a:rPr lang="es-ES" sz="2000" dirty="0"/>
              <a:t>de Consorcios en las </a:t>
            </a:r>
            <a:r>
              <a:rPr lang="es-ES" sz="2000" dirty="0" smtClean="0"/>
              <a:t>licitaciones, con contratistas inscritos en el Registro. Complementan especialidades, categorías y capacidad económica. </a:t>
            </a:r>
            <a:r>
              <a:rPr lang="es-ES" sz="2000" u="sng" dirty="0" smtClean="0"/>
              <a:t>Contratistas relacionados no pueden formar consorcio entre sí. </a:t>
            </a:r>
            <a:endParaRPr lang="es-ES" sz="2000" dirty="0" smtClean="0"/>
          </a:p>
          <a:p>
            <a:pPr marL="457200" indent="-457200" algn="just">
              <a:spcAft>
                <a:spcPts val="600"/>
              </a:spcAft>
              <a:buFontTx/>
              <a:buAutoNum type="arabicParenR"/>
            </a:pPr>
            <a:r>
              <a:rPr lang="es-ES" sz="2000" dirty="0" smtClean="0"/>
              <a:t>Permite la participación de empresas relacionadas en las licitaciones. </a:t>
            </a:r>
            <a:r>
              <a:rPr lang="es-MX" sz="2000" dirty="0" smtClean="0"/>
              <a:t>En estos casos, la Comisión </a:t>
            </a:r>
            <a:r>
              <a:rPr lang="es-MX" sz="2000" dirty="0"/>
              <a:t>de </a:t>
            </a:r>
            <a:r>
              <a:rPr lang="es-MX" sz="2000" dirty="0" smtClean="0"/>
              <a:t>Evaluación considera sólo </a:t>
            </a:r>
            <a:r>
              <a:rPr lang="es-MX" sz="2000" dirty="0"/>
              <a:t>la oferta más </a:t>
            </a:r>
            <a:r>
              <a:rPr lang="es-MX" sz="2000" dirty="0" smtClean="0"/>
              <a:t>conveniente de aquellas presentadas </a:t>
            </a:r>
            <a:r>
              <a:rPr lang="es-MX" sz="2000" dirty="0"/>
              <a:t>por los contratistas relacionados o por el o </a:t>
            </a:r>
            <a:r>
              <a:rPr lang="es-MX" sz="2000" dirty="0" smtClean="0"/>
              <a:t>los consorcios </a:t>
            </a:r>
            <a:r>
              <a:rPr lang="es-MX" sz="2000" dirty="0"/>
              <a:t>que integren, y </a:t>
            </a:r>
            <a:r>
              <a:rPr lang="es-MX" sz="2000" dirty="0" smtClean="0"/>
              <a:t>declara </a:t>
            </a:r>
            <a:r>
              <a:rPr lang="es-MX" sz="2000" dirty="0"/>
              <a:t>inadmisibles la o </a:t>
            </a:r>
            <a:r>
              <a:rPr lang="es-MX" sz="2000" dirty="0" smtClean="0"/>
              <a:t>las </a:t>
            </a:r>
            <a:r>
              <a:rPr lang="es-CL" sz="2000" dirty="0" smtClean="0"/>
              <a:t>demás. </a:t>
            </a:r>
          </a:p>
          <a:p>
            <a:pPr marL="457200" indent="-457200" algn="just">
              <a:spcAft>
                <a:spcPts val="600"/>
              </a:spcAft>
              <a:buFontTx/>
              <a:buAutoNum type="arabicParenR"/>
            </a:pPr>
            <a:r>
              <a:rPr lang="es-ES" sz="2000" dirty="0" smtClean="0"/>
              <a:t>Si el consorcio tiene solo por objeto complementar capacidad económica, </a:t>
            </a:r>
            <a:r>
              <a:rPr lang="es-ES" sz="2000" u="sng" dirty="0" smtClean="0"/>
              <a:t>sus integrantes deben </a:t>
            </a:r>
            <a:r>
              <a:rPr lang="es-ES" sz="2000" dirty="0" smtClean="0"/>
              <a:t>estar inscritos en el o los registros exigidos en las Bases de licitación.</a:t>
            </a:r>
          </a:p>
          <a:p>
            <a:pPr marL="457200" indent="-457200" algn="just">
              <a:spcAft>
                <a:spcPts val="600"/>
              </a:spcAft>
              <a:buAutoNum type="arabicParenR"/>
            </a:pPr>
            <a:r>
              <a:rPr lang="es-ES" sz="2000" dirty="0" smtClean="0"/>
              <a:t>Registros Especiales sólo para los casos en que las características técnicas de la obra a licitar o condiciones especiales en su construcción, lo aconsejen.</a:t>
            </a:r>
            <a:endParaRPr lang="es-ES" sz="1800" dirty="0" smtClean="0"/>
          </a:p>
        </p:txBody>
      </p:sp>
    </p:spTree>
    <p:extLst>
      <p:ext uri="{BB962C8B-B14F-4D97-AF65-F5344CB8AC3E}">
        <p14:creationId xmlns:p14="http://schemas.microsoft.com/office/powerpoint/2010/main" val="2453355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fade">
                                      <p:cBhvr>
                                        <p:cTn id="14" dur="1000"/>
                                        <p:tgtEl>
                                          <p:spTgt spid="5">
                                            <p:txEl>
                                              <p:pRg st="0" end="0"/>
                                            </p:txEl>
                                          </p:spTgt>
                                        </p:tgtEl>
                                      </p:cBhvr>
                                    </p:animEffect>
                                    <p:anim calcmode="lin" valueType="num">
                                      <p:cBhvr>
                                        <p:cTn id="15"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1" end="1"/>
                                            </p:txEl>
                                          </p:spTgt>
                                        </p:tgtEl>
                                        <p:attrNameLst>
                                          <p:attrName>style.visibility</p:attrName>
                                        </p:attrNameLst>
                                      </p:cBhvr>
                                      <p:to>
                                        <p:strVal val="visible"/>
                                      </p:to>
                                    </p:set>
                                    <p:animEffect transition="in" filter="fade">
                                      <p:cBhvr>
                                        <p:cTn id="21" dur="1000"/>
                                        <p:tgtEl>
                                          <p:spTgt spid="5">
                                            <p:txEl>
                                              <p:pRg st="1" end="1"/>
                                            </p:txEl>
                                          </p:spTgt>
                                        </p:tgtEl>
                                      </p:cBhvr>
                                    </p:animEffect>
                                    <p:anim calcmode="lin" valueType="num">
                                      <p:cBhvr>
                                        <p:cTn id="22"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
                                            <p:txEl>
                                              <p:pRg st="2" end="2"/>
                                            </p:txEl>
                                          </p:spTgt>
                                        </p:tgtEl>
                                        <p:attrNameLst>
                                          <p:attrName>style.visibility</p:attrName>
                                        </p:attrNameLst>
                                      </p:cBhvr>
                                      <p:to>
                                        <p:strVal val="visible"/>
                                      </p:to>
                                    </p:set>
                                    <p:animEffect transition="in" filter="fade">
                                      <p:cBhvr>
                                        <p:cTn id="28" dur="1000"/>
                                        <p:tgtEl>
                                          <p:spTgt spid="5">
                                            <p:txEl>
                                              <p:pRg st="2" end="2"/>
                                            </p:txEl>
                                          </p:spTgt>
                                        </p:tgtEl>
                                      </p:cBhvr>
                                    </p:animEffect>
                                    <p:anim calcmode="lin" valueType="num">
                                      <p:cBhvr>
                                        <p:cTn id="29"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5">
                                            <p:txEl>
                                              <p:pRg st="3" end="3"/>
                                            </p:txEl>
                                          </p:spTgt>
                                        </p:tgtEl>
                                        <p:attrNameLst>
                                          <p:attrName>style.visibility</p:attrName>
                                        </p:attrNameLst>
                                      </p:cBhvr>
                                      <p:to>
                                        <p:strVal val="visible"/>
                                      </p:to>
                                    </p:set>
                                    <p:animEffect transition="in" filter="fade">
                                      <p:cBhvr>
                                        <p:cTn id="35" dur="1000"/>
                                        <p:tgtEl>
                                          <p:spTgt spid="5">
                                            <p:txEl>
                                              <p:pRg st="3" end="3"/>
                                            </p:txEl>
                                          </p:spTgt>
                                        </p:tgtEl>
                                      </p:cBhvr>
                                    </p:animEffect>
                                    <p:anim calcmode="lin" valueType="num">
                                      <p:cBhvr>
                                        <p:cTn id="36"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5">
                                            <p:txEl>
                                              <p:pRg st="4" end="4"/>
                                            </p:txEl>
                                          </p:spTgt>
                                        </p:tgtEl>
                                        <p:attrNameLst>
                                          <p:attrName>style.visibility</p:attrName>
                                        </p:attrNameLst>
                                      </p:cBhvr>
                                      <p:to>
                                        <p:strVal val="visible"/>
                                      </p:to>
                                    </p:set>
                                    <p:animEffect transition="in" filter="fade">
                                      <p:cBhvr>
                                        <p:cTn id="42" dur="1000"/>
                                        <p:tgtEl>
                                          <p:spTgt spid="5">
                                            <p:txEl>
                                              <p:pRg st="4" end="4"/>
                                            </p:txEl>
                                          </p:spTgt>
                                        </p:tgtEl>
                                      </p:cBhvr>
                                    </p:animEffect>
                                    <p:anim calcmode="lin" valueType="num">
                                      <p:cBhvr>
                                        <p:cTn id="43"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5">
                                            <p:txEl>
                                              <p:pRg st="5" end="5"/>
                                            </p:txEl>
                                          </p:spTgt>
                                        </p:tgtEl>
                                        <p:attrNameLst>
                                          <p:attrName>style.visibility</p:attrName>
                                        </p:attrNameLst>
                                      </p:cBhvr>
                                      <p:to>
                                        <p:strVal val="visible"/>
                                      </p:to>
                                    </p:set>
                                    <p:animEffect transition="in" filter="fade">
                                      <p:cBhvr>
                                        <p:cTn id="49" dur="1000"/>
                                        <p:tgtEl>
                                          <p:spTgt spid="5">
                                            <p:txEl>
                                              <p:pRg st="5" end="5"/>
                                            </p:txEl>
                                          </p:spTgt>
                                        </p:tgtEl>
                                      </p:cBhvr>
                                    </p:animEffect>
                                    <p:anim calcmode="lin" valueType="num">
                                      <p:cBhvr>
                                        <p:cTn id="50"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51" dur="1000" fill="hold"/>
                                        <p:tgtEl>
                                          <p:spTgt spid="5">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8" y="152401"/>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Marcador de número de diapositiva"/>
          <p:cNvSpPr>
            <a:spLocks noGrp="1"/>
          </p:cNvSpPr>
          <p:nvPr>
            <p:ph type="sldNum" sz="quarter" idx="12"/>
          </p:nvPr>
        </p:nvSpPr>
        <p:spPr/>
        <p:txBody>
          <a:bodyPr/>
          <a:lstStyle/>
          <a:p>
            <a:fld id="{339DE33B-29C3-A64D-9297-00A5A1600F58}" type="slidenum">
              <a:rPr lang="es-ES" smtClean="0"/>
              <a:t>40</a:t>
            </a:fld>
            <a:endParaRPr lang="es-ES" dirty="0"/>
          </a:p>
        </p:txBody>
      </p:sp>
      <p:sp>
        <p:nvSpPr>
          <p:cNvPr id="4" name="3 CuadroTexto"/>
          <p:cNvSpPr txBox="1"/>
          <p:nvPr/>
        </p:nvSpPr>
        <p:spPr>
          <a:xfrm>
            <a:off x="851338" y="631707"/>
            <a:ext cx="10039680" cy="2893100"/>
          </a:xfrm>
          <a:prstGeom prst="rect">
            <a:avLst/>
          </a:prstGeom>
          <a:noFill/>
        </p:spPr>
        <p:txBody>
          <a:bodyPr wrap="square" rtlCol="0">
            <a:spAutoFit/>
          </a:bodyPr>
          <a:lstStyle/>
          <a:p>
            <a:pPr marL="457200" indent="-457200" algn="just">
              <a:spcAft>
                <a:spcPts val="600"/>
              </a:spcAft>
              <a:buFont typeface="+mj-lt"/>
              <a:buAutoNum type="arabicPeriod" startAt="6"/>
            </a:pPr>
            <a:r>
              <a:rPr lang="es-ES" sz="1800" dirty="0" smtClean="0"/>
              <a:t>Si un </a:t>
            </a:r>
            <a:r>
              <a:rPr lang="es-ES" sz="1800" dirty="0"/>
              <a:t>contratista se </a:t>
            </a:r>
            <a:r>
              <a:rPr lang="es-ES" sz="1800" dirty="0" smtClean="0"/>
              <a:t>encuentra </a:t>
            </a:r>
            <a:r>
              <a:rPr lang="es-ES" sz="1800" dirty="0"/>
              <a:t>en </a:t>
            </a:r>
            <a:r>
              <a:rPr lang="es-ES" sz="1800" dirty="0" smtClean="0"/>
              <a:t>primer </a:t>
            </a:r>
            <a:r>
              <a:rPr lang="es-ES" sz="1800" dirty="0"/>
              <a:t>lugar para la adjudicación de dos o más contratos de </a:t>
            </a:r>
            <a:r>
              <a:rPr lang="es-ES" sz="1800" dirty="0" smtClean="0"/>
              <a:t>obras, y </a:t>
            </a:r>
            <a:r>
              <a:rPr lang="es-ES" sz="1800" dirty="0"/>
              <a:t>su capacidad económica no le </a:t>
            </a:r>
            <a:r>
              <a:rPr lang="es-ES" sz="1800" dirty="0" smtClean="0"/>
              <a:t>permite </a:t>
            </a:r>
            <a:r>
              <a:rPr lang="es-ES" sz="1800" dirty="0"/>
              <a:t>adjudicarse </a:t>
            </a:r>
            <a:r>
              <a:rPr lang="es-ES" sz="1800" dirty="0" smtClean="0"/>
              <a:t>todos ellos</a:t>
            </a:r>
            <a:r>
              <a:rPr lang="es-ES" sz="1800" dirty="0"/>
              <a:t>, se le </a:t>
            </a:r>
            <a:r>
              <a:rPr lang="es-ES" sz="1800" dirty="0" smtClean="0"/>
              <a:t>adjudican </a:t>
            </a:r>
            <a:r>
              <a:rPr lang="es-ES" sz="1800" dirty="0"/>
              <a:t>aquellos que más convengan </a:t>
            </a:r>
            <a:r>
              <a:rPr lang="es-ES" sz="1800" dirty="0" smtClean="0"/>
              <a:t>al </a:t>
            </a:r>
            <a:r>
              <a:rPr lang="es-CL" sz="1800" dirty="0" smtClean="0"/>
              <a:t>interés </a:t>
            </a:r>
            <a:r>
              <a:rPr lang="es-CL" sz="1800" dirty="0"/>
              <a:t>fiscal</a:t>
            </a:r>
            <a:r>
              <a:rPr lang="es-CL" sz="1800" dirty="0" smtClean="0"/>
              <a:t>. </a:t>
            </a:r>
          </a:p>
          <a:p>
            <a:pPr marL="457200" indent="-457200" algn="just">
              <a:spcAft>
                <a:spcPts val="600"/>
              </a:spcAft>
              <a:buFont typeface="+mj-lt"/>
              <a:buAutoNum type="arabicPeriod" startAt="6"/>
            </a:pPr>
            <a:r>
              <a:rPr lang="es-CL" sz="1800" dirty="0" smtClean="0">
                <a:solidFill>
                  <a:srgbClr val="000099"/>
                </a:solidFill>
              </a:rPr>
              <a:t>A </a:t>
            </a:r>
            <a:r>
              <a:rPr lang="es-CL" sz="1800" dirty="0">
                <a:solidFill>
                  <a:srgbClr val="000099"/>
                </a:solidFill>
              </a:rPr>
              <a:t>título excepcional</a:t>
            </a:r>
            <a:r>
              <a:rPr lang="es-CL" sz="1800" dirty="0"/>
              <a:t>, por razones debidamente </a:t>
            </a:r>
            <a:r>
              <a:rPr lang="es-CL" sz="1800" dirty="0" smtClean="0"/>
              <a:t>fundadas </a:t>
            </a:r>
            <a:r>
              <a:rPr lang="es-ES" sz="1800" dirty="0" smtClean="0"/>
              <a:t>y </a:t>
            </a:r>
            <a:r>
              <a:rPr lang="es-ES" sz="1800" dirty="0"/>
              <a:t>con la aprobación del Director General, </a:t>
            </a:r>
            <a:r>
              <a:rPr lang="es-ES" sz="1800" u="sng" dirty="0"/>
              <a:t>se </a:t>
            </a:r>
            <a:r>
              <a:rPr lang="es-ES" sz="1800" u="sng" dirty="0" smtClean="0"/>
              <a:t>pueden establecer </a:t>
            </a:r>
            <a:r>
              <a:rPr lang="es-ES" sz="1800" u="sng" dirty="0"/>
              <a:t>en las bases </a:t>
            </a:r>
            <a:r>
              <a:rPr lang="es-ES" sz="1800" dirty="0">
                <a:solidFill>
                  <a:srgbClr val="000099"/>
                </a:solidFill>
              </a:rPr>
              <a:t>criterios diferentes para </a:t>
            </a:r>
            <a:r>
              <a:rPr lang="es-ES" sz="1800" dirty="0" smtClean="0">
                <a:solidFill>
                  <a:srgbClr val="000099"/>
                </a:solidFill>
              </a:rPr>
              <a:t>la </a:t>
            </a:r>
            <a:r>
              <a:rPr lang="es-CL" sz="1800" dirty="0" smtClean="0">
                <a:solidFill>
                  <a:srgbClr val="000099"/>
                </a:solidFill>
              </a:rPr>
              <a:t>selección </a:t>
            </a:r>
            <a:r>
              <a:rPr lang="es-CL" sz="1800" dirty="0">
                <a:solidFill>
                  <a:srgbClr val="000099"/>
                </a:solidFill>
              </a:rPr>
              <a:t>del proponente </a:t>
            </a:r>
            <a:r>
              <a:rPr lang="es-CL" sz="1800" dirty="0" smtClean="0">
                <a:solidFill>
                  <a:srgbClr val="000099"/>
                </a:solidFill>
              </a:rPr>
              <a:t>adjudicatario.</a:t>
            </a:r>
          </a:p>
          <a:p>
            <a:pPr marL="457200" indent="-457200" algn="just">
              <a:spcAft>
                <a:spcPts val="600"/>
              </a:spcAft>
              <a:buFont typeface="+mj-lt"/>
              <a:buAutoNum type="arabicPeriod" startAt="6"/>
            </a:pPr>
            <a:r>
              <a:rPr lang="es-ES" sz="1800" dirty="0" smtClean="0"/>
              <a:t>Cualquier proponente podrá </a:t>
            </a:r>
            <a:r>
              <a:rPr lang="es-ES" sz="1800" dirty="0"/>
              <a:t>hacer </a:t>
            </a:r>
            <a:r>
              <a:rPr lang="es-ES" sz="1800" dirty="0" smtClean="0"/>
              <a:t>valer los </a:t>
            </a:r>
            <a:r>
              <a:rPr lang="es-ES" sz="1800" dirty="0"/>
              <a:t>recursos a que hace mención el Artículo </a:t>
            </a:r>
            <a:r>
              <a:rPr lang="es-ES" sz="1800" dirty="0" smtClean="0"/>
              <a:t>189° del reglamento.</a:t>
            </a:r>
          </a:p>
          <a:p>
            <a:pPr marL="457200" indent="-457200" algn="just">
              <a:spcBef>
                <a:spcPts val="600"/>
              </a:spcBef>
              <a:buFont typeface="+mj-lt"/>
              <a:buAutoNum type="arabicPeriod" startAt="6"/>
            </a:pPr>
            <a:r>
              <a:rPr lang="es-ES" sz="1800" dirty="0" smtClean="0"/>
              <a:t>La Dirección comunica oportuna y oficialmente al contratista, la tramitación de la resolución que adjudica el contrato, adjuntándole copia de este documento.</a:t>
            </a:r>
            <a:endParaRPr lang="es-CL" sz="1800" dirty="0"/>
          </a:p>
        </p:txBody>
      </p:sp>
      <p:sp>
        <p:nvSpPr>
          <p:cNvPr id="3" name="2 CuadroTexto"/>
          <p:cNvSpPr txBox="1"/>
          <p:nvPr/>
        </p:nvSpPr>
        <p:spPr>
          <a:xfrm>
            <a:off x="599090" y="4205250"/>
            <a:ext cx="10980295" cy="830997"/>
          </a:xfrm>
          <a:prstGeom prst="rect">
            <a:avLst/>
          </a:prstGeom>
          <a:noFill/>
        </p:spPr>
        <p:txBody>
          <a:bodyPr wrap="square" rtlCol="0">
            <a:spAutoFit/>
          </a:bodyPr>
          <a:lstStyle/>
          <a:p>
            <a:pPr algn="just"/>
            <a:r>
              <a:rPr lang="es-ES" dirty="0" smtClean="0"/>
              <a:t>Las </a:t>
            </a:r>
            <a:r>
              <a:rPr lang="es-ES" dirty="0"/>
              <a:t>modificaciones y todos los demás </a:t>
            </a:r>
            <a:r>
              <a:rPr lang="es-ES" dirty="0" smtClean="0"/>
              <a:t>actos administrativos </a:t>
            </a:r>
            <a:r>
              <a:rPr lang="es-ES" dirty="0"/>
              <a:t>del contrato </a:t>
            </a:r>
            <a:r>
              <a:rPr lang="es-ES" dirty="0" smtClean="0"/>
              <a:t>son </a:t>
            </a:r>
            <a:r>
              <a:rPr lang="es-ES" dirty="0"/>
              <a:t>resueltos </a:t>
            </a:r>
            <a:r>
              <a:rPr lang="es-ES" dirty="0" smtClean="0"/>
              <a:t>oportunamente por </a:t>
            </a:r>
            <a:r>
              <a:rPr lang="es-ES" dirty="0"/>
              <a:t>la autoridad que </a:t>
            </a:r>
            <a:r>
              <a:rPr lang="es-ES" dirty="0" smtClean="0"/>
              <a:t>corresponde, según Reglamento </a:t>
            </a:r>
            <a:r>
              <a:rPr lang="es-CL" dirty="0" smtClean="0"/>
              <a:t>de </a:t>
            </a:r>
            <a:r>
              <a:rPr lang="es-CL" dirty="0"/>
              <a:t>Montos.</a:t>
            </a:r>
          </a:p>
        </p:txBody>
      </p:sp>
      <p:sp>
        <p:nvSpPr>
          <p:cNvPr id="5" name="4 CuadroTexto"/>
          <p:cNvSpPr txBox="1"/>
          <p:nvPr/>
        </p:nvSpPr>
        <p:spPr>
          <a:xfrm>
            <a:off x="9601200" y="170042"/>
            <a:ext cx="662152" cy="461665"/>
          </a:xfrm>
          <a:prstGeom prst="rect">
            <a:avLst/>
          </a:prstGeom>
          <a:noFill/>
        </p:spPr>
        <p:txBody>
          <a:bodyPr wrap="square" rtlCol="0">
            <a:spAutoFit/>
          </a:bodyPr>
          <a:lstStyle/>
          <a:p>
            <a:r>
              <a:rPr lang="es-ES" dirty="0" smtClean="0"/>
              <a:t>2/2</a:t>
            </a:r>
            <a:endParaRPr lang="es-CL" dirty="0"/>
          </a:p>
        </p:txBody>
      </p:sp>
      <p:sp>
        <p:nvSpPr>
          <p:cNvPr id="6" name="5 Flecha curvada hacia la derecha">
            <a:hlinkClick r:id="rId3" action="ppaction://hlinksldjump"/>
          </p:cNvPr>
          <p:cNvSpPr/>
          <p:nvPr/>
        </p:nvSpPr>
        <p:spPr>
          <a:xfrm>
            <a:off x="10583986" y="4739365"/>
            <a:ext cx="1165170" cy="1318203"/>
          </a:xfrm>
          <a:prstGeom prst="curvedRightArrow">
            <a:avLst/>
          </a:prstGeom>
          <a:solidFill>
            <a:schemeClr val="accent3">
              <a:lumMod val="60000"/>
              <a:lumOff val="40000"/>
            </a:schemeClr>
          </a:solidFill>
          <a:ln>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a:solidFill>
                <a:schemeClr val="tx1"/>
              </a:solidFill>
            </a:endParaRPr>
          </a:p>
        </p:txBody>
      </p:sp>
    </p:spTree>
    <p:extLst>
      <p:ext uri="{BB962C8B-B14F-4D97-AF65-F5344CB8AC3E}">
        <p14:creationId xmlns:p14="http://schemas.microsoft.com/office/powerpoint/2010/main" val="205872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4">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 calcmode="lin" valueType="num">
                                      <p:cBhvr>
                                        <p:cTn id="14" dur="500" fill="hold"/>
                                        <p:tgtEl>
                                          <p:spTgt spid="4">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4">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4">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 calcmode="lin" valueType="num">
                                      <p:cBhvr>
                                        <p:cTn id="21" dur="500" fill="hold"/>
                                        <p:tgtEl>
                                          <p:spTgt spid="4">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4">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4">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
                                            <p:txEl>
                                              <p:pRg st="3" end="3"/>
                                            </p:txEl>
                                          </p:spTgt>
                                        </p:tgtEl>
                                        <p:attrNameLst>
                                          <p:attrName>style.visibility</p:attrName>
                                        </p:attrNameLst>
                                      </p:cBhvr>
                                      <p:to>
                                        <p:strVal val="visible"/>
                                      </p:to>
                                    </p:set>
                                    <p:animEffect transition="in" filter="fade">
                                      <p:cBhvr>
                                        <p:cTn id="28" dur="1000"/>
                                        <p:tgtEl>
                                          <p:spTgt spid="4">
                                            <p:txEl>
                                              <p:pRg st="3" end="3"/>
                                            </p:txEl>
                                          </p:spTgt>
                                        </p:tgtEl>
                                      </p:cBhvr>
                                    </p:animEffect>
                                    <p:anim calcmode="lin" valueType="num">
                                      <p:cBhvr>
                                        <p:cTn id="29"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3">
                                            <p:txEl>
                                              <p:pRg st="0" end="0"/>
                                            </p:txEl>
                                          </p:spTgt>
                                        </p:tgtEl>
                                        <p:attrNameLst>
                                          <p:attrName>style.visibility</p:attrName>
                                        </p:attrNameLst>
                                      </p:cBhvr>
                                      <p:to>
                                        <p:strVal val="visible"/>
                                      </p:to>
                                    </p:set>
                                    <p:anim calcmode="lin" valueType="num">
                                      <p:cBhvr additive="base">
                                        <p:cTn id="35"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441033" y="648232"/>
            <a:ext cx="11073824" cy="369332"/>
          </a:xfrm>
          <a:prstGeom prst="rect">
            <a:avLst/>
          </a:prstGeom>
          <a:noFill/>
        </p:spPr>
        <p:txBody>
          <a:bodyPr wrap="square" rtlCol="0">
            <a:spAutoFit/>
          </a:bodyPr>
          <a:lstStyle/>
          <a:p>
            <a:pPr algn="just"/>
            <a:r>
              <a:rPr lang="es-CL" sz="1800" dirty="0">
                <a:solidFill>
                  <a:srgbClr val="FF0000"/>
                </a:solidFill>
                <a:effectLst>
                  <a:outerShdw blurRad="38100" dist="38100" dir="2700000" algn="tl">
                    <a:srgbClr val="000000">
                      <a:alpha val="43137"/>
                    </a:srgbClr>
                  </a:outerShdw>
                </a:effectLst>
              </a:rPr>
              <a:t>A.</a:t>
            </a:r>
            <a:r>
              <a:rPr lang="es-CL" sz="1800" dirty="0">
                <a:solidFill>
                  <a:srgbClr val="0033CC"/>
                </a:solidFill>
              </a:rPr>
              <a:t> </a:t>
            </a:r>
            <a:r>
              <a:rPr lang="es-CL" sz="1800" dirty="0">
                <a:effectLst>
                  <a:outerShdw blurRad="38100" dist="38100" dir="2700000" algn="tl">
                    <a:srgbClr val="000000">
                      <a:alpha val="43137"/>
                    </a:srgbClr>
                  </a:outerShdw>
                </a:effectLst>
              </a:rPr>
              <a:t>Contratos de </a:t>
            </a:r>
            <a:r>
              <a:rPr lang="es-CL" sz="1800" dirty="0" smtClean="0">
                <a:effectLst>
                  <a:outerShdw blurRad="38100" dist="38100" dir="2700000" algn="tl">
                    <a:srgbClr val="000000">
                      <a:alpha val="43137"/>
                    </a:srgbClr>
                  </a:outerShdw>
                </a:effectLst>
              </a:rPr>
              <a:t>obras que </a:t>
            </a:r>
            <a:r>
              <a:rPr lang="es-CL" sz="1800" dirty="0">
                <a:effectLst>
                  <a:outerShdw blurRad="38100" dist="38100" dir="2700000" algn="tl">
                    <a:srgbClr val="000000">
                      <a:alpha val="43137"/>
                    </a:srgbClr>
                  </a:outerShdw>
                </a:effectLst>
              </a:rPr>
              <a:t>se </a:t>
            </a:r>
            <a:r>
              <a:rPr lang="es-ES" sz="1800" dirty="0">
                <a:effectLst>
                  <a:outerShdw blurRad="38100" dist="38100" dir="2700000" algn="tl">
                    <a:srgbClr val="000000">
                      <a:alpha val="43137"/>
                    </a:srgbClr>
                  </a:outerShdw>
                </a:effectLst>
              </a:rPr>
              <a:t>llamen a licitación pública o licitación privada con trámite previo de licitación pública</a:t>
            </a:r>
            <a:r>
              <a:rPr lang="es-ES" sz="1800" dirty="0">
                <a:solidFill>
                  <a:srgbClr val="0033CC"/>
                </a:solidFill>
              </a:rPr>
              <a:t>.</a:t>
            </a:r>
            <a:endParaRPr lang="es-CL" sz="1800" dirty="0">
              <a:solidFill>
                <a:srgbClr val="0033CC"/>
              </a:solidFill>
            </a:endParaRPr>
          </a:p>
        </p:txBody>
      </p:sp>
      <p:sp>
        <p:nvSpPr>
          <p:cNvPr id="4" name="CuadroTexto 3"/>
          <p:cNvSpPr txBox="1"/>
          <p:nvPr/>
        </p:nvSpPr>
        <p:spPr>
          <a:xfrm>
            <a:off x="2124891" y="-27820"/>
            <a:ext cx="9389966" cy="461665"/>
          </a:xfrm>
          <a:prstGeom prst="rect">
            <a:avLst/>
          </a:prstGeom>
          <a:noFill/>
        </p:spPr>
        <p:txBody>
          <a:bodyPr wrap="square" rtlCol="0">
            <a:spAutoFit/>
          </a:bodyPr>
          <a:lstStyle/>
          <a:p>
            <a:pPr algn="ctr"/>
            <a:r>
              <a:rPr lang="es-MX" b="1" dirty="0" smtClean="0">
                <a:solidFill>
                  <a:srgbClr val="0000FF"/>
                </a:solidFill>
              </a:rPr>
              <a:t>REGLAMENTO DE MONTOS     (</a:t>
            </a:r>
            <a:r>
              <a:rPr lang="es-MX" sz="1800" dirty="0" err="1" smtClean="0">
                <a:solidFill>
                  <a:srgbClr val="C00000"/>
                </a:solidFill>
              </a:rPr>
              <a:t>Dcto.MOP</a:t>
            </a:r>
            <a:r>
              <a:rPr lang="es-MX" sz="1800" dirty="0" smtClean="0">
                <a:solidFill>
                  <a:srgbClr val="C00000"/>
                </a:solidFill>
              </a:rPr>
              <a:t> N°88 del 28-07-2025  </a:t>
            </a:r>
            <a:r>
              <a:rPr lang="es-MX" sz="1800" dirty="0" smtClean="0">
                <a:solidFill>
                  <a:srgbClr val="0000FF"/>
                </a:solidFill>
              </a:rPr>
              <a:t>Tramitado: </a:t>
            </a:r>
            <a:r>
              <a:rPr lang="es-MX" sz="1800" b="1" dirty="0" smtClean="0">
                <a:solidFill>
                  <a:srgbClr val="0000FF"/>
                </a:solidFill>
              </a:rPr>
              <a:t>09-02-2026</a:t>
            </a:r>
            <a:r>
              <a:rPr lang="es-MX" b="1" dirty="0" smtClean="0">
                <a:solidFill>
                  <a:srgbClr val="0000FF"/>
                </a:solidFill>
              </a:rPr>
              <a:t>)</a:t>
            </a:r>
            <a:endParaRPr lang="es-CL" b="1" dirty="0">
              <a:solidFill>
                <a:srgbClr val="0000FF"/>
              </a:solidFill>
            </a:endParaRPr>
          </a:p>
        </p:txBody>
      </p:sp>
      <p:graphicFrame>
        <p:nvGraphicFramePr>
          <p:cNvPr id="11" name="Tabla 10"/>
          <p:cNvGraphicFramePr>
            <a:graphicFrameLocks noGrp="1"/>
          </p:cNvGraphicFramePr>
          <p:nvPr>
            <p:extLst>
              <p:ext uri="{D42A27DB-BD31-4B8C-83A1-F6EECF244321}">
                <p14:modId xmlns:p14="http://schemas.microsoft.com/office/powerpoint/2010/main" val="2225130034"/>
              </p:ext>
            </p:extLst>
          </p:nvPr>
        </p:nvGraphicFramePr>
        <p:xfrm>
          <a:off x="786935" y="1120866"/>
          <a:ext cx="9714810" cy="3381860"/>
        </p:xfrm>
        <a:graphic>
          <a:graphicData uri="http://schemas.openxmlformats.org/drawingml/2006/table">
            <a:tbl>
              <a:tblPr firstRow="1" bandRow="1">
                <a:tableStyleId>{93296810-A885-4BE3-A3E7-6D5BEEA58F35}</a:tableStyleId>
              </a:tblPr>
              <a:tblGrid>
                <a:gridCol w="3238270"/>
                <a:gridCol w="3238270"/>
                <a:gridCol w="3238270"/>
              </a:tblGrid>
              <a:tr h="1138285">
                <a:tc>
                  <a:txBody>
                    <a:bodyPr/>
                    <a:lstStyle/>
                    <a:p>
                      <a:pPr algn="ctr"/>
                      <a:r>
                        <a:rPr lang="es-MX" sz="2000" dirty="0" smtClean="0"/>
                        <a:t>AUTORIDADES</a:t>
                      </a:r>
                      <a:endParaRPr lang="es-CL" sz="2000" dirty="0"/>
                    </a:p>
                  </a:txBody>
                  <a:tcPr/>
                </a:tc>
                <a:tc>
                  <a:txBody>
                    <a:bodyPr/>
                    <a:lstStyle/>
                    <a:p>
                      <a:pPr algn="ctr"/>
                      <a:r>
                        <a:rPr lang="es-MX" sz="2000" dirty="0" smtClean="0"/>
                        <a:t>Monto del Contrato, en UTM</a:t>
                      </a:r>
                      <a:endParaRPr lang="es-CL" sz="2000" dirty="0"/>
                    </a:p>
                  </a:txBody>
                  <a:tcPr/>
                </a:tc>
                <a:tc>
                  <a:txBody>
                    <a:bodyPr/>
                    <a:lstStyle/>
                    <a:p>
                      <a:pPr algn="ctr"/>
                      <a:r>
                        <a:rPr lang="es-MX" sz="2000" dirty="0" smtClean="0"/>
                        <a:t>Monto del Contrato, en UTM, para Vialidad</a:t>
                      </a:r>
                      <a:endParaRPr lang="es-CL" sz="2000" dirty="0"/>
                    </a:p>
                  </a:txBody>
                  <a:tcPr/>
                </a:tc>
              </a:tr>
              <a:tr h="602136">
                <a:tc>
                  <a:txBody>
                    <a:bodyPr/>
                    <a:lstStyle/>
                    <a:p>
                      <a:r>
                        <a:rPr lang="es-MX" sz="1800" dirty="0" smtClean="0"/>
                        <a:t>Director General</a:t>
                      </a:r>
                      <a:endParaRPr lang="es-CL" sz="1800" dirty="0"/>
                    </a:p>
                  </a:txBody>
                  <a:tcPr/>
                </a:tc>
                <a:tc>
                  <a:txBody>
                    <a:bodyPr/>
                    <a:lstStyle/>
                    <a:p>
                      <a:pPr algn="ctr"/>
                      <a:r>
                        <a:rPr lang="es-MX" sz="1800" dirty="0" smtClean="0"/>
                        <a:t>Hasta  480.000</a:t>
                      </a:r>
                      <a:endParaRPr lang="es-CL" sz="1800" dirty="0"/>
                    </a:p>
                  </a:txBody>
                  <a:tcPr/>
                </a:tc>
                <a:tc>
                  <a:txBody>
                    <a:bodyPr/>
                    <a:lstStyle/>
                    <a:p>
                      <a:pPr algn="ctr"/>
                      <a:r>
                        <a:rPr lang="es-MX" sz="1800" dirty="0" smtClean="0"/>
                        <a:t>Hasta  600.000</a:t>
                      </a:r>
                      <a:endParaRPr lang="es-CL" sz="1800" dirty="0"/>
                    </a:p>
                  </a:txBody>
                  <a:tcPr/>
                </a:tc>
              </a:tr>
              <a:tr h="602136">
                <a:tc>
                  <a:txBody>
                    <a:bodyPr/>
                    <a:lstStyle/>
                    <a:p>
                      <a:r>
                        <a:rPr lang="es-MX" sz="1800" dirty="0" smtClean="0"/>
                        <a:t>Directores Nacionales</a:t>
                      </a:r>
                      <a:endParaRPr lang="es-CL" sz="1800" dirty="0"/>
                    </a:p>
                  </a:txBody>
                  <a:tcPr/>
                </a:tc>
                <a:tc>
                  <a:txBody>
                    <a:bodyPr/>
                    <a:lstStyle/>
                    <a:p>
                      <a:pPr algn="ctr"/>
                      <a:r>
                        <a:rPr lang="es-MX" sz="1800" dirty="0" smtClean="0"/>
                        <a:t>≥ 200.000 y  </a:t>
                      </a:r>
                      <a:r>
                        <a:rPr lang="es-CL" sz="1800" dirty="0" smtClean="0"/>
                        <a:t>&lt; 400.000</a:t>
                      </a:r>
                      <a:endParaRPr lang="es-CL" sz="1800" dirty="0"/>
                    </a:p>
                  </a:txBody>
                  <a:tcPr/>
                </a:tc>
                <a:tc>
                  <a:txBody>
                    <a:bodyPr/>
                    <a:lstStyle/>
                    <a:p>
                      <a:pPr algn="ctr"/>
                      <a:r>
                        <a:rPr lang="es-MX" sz="1800" dirty="0" smtClean="0"/>
                        <a:t>≥ 200.000 y  </a:t>
                      </a:r>
                      <a:r>
                        <a:rPr lang="es-CL" sz="1800" dirty="0" smtClean="0"/>
                        <a:t>&lt; 480.000</a:t>
                      </a:r>
                      <a:endParaRPr lang="es-CL" sz="1800" dirty="0"/>
                    </a:p>
                  </a:txBody>
                  <a:tcPr/>
                </a:tc>
              </a:tr>
              <a:tr h="1039303">
                <a:tc>
                  <a:txBody>
                    <a:bodyPr/>
                    <a:lstStyle/>
                    <a:p>
                      <a:r>
                        <a:rPr lang="es-MX" sz="1800" dirty="0" smtClean="0"/>
                        <a:t>Directores Regionales,</a:t>
                      </a:r>
                      <a:r>
                        <a:rPr lang="es-MX" sz="1800" baseline="0" dirty="0" smtClean="0"/>
                        <a:t> con autorización del Seremi</a:t>
                      </a:r>
                      <a:endParaRPr lang="es-CL" sz="1800" dirty="0"/>
                    </a:p>
                  </a:txBody>
                  <a:tcPr/>
                </a:tc>
                <a:tc>
                  <a:txBody>
                    <a:bodyPr/>
                    <a:lstStyle/>
                    <a:p>
                      <a:pPr algn="ctr"/>
                      <a:r>
                        <a:rPr lang="es-MX" sz="1800" dirty="0" smtClean="0"/>
                        <a:t>Inferior a 200.000</a:t>
                      </a:r>
                      <a:endParaRPr lang="es-CL" sz="1800" dirty="0"/>
                    </a:p>
                  </a:txBody>
                  <a:tcPr/>
                </a:tc>
                <a:tc>
                  <a:txBody>
                    <a:bodyPr/>
                    <a:lstStyle/>
                    <a:p>
                      <a:pPr algn="ctr"/>
                      <a:r>
                        <a:rPr lang="es-MX" sz="1800" dirty="0" smtClean="0"/>
                        <a:t>Inferior a  200.000</a:t>
                      </a:r>
                      <a:endParaRPr lang="es-CL" sz="1800" dirty="0"/>
                    </a:p>
                  </a:txBody>
                  <a:tcPr/>
                </a:tc>
              </a:tr>
            </a:tbl>
          </a:graphicData>
        </a:graphic>
      </p:graphicFrame>
      <p:sp>
        <p:nvSpPr>
          <p:cNvPr id="8" name="CuadroTexto 7"/>
          <p:cNvSpPr txBox="1"/>
          <p:nvPr/>
        </p:nvSpPr>
        <p:spPr>
          <a:xfrm>
            <a:off x="441033" y="4667182"/>
            <a:ext cx="11392901" cy="1477328"/>
          </a:xfrm>
          <a:prstGeom prst="rect">
            <a:avLst/>
          </a:prstGeom>
          <a:noFill/>
        </p:spPr>
        <p:txBody>
          <a:bodyPr wrap="square" rtlCol="0">
            <a:spAutoFit/>
          </a:bodyPr>
          <a:lstStyle/>
          <a:p>
            <a:pPr marL="342900" indent="-342900" algn="just">
              <a:spcAft>
                <a:spcPts val="600"/>
              </a:spcAft>
              <a:buFont typeface="+mj-lt"/>
              <a:buAutoNum type="arabicPeriod"/>
            </a:pPr>
            <a:r>
              <a:rPr lang="es-ES" sz="1600" dirty="0" smtClean="0"/>
              <a:t>Las Bases Administrativas son sancionadas considerando </a:t>
            </a:r>
            <a:r>
              <a:rPr lang="es-ES" sz="1600" dirty="0"/>
              <a:t>el presupuesto estimativo de la </a:t>
            </a:r>
            <a:r>
              <a:rPr lang="es-ES" sz="1600" dirty="0" smtClean="0"/>
              <a:t>obra.</a:t>
            </a:r>
          </a:p>
          <a:p>
            <a:pPr marL="342900" indent="-342900" algn="just">
              <a:spcAft>
                <a:spcPts val="600"/>
              </a:spcAft>
              <a:buFont typeface="+mj-lt"/>
              <a:buAutoNum type="arabicPeriod"/>
            </a:pPr>
            <a:r>
              <a:rPr lang="es-ES" sz="1600" dirty="0" smtClean="0"/>
              <a:t>En contratos regidos por el D.S N°145/2005, que aprueba </a:t>
            </a:r>
            <a:r>
              <a:rPr lang="es-ES" sz="1600" dirty="0" err="1" smtClean="0"/>
              <a:t>B.Adm</a:t>
            </a:r>
            <a:r>
              <a:rPr lang="es-ES" sz="1600" dirty="0" smtClean="0"/>
              <a:t>. </a:t>
            </a:r>
            <a:r>
              <a:rPr lang="es-ES" sz="1600" dirty="0" err="1" smtClean="0"/>
              <a:t>Grales</a:t>
            </a:r>
            <a:r>
              <a:rPr lang="es-ES" sz="1600" dirty="0" smtClean="0"/>
              <a:t>. para contratos de Conservación Global de Caminos:  ver Art. 51° de ese reglamento</a:t>
            </a:r>
          </a:p>
          <a:p>
            <a:pPr marL="342900" indent="-342900" algn="just">
              <a:spcAft>
                <a:spcPts val="600"/>
              </a:spcAft>
              <a:buFont typeface="+mj-lt"/>
              <a:buAutoNum type="arabicPeriod"/>
            </a:pPr>
            <a:r>
              <a:rPr lang="es-ES" sz="1600" dirty="0" smtClean="0"/>
              <a:t>En contratos regidos por el D.S N°255/2007, que aprueba Bases </a:t>
            </a:r>
            <a:r>
              <a:rPr lang="es-ES" sz="1600" dirty="0" err="1" smtClean="0"/>
              <a:t>Adm</a:t>
            </a:r>
            <a:r>
              <a:rPr lang="es-ES" sz="1600" dirty="0" smtClean="0"/>
              <a:t>. </a:t>
            </a:r>
            <a:r>
              <a:rPr lang="es-ES" sz="1600" dirty="0" err="1" smtClean="0"/>
              <a:t>Grales</a:t>
            </a:r>
            <a:r>
              <a:rPr lang="es-ES" sz="1600" dirty="0" smtClean="0"/>
              <a:t>. para contratos de Conservación Global Mixto por Nivel de Servicio y Precios Unitarios (CG-NS):  ver Art.49 de ese reglamento</a:t>
            </a:r>
            <a:endParaRPr lang="es-CL" sz="1600" dirty="0"/>
          </a:p>
        </p:txBody>
      </p:sp>
    </p:spTree>
    <p:extLst>
      <p:ext uri="{BB962C8B-B14F-4D97-AF65-F5344CB8AC3E}">
        <p14:creationId xmlns:p14="http://schemas.microsoft.com/office/powerpoint/2010/main" val="1657675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80">
                                          <p:stCondLst>
                                            <p:cond delay="0"/>
                                          </p:stCondLst>
                                        </p:cTn>
                                        <p:tgtEl>
                                          <p:spTgt spid="2">
                                            <p:txEl>
                                              <p:pRg st="0" end="0"/>
                                            </p:txEl>
                                          </p:spTgt>
                                        </p:tgtEl>
                                      </p:cBhvr>
                                    </p:animEffect>
                                    <p:anim calcmode="lin" valueType="num">
                                      <p:cBhvr>
                                        <p:cTn id="8" dur="1822" tmFilter="0,0; 0.14,0.36; 0.43,0.73; 0.71,0.91; 1.0,1.0">
                                          <p:stCondLst>
                                            <p:cond delay="0"/>
                                          </p:stCondLst>
                                        </p:cTn>
                                        <p:tgtEl>
                                          <p:spTgt spid="2">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xEl>
                                              <p:pRg st="0" end="0"/>
                                            </p:txEl>
                                          </p:spTgt>
                                        </p:tgtEl>
                                      </p:cBhvr>
                                      <p:to x="100000" y="60000"/>
                                    </p:animScale>
                                    <p:animScale>
                                      <p:cBhvr>
                                        <p:cTn id="14" dur="166" decel="50000">
                                          <p:stCondLst>
                                            <p:cond delay="676"/>
                                          </p:stCondLst>
                                        </p:cTn>
                                        <p:tgtEl>
                                          <p:spTgt spid="2">
                                            <p:txEl>
                                              <p:pRg st="0" end="0"/>
                                            </p:txEl>
                                          </p:spTgt>
                                        </p:tgtEl>
                                      </p:cBhvr>
                                      <p:to x="100000" y="100000"/>
                                    </p:animScale>
                                    <p:animScale>
                                      <p:cBhvr>
                                        <p:cTn id="15" dur="26">
                                          <p:stCondLst>
                                            <p:cond delay="1312"/>
                                          </p:stCondLst>
                                        </p:cTn>
                                        <p:tgtEl>
                                          <p:spTgt spid="2">
                                            <p:txEl>
                                              <p:pRg st="0" end="0"/>
                                            </p:txEl>
                                          </p:spTgt>
                                        </p:tgtEl>
                                      </p:cBhvr>
                                      <p:to x="100000" y="80000"/>
                                    </p:animScale>
                                    <p:animScale>
                                      <p:cBhvr>
                                        <p:cTn id="16" dur="166" decel="50000">
                                          <p:stCondLst>
                                            <p:cond delay="1338"/>
                                          </p:stCondLst>
                                        </p:cTn>
                                        <p:tgtEl>
                                          <p:spTgt spid="2">
                                            <p:txEl>
                                              <p:pRg st="0" end="0"/>
                                            </p:txEl>
                                          </p:spTgt>
                                        </p:tgtEl>
                                      </p:cBhvr>
                                      <p:to x="100000" y="100000"/>
                                    </p:animScale>
                                    <p:animScale>
                                      <p:cBhvr>
                                        <p:cTn id="17" dur="26">
                                          <p:stCondLst>
                                            <p:cond delay="1642"/>
                                          </p:stCondLst>
                                        </p:cTn>
                                        <p:tgtEl>
                                          <p:spTgt spid="2">
                                            <p:txEl>
                                              <p:pRg st="0" end="0"/>
                                            </p:txEl>
                                          </p:spTgt>
                                        </p:tgtEl>
                                      </p:cBhvr>
                                      <p:to x="100000" y="90000"/>
                                    </p:animScale>
                                    <p:animScale>
                                      <p:cBhvr>
                                        <p:cTn id="18" dur="166" decel="50000">
                                          <p:stCondLst>
                                            <p:cond delay="1668"/>
                                          </p:stCondLst>
                                        </p:cTn>
                                        <p:tgtEl>
                                          <p:spTgt spid="2">
                                            <p:txEl>
                                              <p:pRg st="0" end="0"/>
                                            </p:txEl>
                                          </p:spTgt>
                                        </p:tgtEl>
                                      </p:cBhvr>
                                      <p:to x="100000" y="100000"/>
                                    </p:animScale>
                                    <p:animScale>
                                      <p:cBhvr>
                                        <p:cTn id="19" dur="26">
                                          <p:stCondLst>
                                            <p:cond delay="1808"/>
                                          </p:stCondLst>
                                        </p:cTn>
                                        <p:tgtEl>
                                          <p:spTgt spid="2">
                                            <p:txEl>
                                              <p:pRg st="0" end="0"/>
                                            </p:txEl>
                                          </p:spTgt>
                                        </p:tgtEl>
                                      </p:cBhvr>
                                      <p:to x="100000" y="95000"/>
                                    </p:animScale>
                                    <p:animScale>
                                      <p:cBhvr>
                                        <p:cTn id="20" dur="166" decel="50000">
                                          <p:stCondLst>
                                            <p:cond delay="1834"/>
                                          </p:stCondLst>
                                        </p:cTn>
                                        <p:tgtEl>
                                          <p:spTgt spid="2">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circle(in)">
                                      <p:cBhvr>
                                        <p:cTn id="25" dur="2000"/>
                                        <p:tgtEl>
                                          <p:spTgt spid="11"/>
                                        </p:tgtEl>
                                      </p:cBhvr>
                                    </p:animEffect>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8">
                                            <p:txEl>
                                              <p:pRg st="0" end="0"/>
                                            </p:txEl>
                                          </p:spTgt>
                                        </p:tgtEl>
                                        <p:attrNameLst>
                                          <p:attrName>style.visibility</p:attrName>
                                        </p:attrNameLst>
                                      </p:cBhvr>
                                      <p:to>
                                        <p:strVal val="visible"/>
                                      </p:to>
                                    </p:set>
                                    <p:animEffect transition="in" filter="fade">
                                      <p:cBhvr>
                                        <p:cTn id="30" dur="1000"/>
                                        <p:tgtEl>
                                          <p:spTgt spid="8">
                                            <p:txEl>
                                              <p:pRg st="0" end="0"/>
                                            </p:txEl>
                                          </p:spTgt>
                                        </p:tgtEl>
                                      </p:cBhvr>
                                    </p:animEffect>
                                    <p:anim calcmode="lin" valueType="num">
                                      <p:cBhvr>
                                        <p:cTn id="31"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32" dur="1000" fill="hold"/>
                                        <p:tgtEl>
                                          <p:spTgt spid="8">
                                            <p:txEl>
                                              <p:pRg st="0" end="0"/>
                                            </p:txEl>
                                          </p:spTgt>
                                        </p:tgtEl>
                                        <p:attrNameLst>
                                          <p:attrName>ppt_y</p:attrName>
                                        </p:attrNameLst>
                                      </p:cBhvr>
                                      <p:tavLst>
                                        <p:tav tm="0">
                                          <p:val>
                                            <p:strVal val="#ppt_y+.1"/>
                                          </p:val>
                                        </p:tav>
                                        <p:tav tm="100000">
                                          <p:val>
                                            <p:strVal val="#ppt_y"/>
                                          </p:val>
                                        </p:tav>
                                      </p:tavLst>
                                    </p:anim>
                                  </p:childTnLst>
                                </p:cTn>
                              </p:par>
                              <p:par>
                                <p:cTn id="33" presetID="42" presetClass="entr" presetSubtype="0" fill="hold" nodeType="withEffect">
                                  <p:stCondLst>
                                    <p:cond delay="0"/>
                                  </p:stCondLst>
                                  <p:childTnLst>
                                    <p:set>
                                      <p:cBhvr>
                                        <p:cTn id="34" dur="1" fill="hold">
                                          <p:stCondLst>
                                            <p:cond delay="0"/>
                                          </p:stCondLst>
                                        </p:cTn>
                                        <p:tgtEl>
                                          <p:spTgt spid="8">
                                            <p:txEl>
                                              <p:pRg st="1" end="1"/>
                                            </p:txEl>
                                          </p:spTgt>
                                        </p:tgtEl>
                                        <p:attrNameLst>
                                          <p:attrName>style.visibility</p:attrName>
                                        </p:attrNameLst>
                                      </p:cBhvr>
                                      <p:to>
                                        <p:strVal val="visible"/>
                                      </p:to>
                                    </p:set>
                                    <p:animEffect transition="in" filter="fade">
                                      <p:cBhvr>
                                        <p:cTn id="35" dur="1000"/>
                                        <p:tgtEl>
                                          <p:spTgt spid="8">
                                            <p:txEl>
                                              <p:pRg st="1" end="1"/>
                                            </p:txEl>
                                          </p:spTgt>
                                        </p:tgtEl>
                                      </p:cBhvr>
                                    </p:animEffect>
                                    <p:anim calcmode="lin" valueType="num">
                                      <p:cBhvr>
                                        <p:cTn id="36"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37" dur="1000" fill="hold"/>
                                        <p:tgtEl>
                                          <p:spTgt spid="8">
                                            <p:txEl>
                                              <p:pRg st="1" end="1"/>
                                            </p:txEl>
                                          </p:spTgt>
                                        </p:tgtEl>
                                        <p:attrNameLst>
                                          <p:attrName>ppt_y</p:attrName>
                                        </p:attrNameLst>
                                      </p:cBhvr>
                                      <p:tavLst>
                                        <p:tav tm="0">
                                          <p:val>
                                            <p:strVal val="#ppt_y+.1"/>
                                          </p:val>
                                        </p:tav>
                                        <p:tav tm="100000">
                                          <p:val>
                                            <p:strVal val="#ppt_y"/>
                                          </p:val>
                                        </p:tav>
                                      </p:tavLst>
                                    </p:anim>
                                  </p:childTnLst>
                                </p:cTn>
                              </p:par>
                              <p:par>
                                <p:cTn id="38" presetID="42" presetClass="entr" presetSubtype="0" fill="hold" nodeType="withEffect">
                                  <p:stCondLst>
                                    <p:cond delay="0"/>
                                  </p:stCondLst>
                                  <p:childTnLst>
                                    <p:set>
                                      <p:cBhvr>
                                        <p:cTn id="39" dur="1" fill="hold">
                                          <p:stCondLst>
                                            <p:cond delay="0"/>
                                          </p:stCondLst>
                                        </p:cTn>
                                        <p:tgtEl>
                                          <p:spTgt spid="8">
                                            <p:txEl>
                                              <p:pRg st="2" end="2"/>
                                            </p:txEl>
                                          </p:spTgt>
                                        </p:tgtEl>
                                        <p:attrNameLst>
                                          <p:attrName>style.visibility</p:attrName>
                                        </p:attrNameLst>
                                      </p:cBhvr>
                                      <p:to>
                                        <p:strVal val="visible"/>
                                      </p:to>
                                    </p:set>
                                    <p:animEffect transition="in" filter="fade">
                                      <p:cBhvr>
                                        <p:cTn id="40" dur="1000"/>
                                        <p:tgtEl>
                                          <p:spTgt spid="8">
                                            <p:txEl>
                                              <p:pRg st="2" end="2"/>
                                            </p:txEl>
                                          </p:spTgt>
                                        </p:tgtEl>
                                      </p:cBhvr>
                                    </p:animEffect>
                                    <p:anim calcmode="lin" valueType="num">
                                      <p:cBhvr>
                                        <p:cTn id="41"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42" dur="1000" fill="hold"/>
                                        <p:tgtEl>
                                          <p:spTgt spid="8">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2"/>
          </p:nvPr>
        </p:nvSpPr>
        <p:spPr/>
        <p:txBody>
          <a:bodyPr/>
          <a:lstStyle/>
          <a:p>
            <a:fld id="{339DE33B-29C3-A64D-9297-00A5A1600F58}" type="slidenum">
              <a:rPr lang="es-ES" smtClean="0"/>
              <a:t>42</a:t>
            </a:fld>
            <a:endParaRPr lang="es-ES" dirty="0"/>
          </a:p>
        </p:txBody>
      </p:sp>
      <p:sp>
        <p:nvSpPr>
          <p:cNvPr id="6" name="CuadroTexto 5"/>
          <p:cNvSpPr txBox="1"/>
          <p:nvPr/>
        </p:nvSpPr>
        <p:spPr>
          <a:xfrm>
            <a:off x="600891" y="322217"/>
            <a:ext cx="11188655" cy="1446550"/>
          </a:xfrm>
          <a:prstGeom prst="rect">
            <a:avLst/>
          </a:prstGeom>
          <a:noFill/>
        </p:spPr>
        <p:txBody>
          <a:bodyPr wrap="square" rtlCol="0">
            <a:spAutoFit/>
          </a:bodyPr>
          <a:lstStyle/>
          <a:p>
            <a:pPr algn="just"/>
            <a:r>
              <a:rPr lang="es-ES" sz="2800" dirty="0">
                <a:solidFill>
                  <a:srgbClr val="FF0000"/>
                </a:solidFill>
                <a:effectLst>
                  <a:outerShdw blurRad="38100" dist="38100" dir="2700000" algn="tl">
                    <a:srgbClr val="000000">
                      <a:alpha val="43137"/>
                    </a:srgbClr>
                  </a:outerShdw>
                </a:effectLst>
              </a:rPr>
              <a:t>B.</a:t>
            </a:r>
            <a:r>
              <a:rPr lang="es-ES" sz="2800" dirty="0"/>
              <a:t> </a:t>
            </a:r>
            <a:r>
              <a:rPr lang="es-ES" sz="1800" dirty="0">
                <a:effectLst>
                  <a:outerShdw blurRad="38100" dist="38100" dir="2700000" algn="tl">
                    <a:srgbClr val="000000">
                      <a:alpha val="43137"/>
                    </a:srgbClr>
                  </a:outerShdw>
                </a:effectLst>
              </a:rPr>
              <a:t>Contratos de obras que se convengan por licitación privada sin trámite previo de propuesta pública, por trato directo, administración delegada o administración directa en los casos en que </a:t>
            </a:r>
            <a:r>
              <a:rPr lang="es-CL" sz="1800" dirty="0">
                <a:effectLst>
                  <a:outerShdw blurRad="38100" dist="38100" dir="2700000" algn="tl">
                    <a:srgbClr val="000000">
                      <a:alpha val="43137"/>
                    </a:srgbClr>
                  </a:outerShdw>
                </a:effectLst>
              </a:rPr>
              <a:t>legalmente procedan dichos procedimientos o sistemas.</a:t>
            </a:r>
          </a:p>
          <a:p>
            <a:endParaRPr lang="es-CL" dirty="0"/>
          </a:p>
        </p:txBody>
      </p:sp>
      <p:graphicFrame>
        <p:nvGraphicFramePr>
          <p:cNvPr id="7" name="Tabla 6"/>
          <p:cNvGraphicFramePr>
            <a:graphicFrameLocks noGrp="1"/>
          </p:cNvGraphicFramePr>
          <p:nvPr>
            <p:extLst>
              <p:ext uri="{D42A27DB-BD31-4B8C-83A1-F6EECF244321}">
                <p14:modId xmlns:p14="http://schemas.microsoft.com/office/powerpoint/2010/main" val="1987949362"/>
              </p:ext>
            </p:extLst>
          </p:nvPr>
        </p:nvGraphicFramePr>
        <p:xfrm>
          <a:off x="1204155" y="1567807"/>
          <a:ext cx="9117480" cy="3378265"/>
        </p:xfrm>
        <a:graphic>
          <a:graphicData uri="http://schemas.openxmlformats.org/drawingml/2006/table">
            <a:tbl>
              <a:tblPr firstRow="1" bandRow="1">
                <a:tableStyleId>{93296810-A885-4BE3-A3E7-6D5BEEA58F35}</a:tableStyleId>
              </a:tblPr>
              <a:tblGrid>
                <a:gridCol w="3039160"/>
                <a:gridCol w="3039160"/>
                <a:gridCol w="3039160"/>
              </a:tblGrid>
              <a:tr h="1110001">
                <a:tc>
                  <a:txBody>
                    <a:bodyPr/>
                    <a:lstStyle/>
                    <a:p>
                      <a:pPr algn="ctr"/>
                      <a:r>
                        <a:rPr lang="es-MX" sz="2000" dirty="0" smtClean="0"/>
                        <a:t>AUTORIDADES</a:t>
                      </a:r>
                      <a:endParaRPr lang="es-CL" sz="2000" dirty="0"/>
                    </a:p>
                  </a:txBody>
                  <a:tcPr/>
                </a:tc>
                <a:tc>
                  <a:txBody>
                    <a:bodyPr/>
                    <a:lstStyle/>
                    <a:p>
                      <a:pPr algn="ctr"/>
                      <a:r>
                        <a:rPr lang="es-MX" sz="2000" dirty="0" smtClean="0"/>
                        <a:t>Monto del Contrato, en UTM</a:t>
                      </a:r>
                      <a:endParaRPr lang="es-CL" sz="2000" dirty="0"/>
                    </a:p>
                  </a:txBody>
                  <a:tcPr/>
                </a:tc>
                <a:tc>
                  <a:txBody>
                    <a:bodyPr/>
                    <a:lstStyle/>
                    <a:p>
                      <a:pPr algn="ctr"/>
                      <a:r>
                        <a:rPr lang="es-MX" sz="2000" dirty="0" smtClean="0"/>
                        <a:t>Monto del Contrato, en UTM, para Vialidad</a:t>
                      </a:r>
                      <a:endParaRPr lang="es-CL" sz="2000" dirty="0"/>
                    </a:p>
                  </a:txBody>
                  <a:tcPr/>
                </a:tc>
              </a:tr>
              <a:tr h="627392">
                <a:tc>
                  <a:txBody>
                    <a:bodyPr/>
                    <a:lstStyle/>
                    <a:p>
                      <a:r>
                        <a:rPr lang="es-MX" sz="1800" dirty="0" smtClean="0"/>
                        <a:t>Director General</a:t>
                      </a:r>
                      <a:endParaRPr lang="es-CL" sz="1800" dirty="0"/>
                    </a:p>
                  </a:txBody>
                  <a:tcPr/>
                </a:tc>
                <a:tc>
                  <a:txBody>
                    <a:bodyPr/>
                    <a:lstStyle/>
                    <a:p>
                      <a:pPr algn="ctr"/>
                      <a:r>
                        <a:rPr lang="es-MX" sz="2000" dirty="0" smtClean="0"/>
                        <a:t>Hasta 70.000</a:t>
                      </a:r>
                      <a:endParaRPr lang="es-CL" sz="2000" dirty="0"/>
                    </a:p>
                  </a:txBody>
                  <a:tcPr/>
                </a:tc>
                <a:tc>
                  <a:txBody>
                    <a:bodyPr/>
                    <a:lstStyle/>
                    <a:p>
                      <a:pPr algn="ctr"/>
                      <a:r>
                        <a:rPr lang="es-MX" sz="2000" dirty="0" smtClean="0"/>
                        <a:t>Hasta 170.000</a:t>
                      </a:r>
                      <a:endParaRPr lang="es-CL" sz="2000" dirty="0"/>
                    </a:p>
                  </a:txBody>
                  <a:tcPr/>
                </a:tc>
              </a:tr>
              <a:tr h="627392">
                <a:tc>
                  <a:txBody>
                    <a:bodyPr/>
                    <a:lstStyle/>
                    <a:p>
                      <a:r>
                        <a:rPr lang="es-MX" sz="1800" dirty="0" smtClean="0"/>
                        <a:t>Directores Nacionales</a:t>
                      </a:r>
                      <a:endParaRPr lang="es-CL" sz="1800" dirty="0"/>
                    </a:p>
                  </a:txBody>
                  <a:tcPr/>
                </a:tc>
                <a:tc>
                  <a:txBody>
                    <a:bodyPr/>
                    <a:lstStyle/>
                    <a:p>
                      <a:pPr algn="ctr"/>
                      <a:r>
                        <a:rPr lang="es-MX" sz="2000" dirty="0" smtClean="0"/>
                        <a:t>Inferior a 45.000</a:t>
                      </a:r>
                      <a:endParaRPr lang="es-CL" sz="2000" dirty="0"/>
                    </a:p>
                  </a:txBody>
                  <a:tcPr/>
                </a:tc>
                <a:tc>
                  <a:txBody>
                    <a:bodyPr/>
                    <a:lstStyle/>
                    <a:p>
                      <a:pPr algn="ctr"/>
                      <a:r>
                        <a:rPr lang="es-MX" sz="2000" dirty="0" smtClean="0"/>
                        <a:t>Inferior a 80.000</a:t>
                      </a:r>
                      <a:endParaRPr lang="es-CL" sz="2000" dirty="0"/>
                    </a:p>
                  </a:txBody>
                  <a:tcPr/>
                </a:tc>
              </a:tr>
              <a:tr h="1013480">
                <a:tc>
                  <a:txBody>
                    <a:bodyPr/>
                    <a:lstStyle/>
                    <a:p>
                      <a:r>
                        <a:rPr lang="es-MX" sz="1800" dirty="0" smtClean="0"/>
                        <a:t>Directores Regionales,</a:t>
                      </a:r>
                      <a:r>
                        <a:rPr lang="es-MX" sz="1800" baseline="0" dirty="0" smtClean="0"/>
                        <a:t> con autorización del Seremi</a:t>
                      </a:r>
                      <a:endParaRPr lang="es-CL" sz="1800" dirty="0"/>
                    </a:p>
                  </a:txBody>
                  <a:tcPr/>
                </a:tc>
                <a:tc>
                  <a:txBody>
                    <a:bodyPr/>
                    <a:lstStyle/>
                    <a:p>
                      <a:pPr algn="ctr"/>
                      <a:r>
                        <a:rPr lang="es-MX" sz="2000" dirty="0" smtClean="0"/>
                        <a:t>Inferior a 10.000</a:t>
                      </a:r>
                      <a:endParaRPr lang="es-CL" sz="2000" dirty="0"/>
                    </a:p>
                  </a:txBody>
                  <a:tcPr/>
                </a:tc>
                <a:tc>
                  <a:txBody>
                    <a:bodyPr/>
                    <a:lstStyle/>
                    <a:p>
                      <a:pPr algn="ctr"/>
                      <a:r>
                        <a:rPr lang="es-MX" sz="2000" dirty="0" smtClean="0"/>
                        <a:t>Inferior a 40.000</a:t>
                      </a:r>
                      <a:endParaRPr lang="es-CL" sz="2000" dirty="0"/>
                    </a:p>
                  </a:txBody>
                  <a:tcPr/>
                </a:tc>
              </a:tr>
            </a:tbl>
          </a:graphicData>
        </a:graphic>
      </p:graphicFrame>
      <p:sp>
        <p:nvSpPr>
          <p:cNvPr id="2" name="Flecha izquierda 1">
            <a:hlinkClick r:id="rId2" action="ppaction://hlinksldjump"/>
          </p:cNvPr>
          <p:cNvSpPr/>
          <p:nvPr/>
        </p:nvSpPr>
        <p:spPr>
          <a:xfrm>
            <a:off x="10046524" y="5260768"/>
            <a:ext cx="926276" cy="451263"/>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a:p>
        </p:txBody>
      </p:sp>
    </p:spTree>
    <p:extLst>
      <p:ext uri="{BB962C8B-B14F-4D97-AF65-F5344CB8AC3E}">
        <p14:creationId xmlns:p14="http://schemas.microsoft.com/office/powerpoint/2010/main" val="3299612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down)">
                                      <p:cBhvr>
                                        <p:cTn id="7" dur="580">
                                          <p:stCondLst>
                                            <p:cond delay="0"/>
                                          </p:stCondLst>
                                        </p:cTn>
                                        <p:tgtEl>
                                          <p:spTgt spid="6">
                                            <p:txEl>
                                              <p:pRg st="0" end="0"/>
                                            </p:txEl>
                                          </p:spTgt>
                                        </p:tgtEl>
                                      </p:cBhvr>
                                    </p:animEffect>
                                    <p:anim calcmode="lin" valueType="num">
                                      <p:cBhvr>
                                        <p:cTn id="8" dur="1822" tmFilter="0,0; 0.14,0.36; 0.43,0.73; 0.71,0.91; 1.0,1.0">
                                          <p:stCondLst>
                                            <p:cond delay="0"/>
                                          </p:stCondLst>
                                        </p:cTn>
                                        <p:tgtEl>
                                          <p:spTgt spid="6">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xEl>
                                              <p:pRg st="0" end="0"/>
                                            </p:txEl>
                                          </p:spTgt>
                                        </p:tgtEl>
                                      </p:cBhvr>
                                      <p:to x="100000" y="60000"/>
                                    </p:animScale>
                                    <p:animScale>
                                      <p:cBhvr>
                                        <p:cTn id="14" dur="166" decel="50000">
                                          <p:stCondLst>
                                            <p:cond delay="676"/>
                                          </p:stCondLst>
                                        </p:cTn>
                                        <p:tgtEl>
                                          <p:spTgt spid="6">
                                            <p:txEl>
                                              <p:pRg st="0" end="0"/>
                                            </p:txEl>
                                          </p:spTgt>
                                        </p:tgtEl>
                                      </p:cBhvr>
                                      <p:to x="100000" y="100000"/>
                                    </p:animScale>
                                    <p:animScale>
                                      <p:cBhvr>
                                        <p:cTn id="15" dur="26">
                                          <p:stCondLst>
                                            <p:cond delay="1312"/>
                                          </p:stCondLst>
                                        </p:cTn>
                                        <p:tgtEl>
                                          <p:spTgt spid="6">
                                            <p:txEl>
                                              <p:pRg st="0" end="0"/>
                                            </p:txEl>
                                          </p:spTgt>
                                        </p:tgtEl>
                                      </p:cBhvr>
                                      <p:to x="100000" y="80000"/>
                                    </p:animScale>
                                    <p:animScale>
                                      <p:cBhvr>
                                        <p:cTn id="16" dur="166" decel="50000">
                                          <p:stCondLst>
                                            <p:cond delay="1338"/>
                                          </p:stCondLst>
                                        </p:cTn>
                                        <p:tgtEl>
                                          <p:spTgt spid="6">
                                            <p:txEl>
                                              <p:pRg st="0" end="0"/>
                                            </p:txEl>
                                          </p:spTgt>
                                        </p:tgtEl>
                                      </p:cBhvr>
                                      <p:to x="100000" y="100000"/>
                                    </p:animScale>
                                    <p:animScale>
                                      <p:cBhvr>
                                        <p:cTn id="17" dur="26">
                                          <p:stCondLst>
                                            <p:cond delay="1642"/>
                                          </p:stCondLst>
                                        </p:cTn>
                                        <p:tgtEl>
                                          <p:spTgt spid="6">
                                            <p:txEl>
                                              <p:pRg st="0" end="0"/>
                                            </p:txEl>
                                          </p:spTgt>
                                        </p:tgtEl>
                                      </p:cBhvr>
                                      <p:to x="100000" y="90000"/>
                                    </p:animScale>
                                    <p:animScale>
                                      <p:cBhvr>
                                        <p:cTn id="18" dur="166" decel="50000">
                                          <p:stCondLst>
                                            <p:cond delay="1668"/>
                                          </p:stCondLst>
                                        </p:cTn>
                                        <p:tgtEl>
                                          <p:spTgt spid="6">
                                            <p:txEl>
                                              <p:pRg st="0" end="0"/>
                                            </p:txEl>
                                          </p:spTgt>
                                        </p:tgtEl>
                                      </p:cBhvr>
                                      <p:to x="100000" y="100000"/>
                                    </p:animScale>
                                    <p:animScale>
                                      <p:cBhvr>
                                        <p:cTn id="19" dur="26">
                                          <p:stCondLst>
                                            <p:cond delay="1808"/>
                                          </p:stCondLst>
                                        </p:cTn>
                                        <p:tgtEl>
                                          <p:spTgt spid="6">
                                            <p:txEl>
                                              <p:pRg st="0" end="0"/>
                                            </p:txEl>
                                          </p:spTgt>
                                        </p:tgtEl>
                                      </p:cBhvr>
                                      <p:to x="100000" y="95000"/>
                                    </p:animScale>
                                    <p:animScale>
                                      <p:cBhvr>
                                        <p:cTn id="20" dur="166" decel="50000">
                                          <p:stCondLst>
                                            <p:cond delay="1834"/>
                                          </p:stCondLst>
                                        </p:cTn>
                                        <p:tgtEl>
                                          <p:spTgt spid="6">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circle(in)">
                                      <p:cBhvr>
                                        <p:cTn id="25"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8" y="152401"/>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Marcador de número de diapositiva"/>
          <p:cNvSpPr>
            <a:spLocks noGrp="1"/>
          </p:cNvSpPr>
          <p:nvPr>
            <p:ph type="sldNum" sz="quarter" idx="12"/>
          </p:nvPr>
        </p:nvSpPr>
        <p:spPr/>
        <p:txBody>
          <a:bodyPr/>
          <a:lstStyle/>
          <a:p>
            <a:fld id="{339DE33B-29C3-A64D-9297-00A5A1600F58}" type="slidenum">
              <a:rPr lang="es-ES" smtClean="0"/>
              <a:t>43</a:t>
            </a:fld>
            <a:endParaRPr lang="es-ES" dirty="0"/>
          </a:p>
        </p:txBody>
      </p:sp>
      <p:sp>
        <p:nvSpPr>
          <p:cNvPr id="2" name="CuadroTexto 1"/>
          <p:cNvSpPr txBox="1"/>
          <p:nvPr/>
        </p:nvSpPr>
        <p:spPr>
          <a:xfrm>
            <a:off x="592183" y="288358"/>
            <a:ext cx="10368504" cy="461665"/>
          </a:xfrm>
          <a:prstGeom prst="rect">
            <a:avLst/>
          </a:prstGeom>
          <a:noFill/>
        </p:spPr>
        <p:txBody>
          <a:bodyPr wrap="square" rtlCol="0">
            <a:spAutoFit/>
          </a:bodyPr>
          <a:lstStyle/>
          <a:p>
            <a:r>
              <a:rPr lang="es-MX" dirty="0" smtClean="0">
                <a:solidFill>
                  <a:srgbClr val="0000FF"/>
                </a:solidFill>
                <a:effectLst>
                  <a:outerShdw blurRad="38100" dist="38100" dir="2700000" algn="tl">
                    <a:srgbClr val="000000">
                      <a:alpha val="43137"/>
                    </a:srgbClr>
                  </a:outerShdw>
                </a:effectLst>
              </a:rPr>
              <a:t>¿PUEDE EL CONTRATISTA PRESENTAR </a:t>
            </a:r>
            <a:r>
              <a:rPr lang="es-MX" smtClean="0">
                <a:solidFill>
                  <a:srgbClr val="0000FF"/>
                </a:solidFill>
                <a:effectLst>
                  <a:outerShdw blurRad="38100" dist="38100" dir="2700000" algn="tl">
                    <a:srgbClr val="000000">
                      <a:alpha val="43137"/>
                    </a:srgbClr>
                  </a:outerShdw>
                </a:effectLst>
              </a:rPr>
              <a:t>VARIANTES  A </a:t>
            </a:r>
            <a:r>
              <a:rPr lang="es-MX" dirty="0" smtClean="0">
                <a:solidFill>
                  <a:srgbClr val="0000FF"/>
                </a:solidFill>
                <a:effectLst>
                  <a:outerShdw blurRad="38100" dist="38100" dir="2700000" algn="tl">
                    <a:srgbClr val="000000">
                      <a:alpha val="43137"/>
                    </a:srgbClr>
                  </a:outerShdw>
                </a:effectLst>
              </a:rPr>
              <a:t>UN PROYECTO EN LICITACIÓN?</a:t>
            </a:r>
            <a:endParaRPr lang="es-CL" dirty="0">
              <a:solidFill>
                <a:srgbClr val="0000FF"/>
              </a:solidFill>
              <a:effectLst>
                <a:outerShdw blurRad="38100" dist="38100" dir="2700000" algn="tl">
                  <a:srgbClr val="000000">
                    <a:alpha val="43137"/>
                  </a:srgbClr>
                </a:outerShdw>
              </a:effectLst>
            </a:endParaRPr>
          </a:p>
        </p:txBody>
      </p:sp>
      <p:sp>
        <p:nvSpPr>
          <p:cNvPr id="6" name="CuadroTexto 5"/>
          <p:cNvSpPr txBox="1"/>
          <p:nvPr/>
        </p:nvSpPr>
        <p:spPr>
          <a:xfrm>
            <a:off x="522514" y="1241836"/>
            <a:ext cx="10877006" cy="4247317"/>
          </a:xfrm>
          <a:prstGeom prst="rect">
            <a:avLst/>
          </a:prstGeom>
          <a:noFill/>
        </p:spPr>
        <p:txBody>
          <a:bodyPr wrap="square" rtlCol="0">
            <a:spAutoFit/>
          </a:bodyPr>
          <a:lstStyle/>
          <a:p>
            <a:pPr indent="-342900" algn="just">
              <a:spcAft>
                <a:spcPts val="600"/>
              </a:spcAft>
              <a:buFont typeface="Wingdings" panose="05000000000000000000" pitchFamily="2" charset="2"/>
              <a:buChar char="§"/>
            </a:pPr>
            <a:r>
              <a:rPr lang="es-CL" sz="2000" dirty="0" smtClean="0"/>
              <a:t>Si, pero sólo si las Bases </a:t>
            </a:r>
            <a:r>
              <a:rPr lang="es-CL" sz="2000" dirty="0" err="1" smtClean="0"/>
              <a:t>Adm</a:t>
            </a:r>
            <a:r>
              <a:rPr lang="es-CL" sz="2000" dirty="0" smtClean="0"/>
              <a:t>. de licitación lo autorizan.   </a:t>
            </a:r>
          </a:p>
          <a:p>
            <a:pPr indent="-342900" algn="just">
              <a:buFont typeface="Wingdings" panose="05000000000000000000" pitchFamily="2" charset="2"/>
              <a:buChar char="§"/>
            </a:pPr>
            <a:r>
              <a:rPr lang="es-CL" sz="2000" dirty="0" smtClean="0"/>
              <a:t>Se presenta en el mismo acto la propuesta </a:t>
            </a:r>
            <a:r>
              <a:rPr lang="es-MX" sz="2000" dirty="0" smtClean="0"/>
              <a:t>correspondiente </a:t>
            </a:r>
            <a:r>
              <a:rPr lang="es-MX" sz="2000" dirty="0"/>
              <a:t>al proyecto oficial y </a:t>
            </a:r>
            <a:r>
              <a:rPr lang="es-MX" sz="2000" dirty="0" smtClean="0"/>
              <a:t>la propuesta con la</a:t>
            </a:r>
          </a:p>
          <a:p>
            <a:pPr algn="just">
              <a:spcAft>
                <a:spcPts val="600"/>
              </a:spcAft>
            </a:pPr>
            <a:r>
              <a:rPr lang="es-MX" sz="2000" dirty="0"/>
              <a:t> </a:t>
            </a:r>
            <a:r>
              <a:rPr lang="es-MX" sz="2000" dirty="0" smtClean="0"/>
              <a:t>      (s) variante (s) </a:t>
            </a:r>
            <a:r>
              <a:rPr lang="es-MX" sz="2000" dirty="0"/>
              <a:t>a </a:t>
            </a:r>
            <a:r>
              <a:rPr lang="es-MX" sz="2000" dirty="0" smtClean="0"/>
              <a:t>partes específicas </a:t>
            </a:r>
            <a:r>
              <a:rPr lang="es-MX" sz="2000" dirty="0"/>
              <a:t>del proyecto </a:t>
            </a:r>
            <a:r>
              <a:rPr lang="es-MX" sz="2000" dirty="0" smtClean="0"/>
              <a:t>oficial.</a:t>
            </a:r>
          </a:p>
          <a:p>
            <a:pPr indent="-342900" algn="just">
              <a:buFont typeface="Wingdings" panose="05000000000000000000" pitchFamily="2" charset="2"/>
              <a:buChar char="§"/>
            </a:pPr>
            <a:r>
              <a:rPr lang="es-MX" sz="2000" dirty="0" smtClean="0"/>
              <a:t>Las </a:t>
            </a:r>
            <a:r>
              <a:rPr lang="es-MX" sz="2000" dirty="0"/>
              <a:t>variantes </a:t>
            </a:r>
            <a:r>
              <a:rPr lang="es-MX" sz="2000" dirty="0" smtClean="0"/>
              <a:t>se presentan en la forma </a:t>
            </a:r>
            <a:r>
              <a:rPr lang="es-MX" sz="2000" dirty="0"/>
              <a:t>que se </a:t>
            </a:r>
            <a:r>
              <a:rPr lang="es-MX" sz="2000" dirty="0" smtClean="0"/>
              <a:t>indica </a:t>
            </a:r>
            <a:r>
              <a:rPr lang="es-MX" sz="2000" dirty="0"/>
              <a:t>en los documentos de licitación y </a:t>
            </a:r>
            <a:r>
              <a:rPr lang="es-MX" sz="2000" dirty="0" smtClean="0"/>
              <a:t>por suma </a:t>
            </a:r>
          </a:p>
          <a:p>
            <a:pPr algn="just">
              <a:spcAft>
                <a:spcPts val="600"/>
              </a:spcAft>
            </a:pPr>
            <a:r>
              <a:rPr lang="es-MX" sz="2000" dirty="0" smtClean="0"/>
              <a:t>       alzada. </a:t>
            </a:r>
          </a:p>
          <a:p>
            <a:pPr indent="-342900" algn="just">
              <a:spcAft>
                <a:spcPts val="600"/>
              </a:spcAft>
              <a:buFont typeface="Wingdings" panose="05000000000000000000" pitchFamily="2" charset="2"/>
              <a:buChar char="§"/>
            </a:pPr>
            <a:r>
              <a:rPr lang="es-MX" sz="2000" dirty="0" smtClean="0"/>
              <a:t>Deben significar una economía </a:t>
            </a:r>
            <a:r>
              <a:rPr lang="es-MX" sz="2000" dirty="0"/>
              <a:t>para el Fisco, cumpliendo con los requisitos </a:t>
            </a:r>
            <a:r>
              <a:rPr lang="es-MX" sz="2000" dirty="0" smtClean="0"/>
              <a:t>de calidad exigidos. </a:t>
            </a:r>
          </a:p>
          <a:p>
            <a:pPr indent="-342900" algn="just">
              <a:buFont typeface="Wingdings" panose="05000000000000000000" pitchFamily="2" charset="2"/>
              <a:buChar char="§"/>
            </a:pPr>
            <a:r>
              <a:rPr lang="es-MX" sz="2000" dirty="0" smtClean="0"/>
              <a:t>El Servicio realiza </a:t>
            </a:r>
            <a:r>
              <a:rPr lang="es-MX" sz="2000" dirty="0"/>
              <a:t>la evaluación técnica </a:t>
            </a:r>
            <a:r>
              <a:rPr lang="es-MX" sz="2000" dirty="0" smtClean="0"/>
              <a:t>y económica </a:t>
            </a:r>
            <a:r>
              <a:rPr lang="es-MX" sz="2000" dirty="0"/>
              <a:t>de todos los proyectos, tanto del oficial </a:t>
            </a:r>
            <a:r>
              <a:rPr lang="es-MX" sz="2000" dirty="0" smtClean="0"/>
              <a:t>como</a:t>
            </a:r>
          </a:p>
          <a:p>
            <a:pPr algn="just">
              <a:spcAft>
                <a:spcPts val="600"/>
              </a:spcAft>
            </a:pPr>
            <a:r>
              <a:rPr lang="es-MX" sz="2000" dirty="0"/>
              <a:t> </a:t>
            </a:r>
            <a:r>
              <a:rPr lang="es-MX" sz="2000" dirty="0" smtClean="0"/>
              <a:t>     de sus </a:t>
            </a:r>
            <a:r>
              <a:rPr lang="es-MX" sz="2000" dirty="0"/>
              <a:t>variantes, y se </a:t>
            </a:r>
            <a:r>
              <a:rPr lang="es-MX" sz="2000" dirty="0" smtClean="0"/>
              <a:t>adjudica </a:t>
            </a:r>
            <a:r>
              <a:rPr lang="es-MX" sz="2000" dirty="0"/>
              <a:t>el más conveniente para </a:t>
            </a:r>
            <a:r>
              <a:rPr lang="es-MX" sz="2000" dirty="0" smtClean="0"/>
              <a:t>el </a:t>
            </a:r>
            <a:r>
              <a:rPr lang="es-CL" sz="2000" dirty="0" smtClean="0"/>
              <a:t>Fisco</a:t>
            </a:r>
            <a:r>
              <a:rPr lang="es-CL" sz="2000" dirty="0"/>
              <a:t>.</a:t>
            </a:r>
          </a:p>
          <a:p>
            <a:pPr marL="360000" indent="-342900" algn="just">
              <a:buFont typeface="Wingdings" panose="05000000000000000000" pitchFamily="2" charset="2"/>
              <a:buChar char="§"/>
            </a:pPr>
            <a:r>
              <a:rPr lang="es-MX" sz="2000" dirty="0"/>
              <a:t>En caso de adjudicarse una oferta que </a:t>
            </a:r>
            <a:r>
              <a:rPr lang="es-MX" sz="2000" dirty="0" smtClean="0"/>
              <a:t>considere variantes</a:t>
            </a:r>
            <a:r>
              <a:rPr lang="es-MX" sz="2000" dirty="0"/>
              <a:t>, el contratista tendrá derecho a </a:t>
            </a:r>
            <a:r>
              <a:rPr lang="es-MX" sz="2000" dirty="0" smtClean="0"/>
              <a:t>un </a:t>
            </a:r>
            <a:r>
              <a:rPr lang="es-MX" sz="2000" dirty="0" smtClean="0">
                <a:solidFill>
                  <a:srgbClr val="0000FF"/>
                </a:solidFill>
              </a:rPr>
              <a:t>premio equivalente </a:t>
            </a:r>
            <a:r>
              <a:rPr lang="es-MX" sz="2000" dirty="0">
                <a:solidFill>
                  <a:srgbClr val="0000FF"/>
                </a:solidFill>
              </a:rPr>
              <a:t>a un 30% de la diferencia entre la propuesta </a:t>
            </a:r>
            <a:r>
              <a:rPr lang="es-MX" sz="2000" dirty="0" smtClean="0">
                <a:solidFill>
                  <a:srgbClr val="0000FF"/>
                </a:solidFill>
              </a:rPr>
              <a:t>del proyecto </a:t>
            </a:r>
            <a:r>
              <a:rPr lang="es-MX" sz="2000" dirty="0">
                <a:solidFill>
                  <a:srgbClr val="0000FF"/>
                </a:solidFill>
              </a:rPr>
              <a:t>original que siendo técnicamente válida tenga </a:t>
            </a:r>
            <a:r>
              <a:rPr lang="es-MX" sz="2000" dirty="0" smtClean="0">
                <a:solidFill>
                  <a:srgbClr val="0000FF"/>
                </a:solidFill>
              </a:rPr>
              <a:t>el menor </a:t>
            </a:r>
            <a:r>
              <a:rPr lang="es-MX" sz="2000" dirty="0">
                <a:solidFill>
                  <a:srgbClr val="0000FF"/>
                </a:solidFill>
              </a:rPr>
              <a:t>precio, y el valor de la propuesta con </a:t>
            </a:r>
            <a:r>
              <a:rPr lang="es-MX" sz="2000" dirty="0" smtClean="0">
                <a:solidFill>
                  <a:srgbClr val="0000FF"/>
                </a:solidFill>
              </a:rPr>
              <a:t>variantes adoptada</a:t>
            </a:r>
            <a:r>
              <a:rPr lang="es-MX" sz="2000" dirty="0"/>
              <a:t>, el que se le pagará al terminar la ejecución </a:t>
            </a:r>
            <a:r>
              <a:rPr lang="es-MX" sz="2000" dirty="0" smtClean="0"/>
              <a:t>del proyecto</a:t>
            </a:r>
            <a:r>
              <a:rPr lang="es-MX" sz="2000" dirty="0"/>
              <a:t>, siempre que se concrete el ahorro propuesto.</a:t>
            </a:r>
            <a:endParaRPr lang="es-CL" sz="2000" dirty="0"/>
          </a:p>
        </p:txBody>
      </p:sp>
      <p:pic>
        <p:nvPicPr>
          <p:cNvPr id="3" name="Imagen 2"/>
          <p:cNvPicPr>
            <a:picLocks noChangeAspect="1"/>
          </p:cNvPicPr>
          <p:nvPr/>
        </p:nvPicPr>
        <p:blipFill>
          <a:blip r:embed="rId3"/>
          <a:stretch>
            <a:fillRect/>
          </a:stretch>
        </p:blipFill>
        <p:spPr>
          <a:xfrm>
            <a:off x="8338094" y="627994"/>
            <a:ext cx="1413695" cy="1111958"/>
          </a:xfrm>
          <a:prstGeom prst="rect">
            <a:avLst/>
          </a:prstGeom>
        </p:spPr>
      </p:pic>
    </p:spTree>
    <p:extLst>
      <p:ext uri="{BB962C8B-B14F-4D97-AF65-F5344CB8AC3E}">
        <p14:creationId xmlns:p14="http://schemas.microsoft.com/office/powerpoint/2010/main" val="3847553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down)">
                                      <p:cBhvr>
                                        <p:cTn id="7" dur="580">
                                          <p:stCondLst>
                                            <p:cond delay="0"/>
                                          </p:stCondLst>
                                        </p:cTn>
                                        <p:tgtEl>
                                          <p:spTgt spid="6">
                                            <p:txEl>
                                              <p:pRg st="0" end="0"/>
                                            </p:txEl>
                                          </p:spTgt>
                                        </p:tgtEl>
                                      </p:cBhvr>
                                    </p:animEffect>
                                    <p:anim calcmode="lin" valueType="num">
                                      <p:cBhvr>
                                        <p:cTn id="8" dur="1822" tmFilter="0,0; 0.14,0.36; 0.43,0.73; 0.71,0.91; 1.0,1.0">
                                          <p:stCondLst>
                                            <p:cond delay="0"/>
                                          </p:stCondLst>
                                        </p:cTn>
                                        <p:tgtEl>
                                          <p:spTgt spid="6">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xEl>
                                              <p:pRg st="0" end="0"/>
                                            </p:txEl>
                                          </p:spTgt>
                                        </p:tgtEl>
                                      </p:cBhvr>
                                      <p:to x="100000" y="60000"/>
                                    </p:animScale>
                                    <p:animScale>
                                      <p:cBhvr>
                                        <p:cTn id="14" dur="166" decel="50000">
                                          <p:stCondLst>
                                            <p:cond delay="676"/>
                                          </p:stCondLst>
                                        </p:cTn>
                                        <p:tgtEl>
                                          <p:spTgt spid="6">
                                            <p:txEl>
                                              <p:pRg st="0" end="0"/>
                                            </p:txEl>
                                          </p:spTgt>
                                        </p:tgtEl>
                                      </p:cBhvr>
                                      <p:to x="100000" y="100000"/>
                                    </p:animScale>
                                    <p:animScale>
                                      <p:cBhvr>
                                        <p:cTn id="15" dur="26">
                                          <p:stCondLst>
                                            <p:cond delay="1312"/>
                                          </p:stCondLst>
                                        </p:cTn>
                                        <p:tgtEl>
                                          <p:spTgt spid="6">
                                            <p:txEl>
                                              <p:pRg st="0" end="0"/>
                                            </p:txEl>
                                          </p:spTgt>
                                        </p:tgtEl>
                                      </p:cBhvr>
                                      <p:to x="100000" y="80000"/>
                                    </p:animScale>
                                    <p:animScale>
                                      <p:cBhvr>
                                        <p:cTn id="16" dur="166" decel="50000">
                                          <p:stCondLst>
                                            <p:cond delay="1338"/>
                                          </p:stCondLst>
                                        </p:cTn>
                                        <p:tgtEl>
                                          <p:spTgt spid="6">
                                            <p:txEl>
                                              <p:pRg st="0" end="0"/>
                                            </p:txEl>
                                          </p:spTgt>
                                        </p:tgtEl>
                                      </p:cBhvr>
                                      <p:to x="100000" y="100000"/>
                                    </p:animScale>
                                    <p:animScale>
                                      <p:cBhvr>
                                        <p:cTn id="17" dur="26">
                                          <p:stCondLst>
                                            <p:cond delay="1642"/>
                                          </p:stCondLst>
                                        </p:cTn>
                                        <p:tgtEl>
                                          <p:spTgt spid="6">
                                            <p:txEl>
                                              <p:pRg st="0" end="0"/>
                                            </p:txEl>
                                          </p:spTgt>
                                        </p:tgtEl>
                                      </p:cBhvr>
                                      <p:to x="100000" y="90000"/>
                                    </p:animScale>
                                    <p:animScale>
                                      <p:cBhvr>
                                        <p:cTn id="18" dur="166" decel="50000">
                                          <p:stCondLst>
                                            <p:cond delay="1668"/>
                                          </p:stCondLst>
                                        </p:cTn>
                                        <p:tgtEl>
                                          <p:spTgt spid="6">
                                            <p:txEl>
                                              <p:pRg st="0" end="0"/>
                                            </p:txEl>
                                          </p:spTgt>
                                        </p:tgtEl>
                                      </p:cBhvr>
                                      <p:to x="100000" y="100000"/>
                                    </p:animScale>
                                    <p:animScale>
                                      <p:cBhvr>
                                        <p:cTn id="19" dur="26">
                                          <p:stCondLst>
                                            <p:cond delay="1808"/>
                                          </p:stCondLst>
                                        </p:cTn>
                                        <p:tgtEl>
                                          <p:spTgt spid="6">
                                            <p:txEl>
                                              <p:pRg st="0" end="0"/>
                                            </p:txEl>
                                          </p:spTgt>
                                        </p:tgtEl>
                                      </p:cBhvr>
                                      <p:to x="100000" y="95000"/>
                                    </p:animScale>
                                    <p:animScale>
                                      <p:cBhvr>
                                        <p:cTn id="20" dur="166" decel="50000">
                                          <p:stCondLst>
                                            <p:cond delay="1834"/>
                                          </p:stCondLst>
                                        </p:cTn>
                                        <p:tgtEl>
                                          <p:spTgt spid="6">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1" presetClass="entr" presetSubtype="1" fill="hold" nodeType="clickEffect">
                                  <p:stCondLst>
                                    <p:cond delay="0"/>
                                  </p:stCondLst>
                                  <p:childTnLst>
                                    <p:set>
                                      <p:cBhvr>
                                        <p:cTn id="24" dur="1" fill="hold">
                                          <p:stCondLst>
                                            <p:cond delay="0"/>
                                          </p:stCondLst>
                                        </p:cTn>
                                        <p:tgtEl>
                                          <p:spTgt spid="6">
                                            <p:txEl>
                                              <p:pRg st="1" end="1"/>
                                            </p:txEl>
                                          </p:spTgt>
                                        </p:tgtEl>
                                        <p:attrNameLst>
                                          <p:attrName>style.visibility</p:attrName>
                                        </p:attrNameLst>
                                      </p:cBhvr>
                                      <p:to>
                                        <p:strVal val="visible"/>
                                      </p:to>
                                    </p:set>
                                    <p:animEffect transition="in" filter="wheel(1)">
                                      <p:cBhvr>
                                        <p:cTn id="25" dur="2000"/>
                                        <p:tgtEl>
                                          <p:spTgt spid="6">
                                            <p:txEl>
                                              <p:pRg st="1" end="1"/>
                                            </p:txEl>
                                          </p:spTgt>
                                        </p:tgtEl>
                                      </p:cBhvr>
                                    </p:animEffect>
                                  </p:childTnLst>
                                </p:cTn>
                              </p:par>
                              <p:par>
                                <p:cTn id="26" presetID="21" presetClass="entr" presetSubtype="1" fill="hold" nodeType="withEffect">
                                  <p:stCondLst>
                                    <p:cond delay="0"/>
                                  </p:stCondLst>
                                  <p:childTnLst>
                                    <p:set>
                                      <p:cBhvr>
                                        <p:cTn id="27" dur="1" fill="hold">
                                          <p:stCondLst>
                                            <p:cond delay="0"/>
                                          </p:stCondLst>
                                        </p:cTn>
                                        <p:tgtEl>
                                          <p:spTgt spid="6">
                                            <p:txEl>
                                              <p:pRg st="2" end="2"/>
                                            </p:txEl>
                                          </p:spTgt>
                                        </p:tgtEl>
                                        <p:attrNameLst>
                                          <p:attrName>style.visibility</p:attrName>
                                        </p:attrNameLst>
                                      </p:cBhvr>
                                      <p:to>
                                        <p:strVal val="visible"/>
                                      </p:to>
                                    </p:set>
                                    <p:animEffect transition="in" filter="wheel(1)">
                                      <p:cBhvr>
                                        <p:cTn id="28" dur="2000"/>
                                        <p:tgtEl>
                                          <p:spTgt spid="6">
                                            <p:txEl>
                                              <p:pRg st="2" end="2"/>
                                            </p:txEl>
                                          </p:spTgt>
                                        </p:tgtEl>
                                      </p:cBhvr>
                                    </p:animEffect>
                                  </p:childTnLst>
                                </p:cTn>
                              </p:par>
                              <p:par>
                                <p:cTn id="29" presetID="21" presetClass="entr" presetSubtype="1" fill="hold" nodeType="withEffect">
                                  <p:stCondLst>
                                    <p:cond delay="0"/>
                                  </p:stCondLst>
                                  <p:childTnLst>
                                    <p:set>
                                      <p:cBhvr>
                                        <p:cTn id="30" dur="1" fill="hold">
                                          <p:stCondLst>
                                            <p:cond delay="0"/>
                                          </p:stCondLst>
                                        </p:cTn>
                                        <p:tgtEl>
                                          <p:spTgt spid="6">
                                            <p:txEl>
                                              <p:pRg st="3" end="3"/>
                                            </p:txEl>
                                          </p:spTgt>
                                        </p:tgtEl>
                                        <p:attrNameLst>
                                          <p:attrName>style.visibility</p:attrName>
                                        </p:attrNameLst>
                                      </p:cBhvr>
                                      <p:to>
                                        <p:strVal val="visible"/>
                                      </p:to>
                                    </p:set>
                                    <p:animEffect transition="in" filter="wheel(1)">
                                      <p:cBhvr>
                                        <p:cTn id="31" dur="2000"/>
                                        <p:tgtEl>
                                          <p:spTgt spid="6">
                                            <p:txEl>
                                              <p:pRg st="3" end="3"/>
                                            </p:txEl>
                                          </p:spTgt>
                                        </p:tgtEl>
                                      </p:cBhvr>
                                    </p:animEffect>
                                  </p:childTnLst>
                                </p:cTn>
                              </p:par>
                              <p:par>
                                <p:cTn id="32" presetID="21" presetClass="entr" presetSubtype="1" fill="hold" nodeType="withEffect">
                                  <p:stCondLst>
                                    <p:cond delay="0"/>
                                  </p:stCondLst>
                                  <p:childTnLst>
                                    <p:set>
                                      <p:cBhvr>
                                        <p:cTn id="33" dur="1" fill="hold">
                                          <p:stCondLst>
                                            <p:cond delay="0"/>
                                          </p:stCondLst>
                                        </p:cTn>
                                        <p:tgtEl>
                                          <p:spTgt spid="6">
                                            <p:txEl>
                                              <p:pRg st="4" end="4"/>
                                            </p:txEl>
                                          </p:spTgt>
                                        </p:tgtEl>
                                        <p:attrNameLst>
                                          <p:attrName>style.visibility</p:attrName>
                                        </p:attrNameLst>
                                      </p:cBhvr>
                                      <p:to>
                                        <p:strVal val="visible"/>
                                      </p:to>
                                    </p:set>
                                    <p:animEffect transition="in" filter="wheel(1)">
                                      <p:cBhvr>
                                        <p:cTn id="34" dur="2000"/>
                                        <p:tgtEl>
                                          <p:spTgt spid="6">
                                            <p:txEl>
                                              <p:pRg st="4" end="4"/>
                                            </p:txEl>
                                          </p:spTgt>
                                        </p:tgtEl>
                                      </p:cBhvr>
                                    </p:animEffect>
                                  </p:childTnLst>
                                </p:cTn>
                              </p:par>
                              <p:par>
                                <p:cTn id="35" presetID="21" presetClass="entr" presetSubtype="1" fill="hold" nodeType="withEffect">
                                  <p:stCondLst>
                                    <p:cond delay="0"/>
                                  </p:stCondLst>
                                  <p:childTnLst>
                                    <p:set>
                                      <p:cBhvr>
                                        <p:cTn id="36" dur="1" fill="hold">
                                          <p:stCondLst>
                                            <p:cond delay="0"/>
                                          </p:stCondLst>
                                        </p:cTn>
                                        <p:tgtEl>
                                          <p:spTgt spid="6">
                                            <p:txEl>
                                              <p:pRg st="5" end="5"/>
                                            </p:txEl>
                                          </p:spTgt>
                                        </p:tgtEl>
                                        <p:attrNameLst>
                                          <p:attrName>style.visibility</p:attrName>
                                        </p:attrNameLst>
                                      </p:cBhvr>
                                      <p:to>
                                        <p:strVal val="visible"/>
                                      </p:to>
                                    </p:set>
                                    <p:animEffect transition="in" filter="wheel(1)">
                                      <p:cBhvr>
                                        <p:cTn id="37" dur="2000"/>
                                        <p:tgtEl>
                                          <p:spTgt spid="6">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6">
                                            <p:txEl>
                                              <p:pRg st="6" end="6"/>
                                            </p:txEl>
                                          </p:spTgt>
                                        </p:tgtEl>
                                        <p:attrNameLst>
                                          <p:attrName>style.visibility</p:attrName>
                                        </p:attrNameLst>
                                      </p:cBhvr>
                                      <p:to>
                                        <p:strVal val="visible"/>
                                      </p:to>
                                    </p:set>
                                    <p:animEffect transition="in" filter="fade">
                                      <p:cBhvr>
                                        <p:cTn id="42" dur="1000"/>
                                        <p:tgtEl>
                                          <p:spTgt spid="6">
                                            <p:txEl>
                                              <p:pRg st="6" end="6"/>
                                            </p:txEl>
                                          </p:spTgt>
                                        </p:tgtEl>
                                      </p:cBhvr>
                                    </p:animEffect>
                                    <p:anim calcmode="lin" valueType="num">
                                      <p:cBhvr>
                                        <p:cTn id="43" dur="1000" fill="hold"/>
                                        <p:tgtEl>
                                          <p:spTgt spid="6">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6">
                                            <p:txEl>
                                              <p:pRg st="6" end="6"/>
                                            </p:txEl>
                                          </p:spTgt>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6">
                                            <p:txEl>
                                              <p:pRg st="7" end="7"/>
                                            </p:txEl>
                                          </p:spTgt>
                                        </p:tgtEl>
                                        <p:attrNameLst>
                                          <p:attrName>style.visibility</p:attrName>
                                        </p:attrNameLst>
                                      </p:cBhvr>
                                      <p:to>
                                        <p:strVal val="visible"/>
                                      </p:to>
                                    </p:set>
                                    <p:animEffect transition="in" filter="fade">
                                      <p:cBhvr>
                                        <p:cTn id="47" dur="1000"/>
                                        <p:tgtEl>
                                          <p:spTgt spid="6">
                                            <p:txEl>
                                              <p:pRg st="7" end="7"/>
                                            </p:txEl>
                                          </p:spTgt>
                                        </p:tgtEl>
                                      </p:cBhvr>
                                    </p:animEffect>
                                    <p:anim calcmode="lin" valueType="num">
                                      <p:cBhvr>
                                        <p:cTn id="48" dur="1000" fill="hold"/>
                                        <p:tgtEl>
                                          <p:spTgt spid="6">
                                            <p:txEl>
                                              <p:pRg st="7" end="7"/>
                                            </p:txEl>
                                          </p:spTgt>
                                        </p:tgtEl>
                                        <p:attrNameLst>
                                          <p:attrName>ppt_x</p:attrName>
                                        </p:attrNameLst>
                                      </p:cBhvr>
                                      <p:tavLst>
                                        <p:tav tm="0">
                                          <p:val>
                                            <p:strVal val="#ppt_x"/>
                                          </p:val>
                                        </p:tav>
                                        <p:tav tm="100000">
                                          <p:val>
                                            <p:strVal val="#ppt_x"/>
                                          </p:val>
                                        </p:tav>
                                      </p:tavLst>
                                    </p:anim>
                                    <p:anim calcmode="lin" valueType="num">
                                      <p:cBhvr>
                                        <p:cTn id="49" dur="1000" fill="hold"/>
                                        <p:tgtEl>
                                          <p:spTgt spid="6">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6" presetClass="entr" presetSubtype="0" fill="hold" nodeType="clickEffect">
                                  <p:stCondLst>
                                    <p:cond delay="0"/>
                                  </p:stCondLst>
                                  <p:childTnLst>
                                    <p:set>
                                      <p:cBhvr>
                                        <p:cTn id="53" dur="1" fill="hold">
                                          <p:stCondLst>
                                            <p:cond delay="0"/>
                                          </p:stCondLst>
                                        </p:cTn>
                                        <p:tgtEl>
                                          <p:spTgt spid="6">
                                            <p:txEl>
                                              <p:pRg st="8" end="8"/>
                                            </p:txEl>
                                          </p:spTgt>
                                        </p:tgtEl>
                                        <p:attrNameLst>
                                          <p:attrName>style.visibility</p:attrName>
                                        </p:attrNameLst>
                                      </p:cBhvr>
                                      <p:to>
                                        <p:strVal val="visible"/>
                                      </p:to>
                                    </p:set>
                                    <p:animEffect transition="in" filter="wipe(down)">
                                      <p:cBhvr>
                                        <p:cTn id="54" dur="580">
                                          <p:stCondLst>
                                            <p:cond delay="0"/>
                                          </p:stCondLst>
                                        </p:cTn>
                                        <p:tgtEl>
                                          <p:spTgt spid="6">
                                            <p:txEl>
                                              <p:pRg st="8" end="8"/>
                                            </p:txEl>
                                          </p:spTgt>
                                        </p:tgtEl>
                                      </p:cBhvr>
                                    </p:animEffect>
                                    <p:anim calcmode="lin" valueType="num">
                                      <p:cBhvr>
                                        <p:cTn id="55" dur="1822" tmFilter="0,0; 0.14,0.36; 0.43,0.73; 0.71,0.91; 1.0,1.0">
                                          <p:stCondLst>
                                            <p:cond delay="0"/>
                                          </p:stCondLst>
                                        </p:cTn>
                                        <p:tgtEl>
                                          <p:spTgt spid="6">
                                            <p:txEl>
                                              <p:pRg st="8" end="8"/>
                                            </p:txEl>
                                          </p:spTgt>
                                        </p:tgtEl>
                                        <p:attrNameLst>
                                          <p:attrName>ppt_x</p:attrName>
                                        </p:attrNameLst>
                                      </p:cBhvr>
                                      <p:tavLst>
                                        <p:tav tm="0">
                                          <p:val>
                                            <p:strVal val="#ppt_x-0.25"/>
                                          </p:val>
                                        </p:tav>
                                        <p:tav tm="100000">
                                          <p:val>
                                            <p:strVal val="#ppt_x"/>
                                          </p:val>
                                        </p:tav>
                                      </p:tavLst>
                                    </p:anim>
                                    <p:anim calcmode="lin" valueType="num">
                                      <p:cBhvr>
                                        <p:cTn id="56" dur="664" tmFilter="0.0,0.0; 0.25,0.07; 0.50,0.2; 0.75,0.467; 1.0,1.0">
                                          <p:stCondLst>
                                            <p:cond delay="0"/>
                                          </p:stCondLst>
                                        </p:cTn>
                                        <p:tgtEl>
                                          <p:spTgt spid="6">
                                            <p:txEl>
                                              <p:pRg st="8" end="8"/>
                                            </p:txEl>
                                          </p:spTgt>
                                        </p:tgtEl>
                                        <p:attrNameLst>
                                          <p:attrName>ppt_y</p:attrName>
                                        </p:attrNameLst>
                                      </p:cBhvr>
                                      <p:tavLst>
                                        <p:tav tm="0" fmla="#ppt_y-sin(pi*$)/3">
                                          <p:val>
                                            <p:fltVal val="0.5"/>
                                          </p:val>
                                        </p:tav>
                                        <p:tav tm="100000">
                                          <p:val>
                                            <p:fltVal val="1"/>
                                          </p:val>
                                        </p:tav>
                                      </p:tavLst>
                                    </p:anim>
                                    <p:anim calcmode="lin" valueType="num">
                                      <p:cBhvr>
                                        <p:cTn id="57" dur="664" tmFilter="0, 0; 0.125,0.2665; 0.25,0.4; 0.375,0.465; 0.5,0.5;  0.625,0.535; 0.75,0.6; 0.875,0.7335; 1,1">
                                          <p:stCondLst>
                                            <p:cond delay="664"/>
                                          </p:stCondLst>
                                        </p:cTn>
                                        <p:tgtEl>
                                          <p:spTgt spid="6">
                                            <p:txEl>
                                              <p:pRg st="8" end="8"/>
                                            </p:txEl>
                                          </p:spTgt>
                                        </p:tgtEl>
                                        <p:attrNameLst>
                                          <p:attrName>ppt_y</p:attrName>
                                        </p:attrNameLst>
                                      </p:cBhvr>
                                      <p:tavLst>
                                        <p:tav tm="0" fmla="#ppt_y-sin(pi*$)/9">
                                          <p:val>
                                            <p:fltVal val="0"/>
                                          </p:val>
                                        </p:tav>
                                        <p:tav tm="100000">
                                          <p:val>
                                            <p:fltVal val="1"/>
                                          </p:val>
                                        </p:tav>
                                      </p:tavLst>
                                    </p:anim>
                                    <p:anim calcmode="lin" valueType="num">
                                      <p:cBhvr>
                                        <p:cTn id="58" dur="332" tmFilter="0, 0; 0.125,0.2665; 0.25,0.4; 0.375,0.465; 0.5,0.5;  0.625,0.535; 0.75,0.6; 0.875,0.7335; 1,1">
                                          <p:stCondLst>
                                            <p:cond delay="1324"/>
                                          </p:stCondLst>
                                        </p:cTn>
                                        <p:tgtEl>
                                          <p:spTgt spid="6">
                                            <p:txEl>
                                              <p:pRg st="8" end="8"/>
                                            </p:txEl>
                                          </p:spTgt>
                                        </p:tgtEl>
                                        <p:attrNameLst>
                                          <p:attrName>ppt_y</p:attrName>
                                        </p:attrNameLst>
                                      </p:cBhvr>
                                      <p:tavLst>
                                        <p:tav tm="0" fmla="#ppt_y-sin(pi*$)/27">
                                          <p:val>
                                            <p:fltVal val="0"/>
                                          </p:val>
                                        </p:tav>
                                        <p:tav tm="100000">
                                          <p:val>
                                            <p:fltVal val="1"/>
                                          </p:val>
                                        </p:tav>
                                      </p:tavLst>
                                    </p:anim>
                                    <p:anim calcmode="lin" valueType="num">
                                      <p:cBhvr>
                                        <p:cTn id="59" dur="164" tmFilter="0, 0; 0.125,0.2665; 0.25,0.4; 0.375,0.465; 0.5,0.5;  0.625,0.535; 0.75,0.6; 0.875,0.7335; 1,1">
                                          <p:stCondLst>
                                            <p:cond delay="1656"/>
                                          </p:stCondLst>
                                        </p:cTn>
                                        <p:tgtEl>
                                          <p:spTgt spid="6">
                                            <p:txEl>
                                              <p:pRg st="8" end="8"/>
                                            </p:txEl>
                                          </p:spTgt>
                                        </p:tgtEl>
                                        <p:attrNameLst>
                                          <p:attrName>ppt_y</p:attrName>
                                        </p:attrNameLst>
                                      </p:cBhvr>
                                      <p:tavLst>
                                        <p:tav tm="0" fmla="#ppt_y-sin(pi*$)/81">
                                          <p:val>
                                            <p:fltVal val="0"/>
                                          </p:val>
                                        </p:tav>
                                        <p:tav tm="100000">
                                          <p:val>
                                            <p:fltVal val="1"/>
                                          </p:val>
                                        </p:tav>
                                      </p:tavLst>
                                    </p:anim>
                                    <p:animScale>
                                      <p:cBhvr>
                                        <p:cTn id="60" dur="26">
                                          <p:stCondLst>
                                            <p:cond delay="650"/>
                                          </p:stCondLst>
                                        </p:cTn>
                                        <p:tgtEl>
                                          <p:spTgt spid="6">
                                            <p:txEl>
                                              <p:pRg st="8" end="8"/>
                                            </p:txEl>
                                          </p:spTgt>
                                        </p:tgtEl>
                                      </p:cBhvr>
                                      <p:to x="100000" y="60000"/>
                                    </p:animScale>
                                    <p:animScale>
                                      <p:cBhvr>
                                        <p:cTn id="61" dur="166" decel="50000">
                                          <p:stCondLst>
                                            <p:cond delay="676"/>
                                          </p:stCondLst>
                                        </p:cTn>
                                        <p:tgtEl>
                                          <p:spTgt spid="6">
                                            <p:txEl>
                                              <p:pRg st="8" end="8"/>
                                            </p:txEl>
                                          </p:spTgt>
                                        </p:tgtEl>
                                      </p:cBhvr>
                                      <p:to x="100000" y="100000"/>
                                    </p:animScale>
                                    <p:animScale>
                                      <p:cBhvr>
                                        <p:cTn id="62" dur="26">
                                          <p:stCondLst>
                                            <p:cond delay="1312"/>
                                          </p:stCondLst>
                                        </p:cTn>
                                        <p:tgtEl>
                                          <p:spTgt spid="6">
                                            <p:txEl>
                                              <p:pRg st="8" end="8"/>
                                            </p:txEl>
                                          </p:spTgt>
                                        </p:tgtEl>
                                      </p:cBhvr>
                                      <p:to x="100000" y="80000"/>
                                    </p:animScale>
                                    <p:animScale>
                                      <p:cBhvr>
                                        <p:cTn id="63" dur="166" decel="50000">
                                          <p:stCondLst>
                                            <p:cond delay="1338"/>
                                          </p:stCondLst>
                                        </p:cTn>
                                        <p:tgtEl>
                                          <p:spTgt spid="6">
                                            <p:txEl>
                                              <p:pRg st="8" end="8"/>
                                            </p:txEl>
                                          </p:spTgt>
                                        </p:tgtEl>
                                      </p:cBhvr>
                                      <p:to x="100000" y="100000"/>
                                    </p:animScale>
                                    <p:animScale>
                                      <p:cBhvr>
                                        <p:cTn id="64" dur="26">
                                          <p:stCondLst>
                                            <p:cond delay="1642"/>
                                          </p:stCondLst>
                                        </p:cTn>
                                        <p:tgtEl>
                                          <p:spTgt spid="6">
                                            <p:txEl>
                                              <p:pRg st="8" end="8"/>
                                            </p:txEl>
                                          </p:spTgt>
                                        </p:tgtEl>
                                      </p:cBhvr>
                                      <p:to x="100000" y="90000"/>
                                    </p:animScale>
                                    <p:animScale>
                                      <p:cBhvr>
                                        <p:cTn id="65" dur="166" decel="50000">
                                          <p:stCondLst>
                                            <p:cond delay="1668"/>
                                          </p:stCondLst>
                                        </p:cTn>
                                        <p:tgtEl>
                                          <p:spTgt spid="6">
                                            <p:txEl>
                                              <p:pRg st="8" end="8"/>
                                            </p:txEl>
                                          </p:spTgt>
                                        </p:tgtEl>
                                      </p:cBhvr>
                                      <p:to x="100000" y="100000"/>
                                    </p:animScale>
                                    <p:animScale>
                                      <p:cBhvr>
                                        <p:cTn id="66" dur="26">
                                          <p:stCondLst>
                                            <p:cond delay="1808"/>
                                          </p:stCondLst>
                                        </p:cTn>
                                        <p:tgtEl>
                                          <p:spTgt spid="6">
                                            <p:txEl>
                                              <p:pRg st="8" end="8"/>
                                            </p:txEl>
                                          </p:spTgt>
                                        </p:tgtEl>
                                      </p:cBhvr>
                                      <p:to x="100000" y="95000"/>
                                    </p:animScale>
                                    <p:animScale>
                                      <p:cBhvr>
                                        <p:cTn id="67" dur="166" decel="50000">
                                          <p:stCondLst>
                                            <p:cond delay="1834"/>
                                          </p:stCondLst>
                                        </p:cTn>
                                        <p:tgtEl>
                                          <p:spTgt spid="6">
                                            <p:txEl>
                                              <p:pRg st="8" end="8"/>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8" y="152401"/>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Marcador de número de diapositiva"/>
          <p:cNvSpPr>
            <a:spLocks noGrp="1"/>
          </p:cNvSpPr>
          <p:nvPr>
            <p:ph type="sldNum" sz="quarter" idx="12"/>
          </p:nvPr>
        </p:nvSpPr>
        <p:spPr/>
        <p:txBody>
          <a:bodyPr/>
          <a:lstStyle/>
          <a:p>
            <a:fld id="{339DE33B-29C3-A64D-9297-00A5A1600F58}" type="slidenum">
              <a:rPr lang="es-ES" smtClean="0"/>
              <a:t>44</a:t>
            </a:fld>
            <a:endParaRPr lang="es-ES" dirty="0"/>
          </a:p>
        </p:txBody>
      </p:sp>
      <p:pic>
        <p:nvPicPr>
          <p:cNvPr id="2" name="Imagen 1"/>
          <p:cNvPicPr>
            <a:picLocks noChangeAspect="1"/>
          </p:cNvPicPr>
          <p:nvPr/>
        </p:nvPicPr>
        <p:blipFill>
          <a:blip r:embed="rId3"/>
          <a:stretch>
            <a:fillRect/>
          </a:stretch>
        </p:blipFill>
        <p:spPr>
          <a:xfrm>
            <a:off x="3846023" y="1992087"/>
            <a:ext cx="3828006" cy="3828006"/>
          </a:xfrm>
          <a:prstGeom prst="rect">
            <a:avLst/>
          </a:prstGeom>
        </p:spPr>
      </p:pic>
    </p:spTree>
    <p:extLst>
      <p:ext uri="{BB962C8B-B14F-4D97-AF65-F5344CB8AC3E}">
        <p14:creationId xmlns:p14="http://schemas.microsoft.com/office/powerpoint/2010/main" val="1579225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5" name="Google Shape;155;p32" title="Cierre PPT-2.png"/>
          <p:cNvPicPr preferRelativeResize="0"/>
          <p:nvPr/>
        </p:nvPicPr>
        <p:blipFill>
          <a:blip r:embed="rId3"/>
          <a:stretch>
            <a:fillRect/>
          </a:stretch>
        </p:blipFill>
        <p:spPr>
          <a:xfrm>
            <a:off x="-1" y="893"/>
            <a:ext cx="12188825" cy="6856214"/>
          </a:xfrm>
          <a:prstGeom prst="rect">
            <a:avLst/>
          </a:prstGeom>
          <a:noFill/>
          <a:ln>
            <a:noFill/>
          </a:ln>
        </p:spPr>
      </p:pic>
    </p:spTree>
    <p:extLst>
      <p:ext uri="{BB962C8B-B14F-4D97-AF65-F5344CB8AC3E}">
        <p14:creationId xmlns:p14="http://schemas.microsoft.com/office/powerpoint/2010/main" val="14086010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12"/>
          </p:nvPr>
        </p:nvSpPr>
        <p:spPr/>
        <p:txBody>
          <a:bodyPr/>
          <a:lstStyle/>
          <a:p>
            <a:fld id="{339DE33B-29C3-A64D-9297-00A5A1600F58}" type="slidenum">
              <a:rPr lang="es-ES" smtClean="0"/>
              <a:t>5</a:t>
            </a:fld>
            <a:endParaRPr lang="es-ES" dirty="0"/>
          </a:p>
        </p:txBody>
      </p:sp>
      <p:sp>
        <p:nvSpPr>
          <p:cNvPr id="4" name="CuadroTexto 3"/>
          <p:cNvSpPr txBox="1"/>
          <p:nvPr/>
        </p:nvSpPr>
        <p:spPr>
          <a:xfrm>
            <a:off x="505097" y="442834"/>
            <a:ext cx="11225349" cy="6263253"/>
          </a:xfrm>
          <a:prstGeom prst="rect">
            <a:avLst/>
          </a:prstGeom>
          <a:noFill/>
        </p:spPr>
        <p:txBody>
          <a:bodyPr wrap="square" rtlCol="0">
            <a:spAutoFit/>
          </a:bodyPr>
          <a:lstStyle/>
          <a:p>
            <a:pPr marL="342900" indent="-342900" algn="just">
              <a:spcAft>
                <a:spcPts val="600"/>
              </a:spcAft>
              <a:buFont typeface="+mj-lt"/>
              <a:buAutoNum type="arabicPeriod" startAt="8"/>
            </a:pPr>
            <a:r>
              <a:rPr lang="es-ES" sz="1800" dirty="0"/>
              <a:t>La Dirección de </a:t>
            </a:r>
            <a:r>
              <a:rPr lang="es-ES" sz="1800" dirty="0" smtClean="0"/>
              <a:t>Arquitectura está autorizada </a:t>
            </a:r>
            <a:r>
              <a:rPr lang="es-ES" sz="1800" dirty="0"/>
              <a:t>para licitar con </a:t>
            </a:r>
            <a:r>
              <a:rPr lang="es-ES" sz="1800" dirty="0" smtClean="0"/>
              <a:t>contratistas no </a:t>
            </a:r>
            <a:r>
              <a:rPr lang="es-ES" sz="1800" dirty="0"/>
              <a:t>inscritos en el Registro, </a:t>
            </a:r>
            <a:r>
              <a:rPr lang="es-ES" sz="1800" dirty="0" smtClean="0"/>
              <a:t>(nacionales </a:t>
            </a:r>
            <a:r>
              <a:rPr lang="es-ES" sz="1800" dirty="0"/>
              <a:t>o </a:t>
            </a:r>
            <a:r>
              <a:rPr lang="es-ES" sz="1800" dirty="0" smtClean="0"/>
              <a:t>extranjeros) </a:t>
            </a:r>
            <a:r>
              <a:rPr lang="es-ES" sz="1800" dirty="0"/>
              <a:t>previamente calificados en resolución fundada del Director Nacional de Arquitectura. Las BALI </a:t>
            </a:r>
            <a:r>
              <a:rPr lang="es-ES" sz="1800" dirty="0" smtClean="0"/>
              <a:t>establecen </a:t>
            </a:r>
            <a:r>
              <a:rPr lang="es-ES" sz="1800" dirty="0"/>
              <a:t>los requisitos para acreditar la experiencia técnica y la capacidad económica de los oferentes no inscritos. </a:t>
            </a:r>
          </a:p>
          <a:p>
            <a:pPr marL="342900" indent="-342900" algn="just">
              <a:spcAft>
                <a:spcPts val="600"/>
              </a:spcAft>
              <a:buFont typeface="+mj-lt"/>
              <a:buAutoNum type="arabicPeriod" startAt="8"/>
            </a:pPr>
            <a:r>
              <a:rPr lang="es-ES" sz="1800" dirty="0"/>
              <a:t>Considera </a:t>
            </a:r>
            <a:r>
              <a:rPr lang="es-ES" sz="1800" u="sng" dirty="0" smtClean="0"/>
              <a:t>Anticipos para los contratos,</a:t>
            </a:r>
            <a:r>
              <a:rPr lang="es-ES" sz="1800" dirty="0" smtClean="0"/>
              <a:t> </a:t>
            </a:r>
            <a:r>
              <a:rPr lang="es-ES" sz="1800" dirty="0"/>
              <a:t>y también en los Valores Proforma si éstos tratan de cambios de servicio de utilidad pública, tales como </a:t>
            </a:r>
            <a:r>
              <a:rPr lang="es-ES" sz="1800" dirty="0" err="1"/>
              <a:t>postaciones</a:t>
            </a:r>
            <a:r>
              <a:rPr lang="es-ES" sz="1800" dirty="0"/>
              <a:t>, ductos o tuberías.</a:t>
            </a:r>
          </a:p>
          <a:p>
            <a:pPr marL="342900" indent="-342900" algn="just">
              <a:spcAft>
                <a:spcPts val="600"/>
              </a:spcAft>
              <a:buFont typeface="+mj-lt"/>
              <a:buAutoNum type="arabicPeriod" startAt="8"/>
            </a:pPr>
            <a:r>
              <a:rPr lang="es-ES" sz="1800" dirty="0"/>
              <a:t>Permite la </a:t>
            </a:r>
            <a:r>
              <a:rPr lang="es-ES" sz="1800" dirty="0">
                <a:solidFill>
                  <a:srgbClr val="FF0000"/>
                </a:solidFill>
              </a:rPr>
              <a:t>subcontratación</a:t>
            </a:r>
            <a:r>
              <a:rPr lang="es-ES" sz="1800" dirty="0"/>
              <a:t> con contratistas inscritos </a:t>
            </a:r>
            <a:r>
              <a:rPr lang="es-ES" sz="1800" dirty="0">
                <a:solidFill>
                  <a:srgbClr val="FF0000"/>
                </a:solidFill>
              </a:rPr>
              <a:t>y no inscritos </a:t>
            </a:r>
            <a:r>
              <a:rPr lang="es-ES" sz="1800" dirty="0"/>
              <a:t>en el Registro. La experiencia del contratista no inscrito en el Registro, es </a:t>
            </a:r>
            <a:r>
              <a:rPr lang="es-ES" sz="1800" dirty="0" smtClean="0"/>
              <a:t>verificada y respaldada por </a:t>
            </a:r>
            <a:r>
              <a:rPr lang="es-ES" sz="1800" dirty="0"/>
              <a:t>el contratista adjudicatario.</a:t>
            </a:r>
          </a:p>
          <a:p>
            <a:pPr marL="342900" indent="-342900" algn="just">
              <a:spcAft>
                <a:spcPts val="600"/>
              </a:spcAft>
              <a:buFont typeface="+mj-lt"/>
              <a:buAutoNum type="arabicPeriod" startAt="8"/>
            </a:pPr>
            <a:r>
              <a:rPr lang="es-ES" sz="1800" dirty="0"/>
              <a:t>No se consideran subcontratos aquellos acuerdos que puedan suscribir los contratistas con terceros, que no tengan por objeto la ejecución de parte de la obra.</a:t>
            </a:r>
          </a:p>
          <a:p>
            <a:pPr marL="342900" indent="-342900" algn="just">
              <a:spcAft>
                <a:spcPts val="600"/>
              </a:spcAft>
              <a:buFont typeface="+mj-lt"/>
              <a:buAutoNum type="arabicPeriod" startAt="8"/>
            </a:pPr>
            <a:r>
              <a:rPr lang="es-ES" sz="1800" dirty="0"/>
              <a:t>En la propuesta técnica, el contratista debe declarar su intención que del total del personal ocupado en la obra, </a:t>
            </a:r>
            <a:r>
              <a:rPr lang="es-ES" sz="1800" dirty="0">
                <a:solidFill>
                  <a:srgbClr val="0000FF"/>
                </a:solidFill>
              </a:rPr>
              <a:t>un porcentaje no inferior al 10% </a:t>
            </a:r>
            <a:r>
              <a:rPr lang="es-ES" sz="1800" dirty="0">
                <a:effectLst>
                  <a:outerShdw blurRad="38100" dist="38100" dir="2700000" algn="tl">
                    <a:srgbClr val="000000">
                      <a:alpha val="43137"/>
                    </a:srgbClr>
                  </a:outerShdw>
                </a:effectLst>
              </a:rPr>
              <a:t>(</a:t>
            </a:r>
            <a:r>
              <a:rPr lang="es-ES" sz="1800" dirty="0"/>
              <a:t>o el que se defina en las BALI</a:t>
            </a:r>
            <a:r>
              <a:rPr lang="es-ES" sz="1800" dirty="0">
                <a:effectLst>
                  <a:outerShdw blurRad="38100" dist="38100" dir="2700000" algn="tl">
                    <a:srgbClr val="000000">
                      <a:alpha val="43137"/>
                    </a:srgbClr>
                  </a:outerShdw>
                </a:effectLst>
              </a:rPr>
              <a:t>) </a:t>
            </a:r>
            <a:r>
              <a:rPr lang="es-ES" sz="1800" dirty="0">
                <a:solidFill>
                  <a:srgbClr val="0000FF"/>
                </a:solidFill>
              </a:rPr>
              <a:t>será femenino, compuesto por mujeres profesionales, técnicas o trabajadoras con o sin calificación</a:t>
            </a:r>
            <a:r>
              <a:rPr lang="es-ES" sz="1800" dirty="0" smtClean="0">
                <a:solidFill>
                  <a:srgbClr val="0000FF"/>
                </a:solidFill>
              </a:rPr>
              <a:t>”.</a:t>
            </a:r>
          </a:p>
          <a:p>
            <a:pPr marL="342900" indent="-342900" algn="just">
              <a:spcAft>
                <a:spcPts val="600"/>
              </a:spcAft>
              <a:buFont typeface="+mj-lt"/>
              <a:buAutoNum type="arabicPeriod" startAt="8"/>
            </a:pPr>
            <a:r>
              <a:rPr lang="es-ES" sz="1800" dirty="0" smtClean="0"/>
              <a:t>La </a:t>
            </a:r>
            <a:r>
              <a:rPr lang="es-ES" sz="1800" dirty="0"/>
              <a:t>comisión evaluadora de las </a:t>
            </a:r>
            <a:r>
              <a:rPr lang="es-ES" sz="1800" dirty="0" smtClean="0"/>
              <a:t>ofertas debe evaluar las ofertas considerando la </a:t>
            </a:r>
            <a:r>
              <a:rPr lang="es-ES" sz="1800" dirty="0"/>
              <a:t>información </a:t>
            </a:r>
            <a:r>
              <a:rPr lang="es-ES" sz="1800" dirty="0" smtClean="0"/>
              <a:t>sobre las obras MOP en ejecución, desde </a:t>
            </a:r>
            <a:r>
              <a:rPr lang="es-ES" sz="1800" dirty="0"/>
              <a:t>los sistemas informáticos del MOP o </a:t>
            </a:r>
            <a:r>
              <a:rPr lang="es-ES" sz="1800" dirty="0" smtClean="0"/>
              <a:t>requerirla </a:t>
            </a:r>
            <a:r>
              <a:rPr lang="es-ES" sz="1800" dirty="0"/>
              <a:t>a las demás </a:t>
            </a:r>
            <a:r>
              <a:rPr lang="es-ES" sz="1800" dirty="0" smtClean="0"/>
              <a:t>direcciones.</a:t>
            </a:r>
            <a:endParaRPr lang="es-ES" sz="1800" dirty="0"/>
          </a:p>
          <a:p>
            <a:pPr marL="342900" indent="-342900" algn="just">
              <a:spcAft>
                <a:spcPts val="600"/>
              </a:spcAft>
              <a:buFont typeface="+mj-lt"/>
              <a:buAutoNum type="arabicPeriod" startAt="8"/>
            </a:pPr>
            <a:r>
              <a:rPr lang="es-ES" sz="1800" dirty="0"/>
              <a:t>En las modificaciones de obras indispensables para la continuidad de los trabajos; o si los trámites y gestiones para la dictación de la Resolución que aprueba la modificación puede provocar la paralización temporal, total o parcial de los trabajos, puede acordarse con el contratista su materialización inmediata (O.E.I.)</a:t>
            </a:r>
            <a:endParaRPr lang="es-CL" sz="1800" dirty="0"/>
          </a:p>
          <a:p>
            <a:pPr algn="just"/>
            <a:endParaRPr lang="es-ES" sz="1800" dirty="0">
              <a:solidFill>
                <a:srgbClr val="0000FF"/>
              </a:solidFill>
            </a:endParaRPr>
          </a:p>
          <a:p>
            <a:endParaRPr lang="es-CL" dirty="0"/>
          </a:p>
        </p:txBody>
      </p:sp>
    </p:spTree>
    <p:extLst>
      <p:ext uri="{BB962C8B-B14F-4D97-AF65-F5344CB8AC3E}">
        <p14:creationId xmlns:p14="http://schemas.microsoft.com/office/powerpoint/2010/main" val="1107930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wipe(down)">
                                      <p:cBhvr>
                                        <p:cTn id="14" dur="580">
                                          <p:stCondLst>
                                            <p:cond delay="0"/>
                                          </p:stCondLst>
                                        </p:cTn>
                                        <p:tgtEl>
                                          <p:spTgt spid="4">
                                            <p:txEl>
                                              <p:pRg st="1" end="1"/>
                                            </p:txEl>
                                          </p:spTgt>
                                        </p:tgtEl>
                                      </p:cBhvr>
                                    </p:animEffect>
                                    <p:anim calcmode="lin" valueType="num">
                                      <p:cBhvr>
                                        <p:cTn id="15" dur="1822" tmFilter="0,0; 0.14,0.36; 0.43,0.73; 0.71,0.91; 1.0,1.0">
                                          <p:stCondLst>
                                            <p:cond delay="0"/>
                                          </p:stCondLst>
                                        </p:cTn>
                                        <p:tgtEl>
                                          <p:spTgt spid="4">
                                            <p:txEl>
                                              <p:pRg st="1" end="1"/>
                                            </p:txEl>
                                          </p:spTgt>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4">
                                            <p:txEl>
                                              <p:pRg st="1" end="1"/>
                                            </p:txEl>
                                          </p:spTgt>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4">
                                            <p:txEl>
                                              <p:pRg st="1" end="1"/>
                                            </p:txEl>
                                          </p:spTgt>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4">
                                            <p:txEl>
                                              <p:pRg st="1" end="1"/>
                                            </p:txEl>
                                          </p:spTgt>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4">
                                            <p:txEl>
                                              <p:pRg st="1" end="1"/>
                                            </p:txEl>
                                          </p:spTgt>
                                        </p:tgtEl>
                                        <p:attrNameLst>
                                          <p:attrName>ppt_y</p:attrName>
                                        </p:attrNameLst>
                                      </p:cBhvr>
                                      <p:tavLst>
                                        <p:tav tm="0" fmla="#ppt_y-sin(pi*$)/81">
                                          <p:val>
                                            <p:fltVal val="0"/>
                                          </p:val>
                                        </p:tav>
                                        <p:tav tm="100000">
                                          <p:val>
                                            <p:fltVal val="1"/>
                                          </p:val>
                                        </p:tav>
                                      </p:tavLst>
                                    </p:anim>
                                    <p:animScale>
                                      <p:cBhvr>
                                        <p:cTn id="20" dur="26">
                                          <p:stCondLst>
                                            <p:cond delay="650"/>
                                          </p:stCondLst>
                                        </p:cTn>
                                        <p:tgtEl>
                                          <p:spTgt spid="4">
                                            <p:txEl>
                                              <p:pRg st="1" end="1"/>
                                            </p:txEl>
                                          </p:spTgt>
                                        </p:tgtEl>
                                      </p:cBhvr>
                                      <p:to x="100000" y="60000"/>
                                    </p:animScale>
                                    <p:animScale>
                                      <p:cBhvr>
                                        <p:cTn id="21" dur="166" decel="50000">
                                          <p:stCondLst>
                                            <p:cond delay="676"/>
                                          </p:stCondLst>
                                        </p:cTn>
                                        <p:tgtEl>
                                          <p:spTgt spid="4">
                                            <p:txEl>
                                              <p:pRg st="1" end="1"/>
                                            </p:txEl>
                                          </p:spTgt>
                                        </p:tgtEl>
                                      </p:cBhvr>
                                      <p:to x="100000" y="100000"/>
                                    </p:animScale>
                                    <p:animScale>
                                      <p:cBhvr>
                                        <p:cTn id="22" dur="26">
                                          <p:stCondLst>
                                            <p:cond delay="1312"/>
                                          </p:stCondLst>
                                        </p:cTn>
                                        <p:tgtEl>
                                          <p:spTgt spid="4">
                                            <p:txEl>
                                              <p:pRg st="1" end="1"/>
                                            </p:txEl>
                                          </p:spTgt>
                                        </p:tgtEl>
                                      </p:cBhvr>
                                      <p:to x="100000" y="80000"/>
                                    </p:animScale>
                                    <p:animScale>
                                      <p:cBhvr>
                                        <p:cTn id="23" dur="166" decel="50000">
                                          <p:stCondLst>
                                            <p:cond delay="1338"/>
                                          </p:stCondLst>
                                        </p:cTn>
                                        <p:tgtEl>
                                          <p:spTgt spid="4">
                                            <p:txEl>
                                              <p:pRg st="1" end="1"/>
                                            </p:txEl>
                                          </p:spTgt>
                                        </p:tgtEl>
                                      </p:cBhvr>
                                      <p:to x="100000" y="100000"/>
                                    </p:animScale>
                                    <p:animScale>
                                      <p:cBhvr>
                                        <p:cTn id="24" dur="26">
                                          <p:stCondLst>
                                            <p:cond delay="1642"/>
                                          </p:stCondLst>
                                        </p:cTn>
                                        <p:tgtEl>
                                          <p:spTgt spid="4">
                                            <p:txEl>
                                              <p:pRg st="1" end="1"/>
                                            </p:txEl>
                                          </p:spTgt>
                                        </p:tgtEl>
                                      </p:cBhvr>
                                      <p:to x="100000" y="90000"/>
                                    </p:animScale>
                                    <p:animScale>
                                      <p:cBhvr>
                                        <p:cTn id="25" dur="166" decel="50000">
                                          <p:stCondLst>
                                            <p:cond delay="1668"/>
                                          </p:stCondLst>
                                        </p:cTn>
                                        <p:tgtEl>
                                          <p:spTgt spid="4">
                                            <p:txEl>
                                              <p:pRg st="1" end="1"/>
                                            </p:txEl>
                                          </p:spTgt>
                                        </p:tgtEl>
                                      </p:cBhvr>
                                      <p:to x="100000" y="100000"/>
                                    </p:animScale>
                                    <p:animScale>
                                      <p:cBhvr>
                                        <p:cTn id="26" dur="26">
                                          <p:stCondLst>
                                            <p:cond delay="1808"/>
                                          </p:stCondLst>
                                        </p:cTn>
                                        <p:tgtEl>
                                          <p:spTgt spid="4">
                                            <p:txEl>
                                              <p:pRg st="1" end="1"/>
                                            </p:txEl>
                                          </p:spTgt>
                                        </p:tgtEl>
                                      </p:cBhvr>
                                      <p:to x="100000" y="95000"/>
                                    </p:animScale>
                                    <p:animScale>
                                      <p:cBhvr>
                                        <p:cTn id="27" dur="166" decel="50000">
                                          <p:stCondLst>
                                            <p:cond delay="1834"/>
                                          </p:stCondLst>
                                        </p:cTn>
                                        <p:tgtEl>
                                          <p:spTgt spid="4">
                                            <p:txEl>
                                              <p:pRg st="1" end="1"/>
                                            </p:txEl>
                                          </p:spTgt>
                                        </p:tgtEl>
                                      </p:cBhvr>
                                      <p:to x="100000" y="100000"/>
                                    </p:animScale>
                                  </p:childTnLst>
                                </p:cTn>
                              </p:par>
                            </p:childTnLst>
                          </p:cTn>
                        </p:par>
                      </p:childTnLst>
                    </p:cTn>
                  </p:par>
                  <p:par>
                    <p:cTn id="28" fill="hold">
                      <p:stCondLst>
                        <p:cond delay="indefinite"/>
                      </p:stCondLst>
                      <p:childTnLst>
                        <p:par>
                          <p:cTn id="29" fill="hold">
                            <p:stCondLst>
                              <p:cond delay="0"/>
                            </p:stCondLst>
                            <p:childTnLst>
                              <p:par>
                                <p:cTn id="30" presetID="26" presetClass="entr" presetSubtype="0" fill="hold" nodeType="clickEffect">
                                  <p:stCondLst>
                                    <p:cond delay="0"/>
                                  </p:stCondLst>
                                  <p:childTnLst>
                                    <p:set>
                                      <p:cBhvr>
                                        <p:cTn id="31" dur="1" fill="hold">
                                          <p:stCondLst>
                                            <p:cond delay="0"/>
                                          </p:stCondLst>
                                        </p:cTn>
                                        <p:tgtEl>
                                          <p:spTgt spid="4">
                                            <p:txEl>
                                              <p:pRg st="2" end="2"/>
                                            </p:txEl>
                                          </p:spTgt>
                                        </p:tgtEl>
                                        <p:attrNameLst>
                                          <p:attrName>style.visibility</p:attrName>
                                        </p:attrNameLst>
                                      </p:cBhvr>
                                      <p:to>
                                        <p:strVal val="visible"/>
                                      </p:to>
                                    </p:set>
                                    <p:animEffect transition="in" filter="wipe(down)">
                                      <p:cBhvr>
                                        <p:cTn id="32" dur="580">
                                          <p:stCondLst>
                                            <p:cond delay="0"/>
                                          </p:stCondLst>
                                        </p:cTn>
                                        <p:tgtEl>
                                          <p:spTgt spid="4">
                                            <p:txEl>
                                              <p:pRg st="2" end="2"/>
                                            </p:txEl>
                                          </p:spTgt>
                                        </p:tgtEl>
                                      </p:cBhvr>
                                    </p:animEffect>
                                    <p:anim calcmode="lin" valueType="num">
                                      <p:cBhvr>
                                        <p:cTn id="33" dur="1822" tmFilter="0,0; 0.14,0.36; 0.43,0.73; 0.71,0.91; 1.0,1.0">
                                          <p:stCondLst>
                                            <p:cond delay="0"/>
                                          </p:stCondLst>
                                        </p:cTn>
                                        <p:tgtEl>
                                          <p:spTgt spid="4">
                                            <p:txEl>
                                              <p:pRg st="2" end="2"/>
                                            </p:txEl>
                                          </p:spTgt>
                                        </p:tgtEl>
                                        <p:attrNameLst>
                                          <p:attrName>ppt_x</p:attrName>
                                        </p:attrNameLst>
                                      </p:cBhvr>
                                      <p:tavLst>
                                        <p:tav tm="0">
                                          <p:val>
                                            <p:strVal val="#ppt_x-0.25"/>
                                          </p:val>
                                        </p:tav>
                                        <p:tav tm="100000">
                                          <p:val>
                                            <p:strVal val="#ppt_x"/>
                                          </p:val>
                                        </p:tav>
                                      </p:tavLst>
                                    </p:anim>
                                    <p:anim calcmode="lin" valueType="num">
                                      <p:cBhvr>
                                        <p:cTn id="34" dur="664" tmFilter="0.0,0.0; 0.25,0.07; 0.50,0.2; 0.75,0.467; 1.0,1.0">
                                          <p:stCondLst>
                                            <p:cond delay="0"/>
                                          </p:stCondLst>
                                        </p:cTn>
                                        <p:tgtEl>
                                          <p:spTgt spid="4">
                                            <p:txEl>
                                              <p:pRg st="2" end="2"/>
                                            </p:txEl>
                                          </p:spTgt>
                                        </p:tgtEl>
                                        <p:attrNameLst>
                                          <p:attrName>ppt_y</p:attrName>
                                        </p:attrNameLst>
                                      </p:cBhvr>
                                      <p:tavLst>
                                        <p:tav tm="0" fmla="#ppt_y-sin(pi*$)/3">
                                          <p:val>
                                            <p:fltVal val="0.5"/>
                                          </p:val>
                                        </p:tav>
                                        <p:tav tm="100000">
                                          <p:val>
                                            <p:fltVal val="1"/>
                                          </p:val>
                                        </p:tav>
                                      </p:tavLst>
                                    </p:anim>
                                    <p:anim calcmode="lin" valueType="num">
                                      <p:cBhvr>
                                        <p:cTn id="35" dur="664" tmFilter="0, 0; 0.125,0.2665; 0.25,0.4; 0.375,0.465; 0.5,0.5;  0.625,0.535; 0.75,0.6; 0.875,0.7335; 1,1">
                                          <p:stCondLst>
                                            <p:cond delay="664"/>
                                          </p:stCondLst>
                                        </p:cTn>
                                        <p:tgtEl>
                                          <p:spTgt spid="4">
                                            <p:txEl>
                                              <p:pRg st="2" end="2"/>
                                            </p:txEl>
                                          </p:spTgt>
                                        </p:tgtEl>
                                        <p:attrNameLst>
                                          <p:attrName>ppt_y</p:attrName>
                                        </p:attrNameLst>
                                      </p:cBhvr>
                                      <p:tavLst>
                                        <p:tav tm="0" fmla="#ppt_y-sin(pi*$)/9">
                                          <p:val>
                                            <p:fltVal val="0"/>
                                          </p:val>
                                        </p:tav>
                                        <p:tav tm="100000">
                                          <p:val>
                                            <p:fltVal val="1"/>
                                          </p:val>
                                        </p:tav>
                                      </p:tavLst>
                                    </p:anim>
                                    <p:anim calcmode="lin" valueType="num">
                                      <p:cBhvr>
                                        <p:cTn id="36" dur="332" tmFilter="0, 0; 0.125,0.2665; 0.25,0.4; 0.375,0.465; 0.5,0.5;  0.625,0.535; 0.75,0.6; 0.875,0.7335; 1,1">
                                          <p:stCondLst>
                                            <p:cond delay="1324"/>
                                          </p:stCondLst>
                                        </p:cTn>
                                        <p:tgtEl>
                                          <p:spTgt spid="4">
                                            <p:txEl>
                                              <p:pRg st="2" end="2"/>
                                            </p:txEl>
                                          </p:spTgt>
                                        </p:tgtEl>
                                        <p:attrNameLst>
                                          <p:attrName>ppt_y</p:attrName>
                                        </p:attrNameLst>
                                      </p:cBhvr>
                                      <p:tavLst>
                                        <p:tav tm="0" fmla="#ppt_y-sin(pi*$)/27">
                                          <p:val>
                                            <p:fltVal val="0"/>
                                          </p:val>
                                        </p:tav>
                                        <p:tav tm="100000">
                                          <p:val>
                                            <p:fltVal val="1"/>
                                          </p:val>
                                        </p:tav>
                                      </p:tavLst>
                                    </p:anim>
                                    <p:anim calcmode="lin" valueType="num">
                                      <p:cBhvr>
                                        <p:cTn id="37" dur="164" tmFilter="0, 0; 0.125,0.2665; 0.25,0.4; 0.375,0.465; 0.5,0.5;  0.625,0.535; 0.75,0.6; 0.875,0.7335; 1,1">
                                          <p:stCondLst>
                                            <p:cond delay="1656"/>
                                          </p:stCondLst>
                                        </p:cTn>
                                        <p:tgtEl>
                                          <p:spTgt spid="4">
                                            <p:txEl>
                                              <p:pRg st="2" end="2"/>
                                            </p:txEl>
                                          </p:spTgt>
                                        </p:tgtEl>
                                        <p:attrNameLst>
                                          <p:attrName>ppt_y</p:attrName>
                                        </p:attrNameLst>
                                      </p:cBhvr>
                                      <p:tavLst>
                                        <p:tav tm="0" fmla="#ppt_y-sin(pi*$)/81">
                                          <p:val>
                                            <p:fltVal val="0"/>
                                          </p:val>
                                        </p:tav>
                                        <p:tav tm="100000">
                                          <p:val>
                                            <p:fltVal val="1"/>
                                          </p:val>
                                        </p:tav>
                                      </p:tavLst>
                                    </p:anim>
                                    <p:animScale>
                                      <p:cBhvr>
                                        <p:cTn id="38" dur="26">
                                          <p:stCondLst>
                                            <p:cond delay="650"/>
                                          </p:stCondLst>
                                        </p:cTn>
                                        <p:tgtEl>
                                          <p:spTgt spid="4">
                                            <p:txEl>
                                              <p:pRg st="2" end="2"/>
                                            </p:txEl>
                                          </p:spTgt>
                                        </p:tgtEl>
                                      </p:cBhvr>
                                      <p:to x="100000" y="60000"/>
                                    </p:animScale>
                                    <p:animScale>
                                      <p:cBhvr>
                                        <p:cTn id="39" dur="166" decel="50000">
                                          <p:stCondLst>
                                            <p:cond delay="676"/>
                                          </p:stCondLst>
                                        </p:cTn>
                                        <p:tgtEl>
                                          <p:spTgt spid="4">
                                            <p:txEl>
                                              <p:pRg st="2" end="2"/>
                                            </p:txEl>
                                          </p:spTgt>
                                        </p:tgtEl>
                                      </p:cBhvr>
                                      <p:to x="100000" y="100000"/>
                                    </p:animScale>
                                    <p:animScale>
                                      <p:cBhvr>
                                        <p:cTn id="40" dur="26">
                                          <p:stCondLst>
                                            <p:cond delay="1312"/>
                                          </p:stCondLst>
                                        </p:cTn>
                                        <p:tgtEl>
                                          <p:spTgt spid="4">
                                            <p:txEl>
                                              <p:pRg st="2" end="2"/>
                                            </p:txEl>
                                          </p:spTgt>
                                        </p:tgtEl>
                                      </p:cBhvr>
                                      <p:to x="100000" y="80000"/>
                                    </p:animScale>
                                    <p:animScale>
                                      <p:cBhvr>
                                        <p:cTn id="41" dur="166" decel="50000">
                                          <p:stCondLst>
                                            <p:cond delay="1338"/>
                                          </p:stCondLst>
                                        </p:cTn>
                                        <p:tgtEl>
                                          <p:spTgt spid="4">
                                            <p:txEl>
                                              <p:pRg st="2" end="2"/>
                                            </p:txEl>
                                          </p:spTgt>
                                        </p:tgtEl>
                                      </p:cBhvr>
                                      <p:to x="100000" y="100000"/>
                                    </p:animScale>
                                    <p:animScale>
                                      <p:cBhvr>
                                        <p:cTn id="42" dur="26">
                                          <p:stCondLst>
                                            <p:cond delay="1642"/>
                                          </p:stCondLst>
                                        </p:cTn>
                                        <p:tgtEl>
                                          <p:spTgt spid="4">
                                            <p:txEl>
                                              <p:pRg st="2" end="2"/>
                                            </p:txEl>
                                          </p:spTgt>
                                        </p:tgtEl>
                                      </p:cBhvr>
                                      <p:to x="100000" y="90000"/>
                                    </p:animScale>
                                    <p:animScale>
                                      <p:cBhvr>
                                        <p:cTn id="43" dur="166" decel="50000">
                                          <p:stCondLst>
                                            <p:cond delay="1668"/>
                                          </p:stCondLst>
                                        </p:cTn>
                                        <p:tgtEl>
                                          <p:spTgt spid="4">
                                            <p:txEl>
                                              <p:pRg st="2" end="2"/>
                                            </p:txEl>
                                          </p:spTgt>
                                        </p:tgtEl>
                                      </p:cBhvr>
                                      <p:to x="100000" y="100000"/>
                                    </p:animScale>
                                    <p:animScale>
                                      <p:cBhvr>
                                        <p:cTn id="44" dur="26">
                                          <p:stCondLst>
                                            <p:cond delay="1808"/>
                                          </p:stCondLst>
                                        </p:cTn>
                                        <p:tgtEl>
                                          <p:spTgt spid="4">
                                            <p:txEl>
                                              <p:pRg st="2" end="2"/>
                                            </p:txEl>
                                          </p:spTgt>
                                        </p:tgtEl>
                                      </p:cBhvr>
                                      <p:to x="100000" y="95000"/>
                                    </p:animScale>
                                    <p:animScale>
                                      <p:cBhvr>
                                        <p:cTn id="45" dur="166" decel="50000">
                                          <p:stCondLst>
                                            <p:cond delay="1834"/>
                                          </p:stCondLst>
                                        </p:cTn>
                                        <p:tgtEl>
                                          <p:spTgt spid="4">
                                            <p:txEl>
                                              <p:pRg st="2" end="2"/>
                                            </p:txEl>
                                          </p:spTgt>
                                        </p:tgtEl>
                                      </p:cBhvr>
                                      <p:to x="100000" y="100000"/>
                                    </p:animScale>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4">
                                            <p:txEl>
                                              <p:pRg st="3" end="3"/>
                                            </p:txEl>
                                          </p:spTgt>
                                        </p:tgtEl>
                                        <p:attrNameLst>
                                          <p:attrName>style.visibility</p:attrName>
                                        </p:attrNameLst>
                                      </p:cBhvr>
                                      <p:to>
                                        <p:strVal val="visible"/>
                                      </p:to>
                                    </p:set>
                                    <p:animEffect transition="in" filter="fade">
                                      <p:cBhvr>
                                        <p:cTn id="50" dur="1000"/>
                                        <p:tgtEl>
                                          <p:spTgt spid="4">
                                            <p:txEl>
                                              <p:pRg st="3" end="3"/>
                                            </p:txEl>
                                          </p:spTgt>
                                        </p:tgtEl>
                                      </p:cBhvr>
                                    </p:animEffect>
                                    <p:anim calcmode="lin" valueType="num">
                                      <p:cBhvr>
                                        <p:cTn id="51"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52"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nodeType="clickEffect">
                                  <p:stCondLst>
                                    <p:cond delay="0"/>
                                  </p:stCondLst>
                                  <p:childTnLst>
                                    <p:set>
                                      <p:cBhvr>
                                        <p:cTn id="56" dur="1" fill="hold">
                                          <p:stCondLst>
                                            <p:cond delay="0"/>
                                          </p:stCondLst>
                                        </p:cTn>
                                        <p:tgtEl>
                                          <p:spTgt spid="4">
                                            <p:txEl>
                                              <p:pRg st="4" end="4"/>
                                            </p:txEl>
                                          </p:spTgt>
                                        </p:tgtEl>
                                        <p:attrNameLst>
                                          <p:attrName>style.visibility</p:attrName>
                                        </p:attrNameLst>
                                      </p:cBhvr>
                                      <p:to>
                                        <p:strVal val="visible"/>
                                      </p:to>
                                    </p:set>
                                    <p:animEffect transition="in" filter="fade">
                                      <p:cBhvr>
                                        <p:cTn id="57" dur="1000"/>
                                        <p:tgtEl>
                                          <p:spTgt spid="4">
                                            <p:txEl>
                                              <p:pRg st="4" end="4"/>
                                            </p:txEl>
                                          </p:spTgt>
                                        </p:tgtEl>
                                      </p:cBhvr>
                                    </p:animEffect>
                                    <p:anim calcmode="lin" valueType="num">
                                      <p:cBhvr>
                                        <p:cTn id="58"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59"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26" presetClass="entr" presetSubtype="0" fill="hold" nodeType="clickEffect">
                                  <p:stCondLst>
                                    <p:cond delay="0"/>
                                  </p:stCondLst>
                                  <p:childTnLst>
                                    <p:set>
                                      <p:cBhvr>
                                        <p:cTn id="63" dur="1" fill="hold">
                                          <p:stCondLst>
                                            <p:cond delay="0"/>
                                          </p:stCondLst>
                                        </p:cTn>
                                        <p:tgtEl>
                                          <p:spTgt spid="4">
                                            <p:txEl>
                                              <p:pRg st="5" end="5"/>
                                            </p:txEl>
                                          </p:spTgt>
                                        </p:tgtEl>
                                        <p:attrNameLst>
                                          <p:attrName>style.visibility</p:attrName>
                                        </p:attrNameLst>
                                      </p:cBhvr>
                                      <p:to>
                                        <p:strVal val="visible"/>
                                      </p:to>
                                    </p:set>
                                    <p:animEffect transition="in" filter="wipe(down)">
                                      <p:cBhvr>
                                        <p:cTn id="64" dur="580">
                                          <p:stCondLst>
                                            <p:cond delay="0"/>
                                          </p:stCondLst>
                                        </p:cTn>
                                        <p:tgtEl>
                                          <p:spTgt spid="4">
                                            <p:txEl>
                                              <p:pRg st="5" end="5"/>
                                            </p:txEl>
                                          </p:spTgt>
                                        </p:tgtEl>
                                      </p:cBhvr>
                                    </p:animEffect>
                                    <p:anim calcmode="lin" valueType="num">
                                      <p:cBhvr>
                                        <p:cTn id="65" dur="1822" tmFilter="0,0; 0.14,0.36; 0.43,0.73; 0.71,0.91; 1.0,1.0">
                                          <p:stCondLst>
                                            <p:cond delay="0"/>
                                          </p:stCondLst>
                                        </p:cTn>
                                        <p:tgtEl>
                                          <p:spTgt spid="4">
                                            <p:txEl>
                                              <p:pRg st="5" end="5"/>
                                            </p:txEl>
                                          </p:spTgt>
                                        </p:tgtEl>
                                        <p:attrNameLst>
                                          <p:attrName>ppt_x</p:attrName>
                                        </p:attrNameLst>
                                      </p:cBhvr>
                                      <p:tavLst>
                                        <p:tav tm="0">
                                          <p:val>
                                            <p:strVal val="#ppt_x-0.25"/>
                                          </p:val>
                                        </p:tav>
                                        <p:tav tm="100000">
                                          <p:val>
                                            <p:strVal val="#ppt_x"/>
                                          </p:val>
                                        </p:tav>
                                      </p:tavLst>
                                    </p:anim>
                                    <p:anim calcmode="lin" valueType="num">
                                      <p:cBhvr>
                                        <p:cTn id="66" dur="664" tmFilter="0.0,0.0; 0.25,0.07; 0.50,0.2; 0.75,0.467; 1.0,1.0">
                                          <p:stCondLst>
                                            <p:cond delay="0"/>
                                          </p:stCondLst>
                                        </p:cTn>
                                        <p:tgtEl>
                                          <p:spTgt spid="4">
                                            <p:txEl>
                                              <p:pRg st="5" end="5"/>
                                            </p:txEl>
                                          </p:spTgt>
                                        </p:tgtEl>
                                        <p:attrNameLst>
                                          <p:attrName>ppt_y</p:attrName>
                                        </p:attrNameLst>
                                      </p:cBhvr>
                                      <p:tavLst>
                                        <p:tav tm="0" fmla="#ppt_y-sin(pi*$)/3">
                                          <p:val>
                                            <p:fltVal val="0.5"/>
                                          </p:val>
                                        </p:tav>
                                        <p:tav tm="100000">
                                          <p:val>
                                            <p:fltVal val="1"/>
                                          </p:val>
                                        </p:tav>
                                      </p:tavLst>
                                    </p:anim>
                                    <p:anim calcmode="lin" valueType="num">
                                      <p:cBhvr>
                                        <p:cTn id="67" dur="664" tmFilter="0, 0; 0.125,0.2665; 0.25,0.4; 0.375,0.465; 0.5,0.5;  0.625,0.535; 0.75,0.6; 0.875,0.7335; 1,1">
                                          <p:stCondLst>
                                            <p:cond delay="664"/>
                                          </p:stCondLst>
                                        </p:cTn>
                                        <p:tgtEl>
                                          <p:spTgt spid="4">
                                            <p:txEl>
                                              <p:pRg st="5" end="5"/>
                                            </p:txEl>
                                          </p:spTgt>
                                        </p:tgtEl>
                                        <p:attrNameLst>
                                          <p:attrName>ppt_y</p:attrName>
                                        </p:attrNameLst>
                                      </p:cBhvr>
                                      <p:tavLst>
                                        <p:tav tm="0" fmla="#ppt_y-sin(pi*$)/9">
                                          <p:val>
                                            <p:fltVal val="0"/>
                                          </p:val>
                                        </p:tav>
                                        <p:tav tm="100000">
                                          <p:val>
                                            <p:fltVal val="1"/>
                                          </p:val>
                                        </p:tav>
                                      </p:tavLst>
                                    </p:anim>
                                    <p:anim calcmode="lin" valueType="num">
                                      <p:cBhvr>
                                        <p:cTn id="68" dur="332" tmFilter="0, 0; 0.125,0.2665; 0.25,0.4; 0.375,0.465; 0.5,0.5;  0.625,0.535; 0.75,0.6; 0.875,0.7335; 1,1">
                                          <p:stCondLst>
                                            <p:cond delay="1324"/>
                                          </p:stCondLst>
                                        </p:cTn>
                                        <p:tgtEl>
                                          <p:spTgt spid="4">
                                            <p:txEl>
                                              <p:pRg st="5" end="5"/>
                                            </p:txEl>
                                          </p:spTgt>
                                        </p:tgtEl>
                                        <p:attrNameLst>
                                          <p:attrName>ppt_y</p:attrName>
                                        </p:attrNameLst>
                                      </p:cBhvr>
                                      <p:tavLst>
                                        <p:tav tm="0" fmla="#ppt_y-sin(pi*$)/27">
                                          <p:val>
                                            <p:fltVal val="0"/>
                                          </p:val>
                                        </p:tav>
                                        <p:tav tm="100000">
                                          <p:val>
                                            <p:fltVal val="1"/>
                                          </p:val>
                                        </p:tav>
                                      </p:tavLst>
                                    </p:anim>
                                    <p:anim calcmode="lin" valueType="num">
                                      <p:cBhvr>
                                        <p:cTn id="69" dur="164" tmFilter="0, 0; 0.125,0.2665; 0.25,0.4; 0.375,0.465; 0.5,0.5;  0.625,0.535; 0.75,0.6; 0.875,0.7335; 1,1">
                                          <p:stCondLst>
                                            <p:cond delay="1656"/>
                                          </p:stCondLst>
                                        </p:cTn>
                                        <p:tgtEl>
                                          <p:spTgt spid="4">
                                            <p:txEl>
                                              <p:pRg st="5" end="5"/>
                                            </p:txEl>
                                          </p:spTgt>
                                        </p:tgtEl>
                                        <p:attrNameLst>
                                          <p:attrName>ppt_y</p:attrName>
                                        </p:attrNameLst>
                                      </p:cBhvr>
                                      <p:tavLst>
                                        <p:tav tm="0" fmla="#ppt_y-sin(pi*$)/81">
                                          <p:val>
                                            <p:fltVal val="0"/>
                                          </p:val>
                                        </p:tav>
                                        <p:tav tm="100000">
                                          <p:val>
                                            <p:fltVal val="1"/>
                                          </p:val>
                                        </p:tav>
                                      </p:tavLst>
                                    </p:anim>
                                    <p:animScale>
                                      <p:cBhvr>
                                        <p:cTn id="70" dur="26">
                                          <p:stCondLst>
                                            <p:cond delay="650"/>
                                          </p:stCondLst>
                                        </p:cTn>
                                        <p:tgtEl>
                                          <p:spTgt spid="4">
                                            <p:txEl>
                                              <p:pRg st="5" end="5"/>
                                            </p:txEl>
                                          </p:spTgt>
                                        </p:tgtEl>
                                      </p:cBhvr>
                                      <p:to x="100000" y="60000"/>
                                    </p:animScale>
                                    <p:animScale>
                                      <p:cBhvr>
                                        <p:cTn id="71" dur="166" decel="50000">
                                          <p:stCondLst>
                                            <p:cond delay="676"/>
                                          </p:stCondLst>
                                        </p:cTn>
                                        <p:tgtEl>
                                          <p:spTgt spid="4">
                                            <p:txEl>
                                              <p:pRg st="5" end="5"/>
                                            </p:txEl>
                                          </p:spTgt>
                                        </p:tgtEl>
                                      </p:cBhvr>
                                      <p:to x="100000" y="100000"/>
                                    </p:animScale>
                                    <p:animScale>
                                      <p:cBhvr>
                                        <p:cTn id="72" dur="26">
                                          <p:stCondLst>
                                            <p:cond delay="1312"/>
                                          </p:stCondLst>
                                        </p:cTn>
                                        <p:tgtEl>
                                          <p:spTgt spid="4">
                                            <p:txEl>
                                              <p:pRg st="5" end="5"/>
                                            </p:txEl>
                                          </p:spTgt>
                                        </p:tgtEl>
                                      </p:cBhvr>
                                      <p:to x="100000" y="80000"/>
                                    </p:animScale>
                                    <p:animScale>
                                      <p:cBhvr>
                                        <p:cTn id="73" dur="166" decel="50000">
                                          <p:stCondLst>
                                            <p:cond delay="1338"/>
                                          </p:stCondLst>
                                        </p:cTn>
                                        <p:tgtEl>
                                          <p:spTgt spid="4">
                                            <p:txEl>
                                              <p:pRg st="5" end="5"/>
                                            </p:txEl>
                                          </p:spTgt>
                                        </p:tgtEl>
                                      </p:cBhvr>
                                      <p:to x="100000" y="100000"/>
                                    </p:animScale>
                                    <p:animScale>
                                      <p:cBhvr>
                                        <p:cTn id="74" dur="26">
                                          <p:stCondLst>
                                            <p:cond delay="1642"/>
                                          </p:stCondLst>
                                        </p:cTn>
                                        <p:tgtEl>
                                          <p:spTgt spid="4">
                                            <p:txEl>
                                              <p:pRg st="5" end="5"/>
                                            </p:txEl>
                                          </p:spTgt>
                                        </p:tgtEl>
                                      </p:cBhvr>
                                      <p:to x="100000" y="90000"/>
                                    </p:animScale>
                                    <p:animScale>
                                      <p:cBhvr>
                                        <p:cTn id="75" dur="166" decel="50000">
                                          <p:stCondLst>
                                            <p:cond delay="1668"/>
                                          </p:stCondLst>
                                        </p:cTn>
                                        <p:tgtEl>
                                          <p:spTgt spid="4">
                                            <p:txEl>
                                              <p:pRg st="5" end="5"/>
                                            </p:txEl>
                                          </p:spTgt>
                                        </p:tgtEl>
                                      </p:cBhvr>
                                      <p:to x="100000" y="100000"/>
                                    </p:animScale>
                                    <p:animScale>
                                      <p:cBhvr>
                                        <p:cTn id="76" dur="26">
                                          <p:stCondLst>
                                            <p:cond delay="1808"/>
                                          </p:stCondLst>
                                        </p:cTn>
                                        <p:tgtEl>
                                          <p:spTgt spid="4">
                                            <p:txEl>
                                              <p:pRg st="5" end="5"/>
                                            </p:txEl>
                                          </p:spTgt>
                                        </p:tgtEl>
                                      </p:cBhvr>
                                      <p:to x="100000" y="95000"/>
                                    </p:animScale>
                                    <p:animScale>
                                      <p:cBhvr>
                                        <p:cTn id="77" dur="166" decel="50000">
                                          <p:stCondLst>
                                            <p:cond delay="1834"/>
                                          </p:stCondLst>
                                        </p:cTn>
                                        <p:tgtEl>
                                          <p:spTgt spid="4">
                                            <p:txEl>
                                              <p:pRg st="5" end="5"/>
                                            </p:txEl>
                                          </p:spTgt>
                                        </p:tgtEl>
                                      </p:cBhvr>
                                      <p:to x="100000" y="100000"/>
                                    </p:animScale>
                                  </p:childTnLst>
                                </p:cTn>
                              </p:par>
                            </p:childTnLst>
                          </p:cTn>
                        </p:par>
                      </p:childTnLst>
                    </p:cTn>
                  </p:par>
                  <p:par>
                    <p:cTn id="78" fill="hold">
                      <p:stCondLst>
                        <p:cond delay="indefinite"/>
                      </p:stCondLst>
                      <p:childTnLst>
                        <p:par>
                          <p:cTn id="79" fill="hold">
                            <p:stCondLst>
                              <p:cond delay="0"/>
                            </p:stCondLst>
                            <p:childTnLst>
                              <p:par>
                                <p:cTn id="80" presetID="26" presetClass="entr" presetSubtype="0" fill="hold" nodeType="clickEffect">
                                  <p:stCondLst>
                                    <p:cond delay="0"/>
                                  </p:stCondLst>
                                  <p:childTnLst>
                                    <p:set>
                                      <p:cBhvr>
                                        <p:cTn id="81" dur="1" fill="hold">
                                          <p:stCondLst>
                                            <p:cond delay="0"/>
                                          </p:stCondLst>
                                        </p:cTn>
                                        <p:tgtEl>
                                          <p:spTgt spid="4">
                                            <p:txEl>
                                              <p:pRg st="6" end="6"/>
                                            </p:txEl>
                                          </p:spTgt>
                                        </p:tgtEl>
                                        <p:attrNameLst>
                                          <p:attrName>style.visibility</p:attrName>
                                        </p:attrNameLst>
                                      </p:cBhvr>
                                      <p:to>
                                        <p:strVal val="visible"/>
                                      </p:to>
                                    </p:set>
                                    <p:animEffect transition="in" filter="wipe(down)">
                                      <p:cBhvr>
                                        <p:cTn id="82" dur="580">
                                          <p:stCondLst>
                                            <p:cond delay="0"/>
                                          </p:stCondLst>
                                        </p:cTn>
                                        <p:tgtEl>
                                          <p:spTgt spid="4">
                                            <p:txEl>
                                              <p:pRg st="6" end="6"/>
                                            </p:txEl>
                                          </p:spTgt>
                                        </p:tgtEl>
                                      </p:cBhvr>
                                    </p:animEffect>
                                    <p:anim calcmode="lin" valueType="num">
                                      <p:cBhvr>
                                        <p:cTn id="83" dur="1822" tmFilter="0,0; 0.14,0.36; 0.43,0.73; 0.71,0.91; 1.0,1.0">
                                          <p:stCondLst>
                                            <p:cond delay="0"/>
                                          </p:stCondLst>
                                        </p:cTn>
                                        <p:tgtEl>
                                          <p:spTgt spid="4">
                                            <p:txEl>
                                              <p:pRg st="6" end="6"/>
                                            </p:txEl>
                                          </p:spTgt>
                                        </p:tgtEl>
                                        <p:attrNameLst>
                                          <p:attrName>ppt_x</p:attrName>
                                        </p:attrNameLst>
                                      </p:cBhvr>
                                      <p:tavLst>
                                        <p:tav tm="0">
                                          <p:val>
                                            <p:strVal val="#ppt_x-0.25"/>
                                          </p:val>
                                        </p:tav>
                                        <p:tav tm="100000">
                                          <p:val>
                                            <p:strVal val="#ppt_x"/>
                                          </p:val>
                                        </p:tav>
                                      </p:tavLst>
                                    </p:anim>
                                    <p:anim calcmode="lin" valueType="num">
                                      <p:cBhvr>
                                        <p:cTn id="84" dur="664" tmFilter="0.0,0.0; 0.25,0.07; 0.50,0.2; 0.75,0.467; 1.0,1.0">
                                          <p:stCondLst>
                                            <p:cond delay="0"/>
                                          </p:stCondLst>
                                        </p:cTn>
                                        <p:tgtEl>
                                          <p:spTgt spid="4">
                                            <p:txEl>
                                              <p:pRg st="6" end="6"/>
                                            </p:txEl>
                                          </p:spTgt>
                                        </p:tgtEl>
                                        <p:attrNameLst>
                                          <p:attrName>ppt_y</p:attrName>
                                        </p:attrNameLst>
                                      </p:cBhvr>
                                      <p:tavLst>
                                        <p:tav tm="0" fmla="#ppt_y-sin(pi*$)/3">
                                          <p:val>
                                            <p:fltVal val="0.5"/>
                                          </p:val>
                                        </p:tav>
                                        <p:tav tm="100000">
                                          <p:val>
                                            <p:fltVal val="1"/>
                                          </p:val>
                                        </p:tav>
                                      </p:tavLst>
                                    </p:anim>
                                    <p:anim calcmode="lin" valueType="num">
                                      <p:cBhvr>
                                        <p:cTn id="85" dur="664" tmFilter="0, 0; 0.125,0.2665; 0.25,0.4; 0.375,0.465; 0.5,0.5;  0.625,0.535; 0.75,0.6; 0.875,0.7335; 1,1">
                                          <p:stCondLst>
                                            <p:cond delay="664"/>
                                          </p:stCondLst>
                                        </p:cTn>
                                        <p:tgtEl>
                                          <p:spTgt spid="4">
                                            <p:txEl>
                                              <p:pRg st="6" end="6"/>
                                            </p:txEl>
                                          </p:spTgt>
                                        </p:tgtEl>
                                        <p:attrNameLst>
                                          <p:attrName>ppt_y</p:attrName>
                                        </p:attrNameLst>
                                      </p:cBhvr>
                                      <p:tavLst>
                                        <p:tav tm="0" fmla="#ppt_y-sin(pi*$)/9">
                                          <p:val>
                                            <p:fltVal val="0"/>
                                          </p:val>
                                        </p:tav>
                                        <p:tav tm="100000">
                                          <p:val>
                                            <p:fltVal val="1"/>
                                          </p:val>
                                        </p:tav>
                                      </p:tavLst>
                                    </p:anim>
                                    <p:anim calcmode="lin" valueType="num">
                                      <p:cBhvr>
                                        <p:cTn id="86" dur="332" tmFilter="0, 0; 0.125,0.2665; 0.25,0.4; 0.375,0.465; 0.5,0.5;  0.625,0.535; 0.75,0.6; 0.875,0.7335; 1,1">
                                          <p:stCondLst>
                                            <p:cond delay="1324"/>
                                          </p:stCondLst>
                                        </p:cTn>
                                        <p:tgtEl>
                                          <p:spTgt spid="4">
                                            <p:txEl>
                                              <p:pRg st="6" end="6"/>
                                            </p:txEl>
                                          </p:spTgt>
                                        </p:tgtEl>
                                        <p:attrNameLst>
                                          <p:attrName>ppt_y</p:attrName>
                                        </p:attrNameLst>
                                      </p:cBhvr>
                                      <p:tavLst>
                                        <p:tav tm="0" fmla="#ppt_y-sin(pi*$)/27">
                                          <p:val>
                                            <p:fltVal val="0"/>
                                          </p:val>
                                        </p:tav>
                                        <p:tav tm="100000">
                                          <p:val>
                                            <p:fltVal val="1"/>
                                          </p:val>
                                        </p:tav>
                                      </p:tavLst>
                                    </p:anim>
                                    <p:anim calcmode="lin" valueType="num">
                                      <p:cBhvr>
                                        <p:cTn id="87" dur="164" tmFilter="0, 0; 0.125,0.2665; 0.25,0.4; 0.375,0.465; 0.5,0.5;  0.625,0.535; 0.75,0.6; 0.875,0.7335; 1,1">
                                          <p:stCondLst>
                                            <p:cond delay="1656"/>
                                          </p:stCondLst>
                                        </p:cTn>
                                        <p:tgtEl>
                                          <p:spTgt spid="4">
                                            <p:txEl>
                                              <p:pRg st="6" end="6"/>
                                            </p:txEl>
                                          </p:spTgt>
                                        </p:tgtEl>
                                        <p:attrNameLst>
                                          <p:attrName>ppt_y</p:attrName>
                                        </p:attrNameLst>
                                      </p:cBhvr>
                                      <p:tavLst>
                                        <p:tav tm="0" fmla="#ppt_y-sin(pi*$)/81">
                                          <p:val>
                                            <p:fltVal val="0"/>
                                          </p:val>
                                        </p:tav>
                                        <p:tav tm="100000">
                                          <p:val>
                                            <p:fltVal val="1"/>
                                          </p:val>
                                        </p:tav>
                                      </p:tavLst>
                                    </p:anim>
                                    <p:animScale>
                                      <p:cBhvr>
                                        <p:cTn id="88" dur="26">
                                          <p:stCondLst>
                                            <p:cond delay="650"/>
                                          </p:stCondLst>
                                        </p:cTn>
                                        <p:tgtEl>
                                          <p:spTgt spid="4">
                                            <p:txEl>
                                              <p:pRg st="6" end="6"/>
                                            </p:txEl>
                                          </p:spTgt>
                                        </p:tgtEl>
                                      </p:cBhvr>
                                      <p:to x="100000" y="60000"/>
                                    </p:animScale>
                                    <p:animScale>
                                      <p:cBhvr>
                                        <p:cTn id="89" dur="166" decel="50000">
                                          <p:stCondLst>
                                            <p:cond delay="676"/>
                                          </p:stCondLst>
                                        </p:cTn>
                                        <p:tgtEl>
                                          <p:spTgt spid="4">
                                            <p:txEl>
                                              <p:pRg st="6" end="6"/>
                                            </p:txEl>
                                          </p:spTgt>
                                        </p:tgtEl>
                                      </p:cBhvr>
                                      <p:to x="100000" y="100000"/>
                                    </p:animScale>
                                    <p:animScale>
                                      <p:cBhvr>
                                        <p:cTn id="90" dur="26">
                                          <p:stCondLst>
                                            <p:cond delay="1312"/>
                                          </p:stCondLst>
                                        </p:cTn>
                                        <p:tgtEl>
                                          <p:spTgt spid="4">
                                            <p:txEl>
                                              <p:pRg st="6" end="6"/>
                                            </p:txEl>
                                          </p:spTgt>
                                        </p:tgtEl>
                                      </p:cBhvr>
                                      <p:to x="100000" y="80000"/>
                                    </p:animScale>
                                    <p:animScale>
                                      <p:cBhvr>
                                        <p:cTn id="91" dur="166" decel="50000">
                                          <p:stCondLst>
                                            <p:cond delay="1338"/>
                                          </p:stCondLst>
                                        </p:cTn>
                                        <p:tgtEl>
                                          <p:spTgt spid="4">
                                            <p:txEl>
                                              <p:pRg st="6" end="6"/>
                                            </p:txEl>
                                          </p:spTgt>
                                        </p:tgtEl>
                                      </p:cBhvr>
                                      <p:to x="100000" y="100000"/>
                                    </p:animScale>
                                    <p:animScale>
                                      <p:cBhvr>
                                        <p:cTn id="92" dur="26">
                                          <p:stCondLst>
                                            <p:cond delay="1642"/>
                                          </p:stCondLst>
                                        </p:cTn>
                                        <p:tgtEl>
                                          <p:spTgt spid="4">
                                            <p:txEl>
                                              <p:pRg st="6" end="6"/>
                                            </p:txEl>
                                          </p:spTgt>
                                        </p:tgtEl>
                                      </p:cBhvr>
                                      <p:to x="100000" y="90000"/>
                                    </p:animScale>
                                    <p:animScale>
                                      <p:cBhvr>
                                        <p:cTn id="93" dur="166" decel="50000">
                                          <p:stCondLst>
                                            <p:cond delay="1668"/>
                                          </p:stCondLst>
                                        </p:cTn>
                                        <p:tgtEl>
                                          <p:spTgt spid="4">
                                            <p:txEl>
                                              <p:pRg st="6" end="6"/>
                                            </p:txEl>
                                          </p:spTgt>
                                        </p:tgtEl>
                                      </p:cBhvr>
                                      <p:to x="100000" y="100000"/>
                                    </p:animScale>
                                    <p:animScale>
                                      <p:cBhvr>
                                        <p:cTn id="94" dur="26">
                                          <p:stCondLst>
                                            <p:cond delay="1808"/>
                                          </p:stCondLst>
                                        </p:cTn>
                                        <p:tgtEl>
                                          <p:spTgt spid="4">
                                            <p:txEl>
                                              <p:pRg st="6" end="6"/>
                                            </p:txEl>
                                          </p:spTgt>
                                        </p:tgtEl>
                                      </p:cBhvr>
                                      <p:to x="100000" y="95000"/>
                                    </p:animScale>
                                    <p:animScale>
                                      <p:cBhvr>
                                        <p:cTn id="95" dur="166" decel="50000">
                                          <p:stCondLst>
                                            <p:cond delay="1834"/>
                                          </p:stCondLst>
                                        </p:cTn>
                                        <p:tgtEl>
                                          <p:spTgt spid="4">
                                            <p:txEl>
                                              <p:pRg st="6" end="6"/>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ángulo redondeado 10"/>
          <p:cNvSpPr/>
          <p:nvPr/>
        </p:nvSpPr>
        <p:spPr>
          <a:xfrm>
            <a:off x="755464" y="644525"/>
            <a:ext cx="2723020" cy="1623752"/>
          </a:xfrm>
          <a:prstGeom prst="round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a:p>
        </p:txBody>
      </p:sp>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9" y="152403"/>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Marcador de número de diapositiva"/>
          <p:cNvSpPr>
            <a:spLocks noGrp="1"/>
          </p:cNvSpPr>
          <p:nvPr>
            <p:ph type="sldNum" sz="quarter" idx="12"/>
          </p:nvPr>
        </p:nvSpPr>
        <p:spPr/>
        <p:txBody>
          <a:bodyPr/>
          <a:lstStyle/>
          <a:p>
            <a:fld id="{339DE33B-29C3-A64D-9297-00A5A1600F58}" type="slidenum">
              <a:rPr lang="es-ES" smtClean="0"/>
              <a:t>6</a:t>
            </a:fld>
            <a:endParaRPr lang="es-ES" dirty="0"/>
          </a:p>
        </p:txBody>
      </p:sp>
      <p:sp>
        <p:nvSpPr>
          <p:cNvPr id="3" name="Rectángulo 2"/>
          <p:cNvSpPr/>
          <p:nvPr/>
        </p:nvSpPr>
        <p:spPr>
          <a:xfrm>
            <a:off x="1820091" y="3126377"/>
            <a:ext cx="8995955" cy="1898468"/>
          </a:xfrm>
          <a:prstGeom prst="rect">
            <a:avLst/>
          </a:prstGeom>
          <a:noFill/>
        </p:spPr>
        <p:txBody>
          <a:bodyPr wrap="none" lIns="91440" tIns="45720" rIns="91440" bIns="45720">
            <a:prstTxWarp prst="textArchDown">
              <a:avLst/>
            </a:prstTxWarp>
            <a:spAutoFit/>
          </a:bodyPr>
          <a:lstStyle/>
          <a:p>
            <a:pPr algn="ctr"/>
            <a:r>
              <a:rPr lang="es-ES" sz="7200" b="0" cap="none" spc="0" dirty="0" smtClean="0">
                <a:ln w="0"/>
                <a:solidFill>
                  <a:srgbClr val="0000FF"/>
                </a:solidFill>
                <a:effectLst>
                  <a:reflection blurRad="6350" stA="53000" endA="300" endPos="35500" dir="5400000" sy="-90000" algn="bl" rotWithShape="0"/>
                </a:effectLst>
              </a:rPr>
              <a:t>Registro de Contratistas y Licitaciones MOP</a:t>
            </a:r>
            <a:endParaRPr lang="es-ES" sz="7200" b="0" cap="none" spc="0" dirty="0">
              <a:ln w="0"/>
              <a:solidFill>
                <a:srgbClr val="0000FF"/>
              </a:solidFill>
              <a:effectLst>
                <a:reflection blurRad="6350" stA="53000" endA="300" endPos="35500" dir="5400000" sy="-90000" algn="bl" rotWithShape="0"/>
              </a:effectLst>
            </a:endParaRPr>
          </a:p>
        </p:txBody>
      </p:sp>
      <p:sp>
        <p:nvSpPr>
          <p:cNvPr id="4" name="Rectángulo 3"/>
          <p:cNvSpPr/>
          <p:nvPr/>
        </p:nvSpPr>
        <p:spPr>
          <a:xfrm>
            <a:off x="4418271" y="1789389"/>
            <a:ext cx="2324675" cy="923330"/>
          </a:xfrm>
          <a:prstGeom prst="rect">
            <a:avLst/>
          </a:prstGeom>
          <a:noFill/>
        </p:spPr>
        <p:txBody>
          <a:bodyPr wrap="none" lIns="91440" tIns="45720" rIns="91440" bIns="45720">
            <a:prstTxWarp prst="textPlain">
              <a:avLst/>
            </a:prstTxWarp>
            <a:spAutoFit/>
          </a:bodyPr>
          <a:lstStyle/>
          <a:p>
            <a:pPr algn="ctr"/>
            <a:r>
              <a:rPr lang="es-ES" sz="5400" b="0" cap="none" spc="0" dirty="0" smtClean="0">
                <a:ln w="0"/>
                <a:solidFill>
                  <a:srgbClr val="000099"/>
                </a:solidFill>
                <a:effectLst>
                  <a:reflection blurRad="6350" stA="53000" endA="300" endPos="35500" dir="5400000" sy="-90000" algn="bl" rotWithShape="0"/>
                </a:effectLst>
              </a:rPr>
              <a:t>Parte  1</a:t>
            </a:r>
            <a:endParaRPr lang="es-ES" sz="5400" b="0" cap="none" spc="0" dirty="0">
              <a:ln w="0"/>
              <a:solidFill>
                <a:srgbClr val="000099"/>
              </a:solidFill>
              <a:effectLst>
                <a:reflection blurRad="6350" stA="53000" endA="300" endPos="35500" dir="5400000" sy="-90000" algn="bl" rotWithShape="0"/>
              </a:effectLst>
            </a:endParaRPr>
          </a:p>
        </p:txBody>
      </p:sp>
      <p:sp>
        <p:nvSpPr>
          <p:cNvPr id="5" name="CuadroTexto 4"/>
          <p:cNvSpPr txBox="1"/>
          <p:nvPr/>
        </p:nvSpPr>
        <p:spPr>
          <a:xfrm>
            <a:off x="642850" y="748515"/>
            <a:ext cx="2948248" cy="1415772"/>
          </a:xfrm>
          <a:prstGeom prst="rect">
            <a:avLst/>
          </a:prstGeom>
          <a:noFill/>
        </p:spPr>
        <p:txBody>
          <a:bodyPr wrap="square" rtlCol="0">
            <a:spAutoFit/>
          </a:bodyPr>
          <a:lstStyle/>
          <a:p>
            <a:r>
              <a:rPr lang="es-MX" sz="3600" dirty="0"/>
              <a:t> </a:t>
            </a:r>
            <a:r>
              <a:rPr lang="es-MX" sz="3600" dirty="0" smtClean="0"/>
              <a:t>         </a:t>
            </a:r>
            <a:r>
              <a:rPr lang="es-MX" sz="2200" dirty="0" smtClean="0"/>
              <a:t>Registro </a:t>
            </a:r>
            <a:r>
              <a:rPr lang="es-MX" sz="2200" dirty="0"/>
              <a:t>de</a:t>
            </a:r>
          </a:p>
          <a:p>
            <a:pPr algn="ctr"/>
            <a:r>
              <a:rPr lang="es-MX" sz="1800" dirty="0"/>
              <a:t>Contratistas y Consultores</a:t>
            </a:r>
          </a:p>
          <a:p>
            <a:pPr algn="ctr"/>
            <a:r>
              <a:rPr lang="es-MX" sz="1600" dirty="0"/>
              <a:t>Ministerio de Obras </a:t>
            </a:r>
            <a:r>
              <a:rPr lang="es-MX" sz="1600" dirty="0" smtClean="0"/>
              <a:t>Públicas</a:t>
            </a:r>
          </a:p>
          <a:p>
            <a:pPr algn="ctr"/>
            <a:r>
              <a:rPr lang="es-MX" sz="1600" i="1" dirty="0" smtClean="0">
                <a:effectLst>
                  <a:outerShdw blurRad="38100" dist="38100" dir="2700000" algn="tl">
                    <a:srgbClr val="000000">
                      <a:alpha val="43137"/>
                    </a:srgbClr>
                  </a:outerShdw>
                </a:effectLst>
              </a:rPr>
              <a:t>TRABAJANDO PARA CHILE</a:t>
            </a:r>
            <a:endParaRPr lang="es-CL" sz="1600" i="1" dirty="0">
              <a:effectLst>
                <a:outerShdw blurRad="38100" dist="38100" dir="2700000" algn="tl">
                  <a:srgbClr val="000000">
                    <a:alpha val="43137"/>
                  </a:srgbClr>
                </a:outerShdw>
              </a:effectLst>
            </a:endParaRPr>
          </a:p>
        </p:txBody>
      </p:sp>
      <p:pic>
        <p:nvPicPr>
          <p:cNvPr id="10" name="Imagen 9"/>
          <p:cNvPicPr>
            <a:picLocks noChangeAspect="1"/>
          </p:cNvPicPr>
          <p:nvPr/>
        </p:nvPicPr>
        <p:blipFill>
          <a:blip r:embed="rId3"/>
          <a:stretch>
            <a:fillRect/>
          </a:stretch>
        </p:blipFill>
        <p:spPr>
          <a:xfrm>
            <a:off x="916332" y="711172"/>
            <a:ext cx="773131" cy="620866"/>
          </a:xfrm>
          <a:prstGeom prst="rect">
            <a:avLst/>
          </a:prstGeom>
        </p:spPr>
      </p:pic>
      <p:pic>
        <p:nvPicPr>
          <p:cNvPr id="1026" name="Picture 2" descr="Las licitaciones pueden ser tanto públicas como privada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35643" y="374888"/>
            <a:ext cx="2770505" cy="15573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907968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001485" y="-41808"/>
            <a:ext cx="9858103" cy="928929"/>
          </a:xfrm>
          <a:effectLst>
            <a:glow rad="254000">
              <a:srgbClr val="FFFF00"/>
            </a:glow>
          </a:effectLst>
          <a:scene3d>
            <a:camera prst="orthographicFront">
              <a:rot lat="0" lon="1800000" rev="0"/>
            </a:camera>
            <a:lightRig rig="threePt" dir="t"/>
          </a:scene3d>
        </p:spPr>
        <p:txBody>
          <a:bodyPr>
            <a:noAutofit/>
          </a:bodyPr>
          <a:lstStyle/>
          <a:p>
            <a:r>
              <a:rPr lang="es-MX" sz="3600" dirty="0"/>
              <a:t>Ciclo </a:t>
            </a:r>
            <a:r>
              <a:rPr lang="es-MX" sz="3600" dirty="0" smtClean="0"/>
              <a:t>reglamentario de </a:t>
            </a:r>
            <a:r>
              <a:rPr lang="es-MX" sz="3600" dirty="0"/>
              <a:t>un contrato de </a:t>
            </a:r>
            <a:r>
              <a:rPr lang="es-MX" sz="3600" dirty="0" smtClean="0"/>
              <a:t>Obra Pública</a:t>
            </a:r>
            <a:endParaRPr lang="es-CL" sz="3600" dirty="0"/>
          </a:p>
        </p:txBody>
      </p:sp>
      <p:graphicFrame>
        <p:nvGraphicFramePr>
          <p:cNvPr id="4" name="4 Marcador de contenido"/>
          <p:cNvGraphicFramePr>
            <a:graphicFrameLocks noGrp="1"/>
          </p:cNvGraphicFramePr>
          <p:nvPr>
            <p:ph idx="1"/>
            <p:extLst/>
          </p:nvPr>
        </p:nvGraphicFramePr>
        <p:xfrm>
          <a:off x="711814" y="1221444"/>
          <a:ext cx="10765196" cy="51499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4 CuadroTexto"/>
          <p:cNvSpPr txBox="1"/>
          <p:nvPr/>
        </p:nvSpPr>
        <p:spPr>
          <a:xfrm>
            <a:off x="6491633" y="1819864"/>
            <a:ext cx="320321" cy="442557"/>
          </a:xfrm>
          <a:prstGeom prst="rect">
            <a:avLst/>
          </a:prstGeom>
          <a:noFill/>
        </p:spPr>
        <p:txBody>
          <a:bodyPr wrap="square" rtlCol="0">
            <a:spAutoFit/>
          </a:bodyPr>
          <a:lstStyle/>
          <a:p>
            <a:r>
              <a:rPr lang="es-ES" sz="2276" b="1" dirty="0">
                <a:solidFill>
                  <a:srgbClr val="7030A0"/>
                </a:solidFill>
              </a:rPr>
              <a:t>1</a:t>
            </a:r>
            <a:endParaRPr lang="es-CL" sz="2276" b="1" dirty="0">
              <a:solidFill>
                <a:srgbClr val="7030A0"/>
              </a:solidFill>
            </a:endParaRPr>
          </a:p>
        </p:txBody>
      </p:sp>
      <p:sp>
        <p:nvSpPr>
          <p:cNvPr id="6" name="5 CuadroTexto"/>
          <p:cNvSpPr txBox="1"/>
          <p:nvPr/>
        </p:nvSpPr>
        <p:spPr>
          <a:xfrm>
            <a:off x="7535012" y="3340581"/>
            <a:ext cx="357760" cy="442557"/>
          </a:xfrm>
          <a:prstGeom prst="rect">
            <a:avLst/>
          </a:prstGeom>
          <a:noFill/>
        </p:spPr>
        <p:txBody>
          <a:bodyPr wrap="square" rtlCol="0">
            <a:spAutoFit/>
          </a:bodyPr>
          <a:lstStyle/>
          <a:p>
            <a:r>
              <a:rPr lang="es-ES" sz="2276" b="1" dirty="0">
                <a:solidFill>
                  <a:srgbClr val="7030A0"/>
                </a:solidFill>
              </a:rPr>
              <a:t>2</a:t>
            </a:r>
            <a:endParaRPr lang="es-CL" sz="2276" b="1" dirty="0">
              <a:solidFill>
                <a:srgbClr val="7030A0"/>
              </a:solidFill>
            </a:endParaRPr>
          </a:p>
        </p:txBody>
      </p:sp>
      <p:sp>
        <p:nvSpPr>
          <p:cNvPr id="7" name="6 CuadroTexto"/>
          <p:cNvSpPr txBox="1"/>
          <p:nvPr/>
        </p:nvSpPr>
        <p:spPr>
          <a:xfrm>
            <a:off x="6353893" y="5195268"/>
            <a:ext cx="275478" cy="442557"/>
          </a:xfrm>
          <a:prstGeom prst="rect">
            <a:avLst/>
          </a:prstGeom>
          <a:noFill/>
        </p:spPr>
        <p:txBody>
          <a:bodyPr wrap="square" rtlCol="0">
            <a:spAutoFit/>
          </a:bodyPr>
          <a:lstStyle/>
          <a:p>
            <a:r>
              <a:rPr lang="es-ES" sz="2276" b="1" dirty="0">
                <a:solidFill>
                  <a:srgbClr val="7030A0"/>
                </a:solidFill>
              </a:rPr>
              <a:t>3</a:t>
            </a:r>
            <a:endParaRPr lang="es-CL" sz="2276" b="1" dirty="0">
              <a:solidFill>
                <a:srgbClr val="7030A0"/>
              </a:solidFill>
            </a:endParaRPr>
          </a:p>
        </p:txBody>
      </p:sp>
      <p:sp>
        <p:nvSpPr>
          <p:cNvPr id="8" name="7 CuadroTexto"/>
          <p:cNvSpPr txBox="1"/>
          <p:nvPr/>
        </p:nvSpPr>
        <p:spPr>
          <a:xfrm>
            <a:off x="8508222" y="1642313"/>
            <a:ext cx="3274475" cy="2818400"/>
          </a:xfrm>
          <a:prstGeom prst="rect">
            <a:avLst/>
          </a:prstGeom>
          <a:noFill/>
        </p:spPr>
        <p:txBody>
          <a:bodyPr wrap="square" rtlCol="0">
            <a:spAutoFit/>
          </a:bodyPr>
          <a:lstStyle/>
          <a:p>
            <a:pPr marL="232229" indent="-232229">
              <a:buFont typeface="Wingdings" pitchFamily="2" charset="2"/>
              <a:buChar char="Ø"/>
            </a:pPr>
            <a:r>
              <a:rPr lang="es-ES" sz="1463" dirty="0"/>
              <a:t>Reglamento para Contratos de Obras Públicas, D.S MOP N°75/2004, </a:t>
            </a:r>
            <a:r>
              <a:rPr lang="es-ES" sz="1463" dirty="0" smtClean="0"/>
              <a:t>vigente desde 27 de febrero 2026</a:t>
            </a:r>
            <a:endParaRPr lang="es-ES" sz="1463" dirty="0"/>
          </a:p>
          <a:p>
            <a:pPr marL="232229" indent="-232229">
              <a:buFont typeface="Wingdings" pitchFamily="2" charset="2"/>
              <a:buChar char="Ø"/>
            </a:pPr>
            <a:r>
              <a:rPr lang="es-ES" sz="1463" dirty="0"/>
              <a:t>Bases </a:t>
            </a:r>
            <a:r>
              <a:rPr lang="es-ES" sz="1463" dirty="0" err="1"/>
              <a:t>Adm</a:t>
            </a:r>
            <a:r>
              <a:rPr lang="es-ES" sz="1463" dirty="0"/>
              <a:t>. para Contratos de Obras Públicas:  </a:t>
            </a:r>
            <a:r>
              <a:rPr lang="es-ES" sz="1463" dirty="0" err="1"/>
              <a:t>Res.DGOP</a:t>
            </a:r>
            <a:r>
              <a:rPr lang="es-ES" sz="1463" dirty="0"/>
              <a:t> N°258/2009</a:t>
            </a:r>
          </a:p>
          <a:p>
            <a:pPr marL="232229" indent="-232229">
              <a:buFont typeface="Wingdings" pitchFamily="2" charset="2"/>
              <a:buChar char="§"/>
            </a:pPr>
            <a:r>
              <a:rPr lang="es-ES" sz="1300" dirty="0"/>
              <a:t>Bases de Gestión Ambiental, Territorial y de Participación Ciudadana.</a:t>
            </a:r>
          </a:p>
          <a:p>
            <a:pPr marL="232229" indent="-232229">
              <a:buFont typeface="Wingdings" pitchFamily="2" charset="2"/>
              <a:buChar char="§"/>
            </a:pPr>
            <a:r>
              <a:rPr lang="es-ES" sz="1300" dirty="0"/>
              <a:t>Bases para el Aseguramiento de la Calidad.</a:t>
            </a:r>
          </a:p>
          <a:p>
            <a:pPr marL="232229" indent="-232229">
              <a:buFont typeface="Wingdings" pitchFamily="2" charset="2"/>
              <a:buChar char="§"/>
            </a:pPr>
            <a:r>
              <a:rPr lang="es-ES" sz="1300" dirty="0"/>
              <a:t>Bases de Prevención de Riesgos Laborales (Contratos de Construcción y de Concesiones de OO.PP), a Nov.2023</a:t>
            </a:r>
          </a:p>
          <a:p>
            <a:pPr marL="232229" indent="-232229">
              <a:buFont typeface="Wingdings" pitchFamily="2" charset="2"/>
              <a:buChar char="§"/>
            </a:pPr>
            <a:r>
              <a:rPr lang="es-ES" sz="1300" dirty="0"/>
              <a:t>Anexo Complementario</a:t>
            </a:r>
            <a:endParaRPr lang="es-CL" sz="1463" dirty="0"/>
          </a:p>
        </p:txBody>
      </p:sp>
      <p:sp>
        <p:nvSpPr>
          <p:cNvPr id="15" name="CuadroTexto 14"/>
          <p:cNvSpPr txBox="1"/>
          <p:nvPr/>
        </p:nvSpPr>
        <p:spPr>
          <a:xfrm>
            <a:off x="4833847" y="5045788"/>
            <a:ext cx="374469" cy="461665"/>
          </a:xfrm>
          <a:prstGeom prst="rect">
            <a:avLst/>
          </a:prstGeom>
          <a:noFill/>
        </p:spPr>
        <p:txBody>
          <a:bodyPr wrap="square" rtlCol="0">
            <a:spAutoFit/>
          </a:bodyPr>
          <a:lstStyle/>
          <a:p>
            <a:r>
              <a:rPr lang="es-MX" dirty="0"/>
              <a:t>4</a:t>
            </a:r>
            <a:endParaRPr lang="es-CL" dirty="0"/>
          </a:p>
        </p:txBody>
      </p:sp>
      <p:sp>
        <p:nvSpPr>
          <p:cNvPr id="16" name="CuadroTexto 15"/>
          <p:cNvSpPr txBox="1"/>
          <p:nvPr/>
        </p:nvSpPr>
        <p:spPr>
          <a:xfrm>
            <a:off x="4015242" y="3509555"/>
            <a:ext cx="452845" cy="461665"/>
          </a:xfrm>
          <a:prstGeom prst="rect">
            <a:avLst/>
          </a:prstGeom>
          <a:noFill/>
        </p:spPr>
        <p:txBody>
          <a:bodyPr wrap="square" rtlCol="0">
            <a:spAutoFit/>
          </a:bodyPr>
          <a:lstStyle/>
          <a:p>
            <a:r>
              <a:rPr lang="es-MX" dirty="0"/>
              <a:t>5</a:t>
            </a:r>
            <a:endParaRPr lang="es-CL" dirty="0"/>
          </a:p>
        </p:txBody>
      </p:sp>
      <p:sp>
        <p:nvSpPr>
          <p:cNvPr id="17" name="CuadroTexto 16"/>
          <p:cNvSpPr txBox="1"/>
          <p:nvPr/>
        </p:nvSpPr>
        <p:spPr>
          <a:xfrm>
            <a:off x="4938350" y="1907178"/>
            <a:ext cx="566057" cy="461665"/>
          </a:xfrm>
          <a:prstGeom prst="rect">
            <a:avLst/>
          </a:prstGeom>
          <a:noFill/>
        </p:spPr>
        <p:txBody>
          <a:bodyPr wrap="square" rtlCol="0">
            <a:spAutoFit/>
          </a:bodyPr>
          <a:lstStyle/>
          <a:p>
            <a:r>
              <a:rPr lang="es-MX" dirty="0"/>
              <a:t>6</a:t>
            </a:r>
            <a:endParaRPr lang="es-CL" dirty="0"/>
          </a:p>
        </p:txBody>
      </p:sp>
    </p:spTree>
    <p:extLst>
      <p:ext uri="{BB962C8B-B14F-4D97-AF65-F5344CB8AC3E}">
        <p14:creationId xmlns:p14="http://schemas.microsoft.com/office/powerpoint/2010/main" val="4032163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graphicEl>
                                              <a:dgm id="{F81929EB-CC2D-4928-A4E6-FEF288800B51}"/>
                                            </p:graphicEl>
                                          </p:spTgt>
                                        </p:tgtEl>
                                        <p:attrNameLst>
                                          <p:attrName>style.visibility</p:attrName>
                                        </p:attrNameLst>
                                      </p:cBhvr>
                                      <p:to>
                                        <p:strVal val="visible"/>
                                      </p:to>
                                    </p:set>
                                    <p:animEffect transition="in" filter="fade">
                                      <p:cBhvr>
                                        <p:cTn id="7" dur="2000"/>
                                        <p:tgtEl>
                                          <p:spTgt spid="4">
                                            <p:graphicEl>
                                              <a:dgm id="{F81929EB-CC2D-4928-A4E6-FEF288800B51}"/>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graphicEl>
                                              <a:dgm id="{4F38993D-4D2D-4257-9A4B-E3C21CF60B3D}"/>
                                            </p:graphicEl>
                                          </p:spTgt>
                                        </p:tgtEl>
                                        <p:attrNameLst>
                                          <p:attrName>style.visibility</p:attrName>
                                        </p:attrNameLst>
                                      </p:cBhvr>
                                      <p:to>
                                        <p:strVal val="visible"/>
                                      </p:to>
                                    </p:set>
                                    <p:animEffect transition="in" filter="fade">
                                      <p:cBhvr>
                                        <p:cTn id="12" dur="2000"/>
                                        <p:tgtEl>
                                          <p:spTgt spid="4">
                                            <p:graphicEl>
                                              <a:dgm id="{4F38993D-4D2D-4257-9A4B-E3C21CF60B3D}"/>
                                            </p:graphicEl>
                                          </p:spTgt>
                                        </p:tgtEl>
                                      </p:cBhvr>
                                    </p:animEffect>
                                  </p:childTnLst>
                                </p:cTn>
                              </p:par>
                            </p:childTnLst>
                          </p:cTn>
                        </p:par>
                        <p:par>
                          <p:cTn id="13" fill="hold">
                            <p:stCondLst>
                              <p:cond delay="2000"/>
                            </p:stCondLst>
                            <p:childTnLst>
                              <p:par>
                                <p:cTn id="14" presetID="10" presetClass="entr" presetSubtype="0" fill="hold" grpId="0" nodeType="afterEffect">
                                  <p:stCondLst>
                                    <p:cond delay="0"/>
                                  </p:stCondLst>
                                  <p:childTnLst>
                                    <p:set>
                                      <p:cBhvr>
                                        <p:cTn id="15" dur="1" fill="hold">
                                          <p:stCondLst>
                                            <p:cond delay="0"/>
                                          </p:stCondLst>
                                        </p:cTn>
                                        <p:tgtEl>
                                          <p:spTgt spid="4">
                                            <p:graphicEl>
                                              <a:dgm id="{87F64062-17B2-4DF8-B049-CDF303331F32}"/>
                                            </p:graphicEl>
                                          </p:spTgt>
                                        </p:tgtEl>
                                        <p:attrNameLst>
                                          <p:attrName>style.visibility</p:attrName>
                                        </p:attrNameLst>
                                      </p:cBhvr>
                                      <p:to>
                                        <p:strVal val="visible"/>
                                      </p:to>
                                    </p:set>
                                    <p:animEffect transition="in" filter="fade">
                                      <p:cBhvr>
                                        <p:cTn id="16" dur="2000"/>
                                        <p:tgtEl>
                                          <p:spTgt spid="4">
                                            <p:graphicEl>
                                              <a:dgm id="{87F64062-17B2-4DF8-B049-CDF303331F32}"/>
                                            </p:graphic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4">
                                            <p:graphicEl>
                                              <a:dgm id="{60E5E7A1-80A3-4680-BDF0-96198630926F}"/>
                                            </p:graphicEl>
                                          </p:spTgt>
                                        </p:tgtEl>
                                        <p:attrNameLst>
                                          <p:attrName>style.visibility</p:attrName>
                                        </p:attrNameLst>
                                      </p:cBhvr>
                                      <p:to>
                                        <p:strVal val="visible"/>
                                      </p:to>
                                    </p:set>
                                    <p:animEffect transition="in" filter="fade">
                                      <p:cBhvr>
                                        <p:cTn id="21" dur="2000"/>
                                        <p:tgtEl>
                                          <p:spTgt spid="4">
                                            <p:graphicEl>
                                              <a:dgm id="{60E5E7A1-80A3-4680-BDF0-96198630926F}"/>
                                            </p:graphicEl>
                                          </p:spTgt>
                                        </p:tgtEl>
                                      </p:cBhvr>
                                    </p:animEffect>
                                  </p:childTnLst>
                                </p:cTn>
                              </p:par>
                            </p:childTnLst>
                          </p:cTn>
                        </p:par>
                        <p:par>
                          <p:cTn id="22" fill="hold">
                            <p:stCondLst>
                              <p:cond delay="2000"/>
                            </p:stCondLst>
                            <p:childTnLst>
                              <p:par>
                                <p:cTn id="23" presetID="10" presetClass="entr" presetSubtype="0" fill="hold" grpId="0" nodeType="afterEffect">
                                  <p:stCondLst>
                                    <p:cond delay="0"/>
                                  </p:stCondLst>
                                  <p:childTnLst>
                                    <p:set>
                                      <p:cBhvr>
                                        <p:cTn id="24" dur="1" fill="hold">
                                          <p:stCondLst>
                                            <p:cond delay="0"/>
                                          </p:stCondLst>
                                        </p:cTn>
                                        <p:tgtEl>
                                          <p:spTgt spid="4">
                                            <p:graphicEl>
                                              <a:dgm id="{F9310EE3-6E60-43FD-B085-D199849543E2}"/>
                                            </p:graphicEl>
                                          </p:spTgt>
                                        </p:tgtEl>
                                        <p:attrNameLst>
                                          <p:attrName>style.visibility</p:attrName>
                                        </p:attrNameLst>
                                      </p:cBhvr>
                                      <p:to>
                                        <p:strVal val="visible"/>
                                      </p:to>
                                    </p:set>
                                    <p:animEffect transition="in" filter="fade">
                                      <p:cBhvr>
                                        <p:cTn id="25" dur="2000"/>
                                        <p:tgtEl>
                                          <p:spTgt spid="4">
                                            <p:graphicEl>
                                              <a:dgm id="{F9310EE3-6E60-43FD-B085-D199849543E2}"/>
                                            </p:graphic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4">
                                            <p:graphicEl>
                                              <a:dgm id="{D6423169-6CBE-4685-B535-BE3783F6CCB7}"/>
                                            </p:graphicEl>
                                          </p:spTgt>
                                        </p:tgtEl>
                                        <p:attrNameLst>
                                          <p:attrName>style.visibility</p:attrName>
                                        </p:attrNameLst>
                                      </p:cBhvr>
                                      <p:to>
                                        <p:strVal val="visible"/>
                                      </p:to>
                                    </p:set>
                                    <p:animEffect transition="in" filter="fade">
                                      <p:cBhvr>
                                        <p:cTn id="30" dur="2000"/>
                                        <p:tgtEl>
                                          <p:spTgt spid="4">
                                            <p:graphicEl>
                                              <a:dgm id="{D6423169-6CBE-4685-B535-BE3783F6CCB7}"/>
                                            </p:graphicEl>
                                          </p:spTgt>
                                        </p:tgtEl>
                                      </p:cBhvr>
                                    </p:animEffect>
                                  </p:childTnLst>
                                </p:cTn>
                              </p:par>
                            </p:childTnLst>
                          </p:cTn>
                        </p:par>
                        <p:par>
                          <p:cTn id="31" fill="hold">
                            <p:stCondLst>
                              <p:cond delay="2000"/>
                            </p:stCondLst>
                            <p:childTnLst>
                              <p:par>
                                <p:cTn id="32" presetID="10" presetClass="entr" presetSubtype="0" fill="hold" grpId="0" nodeType="afterEffect">
                                  <p:stCondLst>
                                    <p:cond delay="0"/>
                                  </p:stCondLst>
                                  <p:childTnLst>
                                    <p:set>
                                      <p:cBhvr>
                                        <p:cTn id="33" dur="1" fill="hold">
                                          <p:stCondLst>
                                            <p:cond delay="0"/>
                                          </p:stCondLst>
                                        </p:cTn>
                                        <p:tgtEl>
                                          <p:spTgt spid="4">
                                            <p:graphicEl>
                                              <a:dgm id="{5BAF675D-BFBB-40BE-93D4-EE2F2ADDE856}"/>
                                            </p:graphicEl>
                                          </p:spTgt>
                                        </p:tgtEl>
                                        <p:attrNameLst>
                                          <p:attrName>style.visibility</p:attrName>
                                        </p:attrNameLst>
                                      </p:cBhvr>
                                      <p:to>
                                        <p:strVal val="visible"/>
                                      </p:to>
                                    </p:set>
                                    <p:animEffect transition="in" filter="fade">
                                      <p:cBhvr>
                                        <p:cTn id="34" dur="2000"/>
                                        <p:tgtEl>
                                          <p:spTgt spid="4">
                                            <p:graphicEl>
                                              <a:dgm id="{5BAF675D-BFBB-40BE-93D4-EE2F2ADDE856}"/>
                                            </p:graphic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4">
                                            <p:graphicEl>
                                              <a:dgm id="{9FB5FED2-85A6-427A-B6A2-E3696097564E}"/>
                                            </p:graphicEl>
                                          </p:spTgt>
                                        </p:tgtEl>
                                        <p:attrNameLst>
                                          <p:attrName>style.visibility</p:attrName>
                                        </p:attrNameLst>
                                      </p:cBhvr>
                                      <p:to>
                                        <p:strVal val="visible"/>
                                      </p:to>
                                    </p:set>
                                    <p:animEffect transition="in" filter="fade">
                                      <p:cBhvr>
                                        <p:cTn id="39" dur="2000"/>
                                        <p:tgtEl>
                                          <p:spTgt spid="4">
                                            <p:graphicEl>
                                              <a:dgm id="{9FB5FED2-85A6-427A-B6A2-E3696097564E}"/>
                                            </p:graphicEl>
                                          </p:spTgt>
                                        </p:tgtEl>
                                      </p:cBhvr>
                                    </p:animEffect>
                                  </p:childTnLst>
                                </p:cTn>
                              </p:par>
                            </p:childTnLst>
                          </p:cTn>
                        </p:par>
                        <p:par>
                          <p:cTn id="40" fill="hold">
                            <p:stCondLst>
                              <p:cond delay="2000"/>
                            </p:stCondLst>
                            <p:childTnLst>
                              <p:par>
                                <p:cTn id="41" presetID="10" presetClass="entr" presetSubtype="0" fill="hold" grpId="0" nodeType="afterEffect">
                                  <p:stCondLst>
                                    <p:cond delay="0"/>
                                  </p:stCondLst>
                                  <p:childTnLst>
                                    <p:set>
                                      <p:cBhvr>
                                        <p:cTn id="42" dur="1" fill="hold">
                                          <p:stCondLst>
                                            <p:cond delay="0"/>
                                          </p:stCondLst>
                                        </p:cTn>
                                        <p:tgtEl>
                                          <p:spTgt spid="4">
                                            <p:graphicEl>
                                              <a:dgm id="{4592D08F-8083-443F-A496-4460E42CF53F}"/>
                                            </p:graphicEl>
                                          </p:spTgt>
                                        </p:tgtEl>
                                        <p:attrNameLst>
                                          <p:attrName>style.visibility</p:attrName>
                                        </p:attrNameLst>
                                      </p:cBhvr>
                                      <p:to>
                                        <p:strVal val="visible"/>
                                      </p:to>
                                    </p:set>
                                    <p:animEffect transition="in" filter="fade">
                                      <p:cBhvr>
                                        <p:cTn id="43" dur="2000"/>
                                        <p:tgtEl>
                                          <p:spTgt spid="4">
                                            <p:graphicEl>
                                              <a:dgm id="{4592D08F-8083-443F-A496-4460E42CF53F}"/>
                                            </p:graphicEl>
                                          </p:spTgt>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4">
                                            <p:graphicEl>
                                              <a:dgm id="{A0ED7299-ED94-48D7-B895-EF2E02B8BD76}"/>
                                            </p:graphicEl>
                                          </p:spTgt>
                                        </p:tgtEl>
                                        <p:attrNameLst>
                                          <p:attrName>style.visibility</p:attrName>
                                        </p:attrNameLst>
                                      </p:cBhvr>
                                      <p:to>
                                        <p:strVal val="visible"/>
                                      </p:to>
                                    </p:set>
                                    <p:animEffect transition="in" filter="fade">
                                      <p:cBhvr>
                                        <p:cTn id="48" dur="2000"/>
                                        <p:tgtEl>
                                          <p:spTgt spid="4">
                                            <p:graphicEl>
                                              <a:dgm id="{A0ED7299-ED94-48D7-B895-EF2E02B8BD76}"/>
                                            </p:graphicEl>
                                          </p:spTgt>
                                        </p:tgtEl>
                                      </p:cBhvr>
                                    </p:animEffect>
                                  </p:childTnLst>
                                </p:cTn>
                              </p:par>
                            </p:childTnLst>
                          </p:cTn>
                        </p:par>
                        <p:par>
                          <p:cTn id="49" fill="hold">
                            <p:stCondLst>
                              <p:cond delay="2000"/>
                            </p:stCondLst>
                            <p:childTnLst>
                              <p:par>
                                <p:cTn id="50" presetID="10" presetClass="entr" presetSubtype="0" fill="hold" grpId="0" nodeType="afterEffect">
                                  <p:stCondLst>
                                    <p:cond delay="0"/>
                                  </p:stCondLst>
                                  <p:childTnLst>
                                    <p:set>
                                      <p:cBhvr>
                                        <p:cTn id="51" dur="1" fill="hold">
                                          <p:stCondLst>
                                            <p:cond delay="0"/>
                                          </p:stCondLst>
                                        </p:cTn>
                                        <p:tgtEl>
                                          <p:spTgt spid="4">
                                            <p:graphicEl>
                                              <a:dgm id="{59903656-4CA2-4EEE-9CD3-D8E9C91ECD3A}"/>
                                            </p:graphicEl>
                                          </p:spTgt>
                                        </p:tgtEl>
                                        <p:attrNameLst>
                                          <p:attrName>style.visibility</p:attrName>
                                        </p:attrNameLst>
                                      </p:cBhvr>
                                      <p:to>
                                        <p:strVal val="visible"/>
                                      </p:to>
                                    </p:set>
                                    <p:animEffect transition="in" filter="fade">
                                      <p:cBhvr>
                                        <p:cTn id="52" dur="2000"/>
                                        <p:tgtEl>
                                          <p:spTgt spid="4">
                                            <p:graphicEl>
                                              <a:dgm id="{59903656-4CA2-4EEE-9CD3-D8E9C91ECD3A}"/>
                                            </p:graphic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4">
                                            <p:graphicEl>
                                              <a:dgm id="{0E8D2289-B81B-45CD-952E-ECDA638BF9C2}"/>
                                            </p:graphicEl>
                                          </p:spTgt>
                                        </p:tgtEl>
                                        <p:attrNameLst>
                                          <p:attrName>style.visibility</p:attrName>
                                        </p:attrNameLst>
                                      </p:cBhvr>
                                      <p:to>
                                        <p:strVal val="visible"/>
                                      </p:to>
                                    </p:set>
                                    <p:animEffect transition="in" filter="fade">
                                      <p:cBhvr>
                                        <p:cTn id="57" dur="2000"/>
                                        <p:tgtEl>
                                          <p:spTgt spid="4">
                                            <p:graphicEl>
                                              <a:dgm id="{0E8D2289-B81B-45CD-952E-ECDA638BF9C2}"/>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26" presetClass="entr" presetSubtype="0" fill="hold" grpId="0" nodeType="clickEffect">
                                  <p:stCondLst>
                                    <p:cond delay="0"/>
                                  </p:stCondLst>
                                  <p:childTnLst>
                                    <p:set>
                                      <p:cBhvr>
                                        <p:cTn id="61" dur="1" fill="hold">
                                          <p:stCondLst>
                                            <p:cond delay="0"/>
                                          </p:stCondLst>
                                        </p:cTn>
                                        <p:tgtEl>
                                          <p:spTgt spid="5"/>
                                        </p:tgtEl>
                                        <p:attrNameLst>
                                          <p:attrName>style.visibility</p:attrName>
                                        </p:attrNameLst>
                                      </p:cBhvr>
                                      <p:to>
                                        <p:strVal val="visible"/>
                                      </p:to>
                                    </p:set>
                                    <p:animEffect transition="in" filter="wipe(down)">
                                      <p:cBhvr>
                                        <p:cTn id="62" dur="580">
                                          <p:stCondLst>
                                            <p:cond delay="0"/>
                                          </p:stCondLst>
                                        </p:cTn>
                                        <p:tgtEl>
                                          <p:spTgt spid="5"/>
                                        </p:tgtEl>
                                      </p:cBhvr>
                                    </p:animEffect>
                                    <p:anim calcmode="lin" valueType="num">
                                      <p:cBhvr>
                                        <p:cTn id="63"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64"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65"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66"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67"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68" dur="26">
                                          <p:stCondLst>
                                            <p:cond delay="650"/>
                                          </p:stCondLst>
                                        </p:cTn>
                                        <p:tgtEl>
                                          <p:spTgt spid="5"/>
                                        </p:tgtEl>
                                      </p:cBhvr>
                                      <p:to x="100000" y="60000"/>
                                    </p:animScale>
                                    <p:animScale>
                                      <p:cBhvr>
                                        <p:cTn id="69" dur="166" decel="50000">
                                          <p:stCondLst>
                                            <p:cond delay="676"/>
                                          </p:stCondLst>
                                        </p:cTn>
                                        <p:tgtEl>
                                          <p:spTgt spid="5"/>
                                        </p:tgtEl>
                                      </p:cBhvr>
                                      <p:to x="100000" y="100000"/>
                                    </p:animScale>
                                    <p:animScale>
                                      <p:cBhvr>
                                        <p:cTn id="70" dur="26">
                                          <p:stCondLst>
                                            <p:cond delay="1312"/>
                                          </p:stCondLst>
                                        </p:cTn>
                                        <p:tgtEl>
                                          <p:spTgt spid="5"/>
                                        </p:tgtEl>
                                      </p:cBhvr>
                                      <p:to x="100000" y="80000"/>
                                    </p:animScale>
                                    <p:animScale>
                                      <p:cBhvr>
                                        <p:cTn id="71" dur="166" decel="50000">
                                          <p:stCondLst>
                                            <p:cond delay="1338"/>
                                          </p:stCondLst>
                                        </p:cTn>
                                        <p:tgtEl>
                                          <p:spTgt spid="5"/>
                                        </p:tgtEl>
                                      </p:cBhvr>
                                      <p:to x="100000" y="100000"/>
                                    </p:animScale>
                                    <p:animScale>
                                      <p:cBhvr>
                                        <p:cTn id="72" dur="26">
                                          <p:stCondLst>
                                            <p:cond delay="1642"/>
                                          </p:stCondLst>
                                        </p:cTn>
                                        <p:tgtEl>
                                          <p:spTgt spid="5"/>
                                        </p:tgtEl>
                                      </p:cBhvr>
                                      <p:to x="100000" y="90000"/>
                                    </p:animScale>
                                    <p:animScale>
                                      <p:cBhvr>
                                        <p:cTn id="73" dur="166" decel="50000">
                                          <p:stCondLst>
                                            <p:cond delay="1668"/>
                                          </p:stCondLst>
                                        </p:cTn>
                                        <p:tgtEl>
                                          <p:spTgt spid="5"/>
                                        </p:tgtEl>
                                      </p:cBhvr>
                                      <p:to x="100000" y="100000"/>
                                    </p:animScale>
                                    <p:animScale>
                                      <p:cBhvr>
                                        <p:cTn id="74" dur="26">
                                          <p:stCondLst>
                                            <p:cond delay="1808"/>
                                          </p:stCondLst>
                                        </p:cTn>
                                        <p:tgtEl>
                                          <p:spTgt spid="5"/>
                                        </p:tgtEl>
                                      </p:cBhvr>
                                      <p:to x="100000" y="95000"/>
                                    </p:animScale>
                                    <p:animScale>
                                      <p:cBhvr>
                                        <p:cTn id="75" dur="166" decel="50000">
                                          <p:stCondLst>
                                            <p:cond delay="1834"/>
                                          </p:stCondLst>
                                        </p:cTn>
                                        <p:tgtEl>
                                          <p:spTgt spid="5"/>
                                        </p:tgtEl>
                                      </p:cBhvr>
                                      <p:to x="100000" y="100000"/>
                                    </p:animScale>
                                  </p:childTnLst>
                                </p:cTn>
                              </p:par>
                              <p:par>
                                <p:cTn id="76" presetID="26" presetClass="entr" presetSubtype="0" fill="hold" grpId="0" nodeType="withEffect">
                                  <p:stCondLst>
                                    <p:cond delay="0"/>
                                  </p:stCondLst>
                                  <p:childTnLst>
                                    <p:set>
                                      <p:cBhvr>
                                        <p:cTn id="77" dur="1" fill="hold">
                                          <p:stCondLst>
                                            <p:cond delay="0"/>
                                          </p:stCondLst>
                                        </p:cTn>
                                        <p:tgtEl>
                                          <p:spTgt spid="6"/>
                                        </p:tgtEl>
                                        <p:attrNameLst>
                                          <p:attrName>style.visibility</p:attrName>
                                        </p:attrNameLst>
                                      </p:cBhvr>
                                      <p:to>
                                        <p:strVal val="visible"/>
                                      </p:to>
                                    </p:set>
                                    <p:animEffect transition="in" filter="wipe(down)">
                                      <p:cBhvr>
                                        <p:cTn id="78" dur="580">
                                          <p:stCondLst>
                                            <p:cond delay="0"/>
                                          </p:stCondLst>
                                        </p:cTn>
                                        <p:tgtEl>
                                          <p:spTgt spid="6"/>
                                        </p:tgtEl>
                                      </p:cBhvr>
                                    </p:animEffect>
                                    <p:anim calcmode="lin" valueType="num">
                                      <p:cBhvr>
                                        <p:cTn id="79"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80"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81"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82"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83"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84" dur="26">
                                          <p:stCondLst>
                                            <p:cond delay="650"/>
                                          </p:stCondLst>
                                        </p:cTn>
                                        <p:tgtEl>
                                          <p:spTgt spid="6"/>
                                        </p:tgtEl>
                                      </p:cBhvr>
                                      <p:to x="100000" y="60000"/>
                                    </p:animScale>
                                    <p:animScale>
                                      <p:cBhvr>
                                        <p:cTn id="85" dur="166" decel="50000">
                                          <p:stCondLst>
                                            <p:cond delay="676"/>
                                          </p:stCondLst>
                                        </p:cTn>
                                        <p:tgtEl>
                                          <p:spTgt spid="6"/>
                                        </p:tgtEl>
                                      </p:cBhvr>
                                      <p:to x="100000" y="100000"/>
                                    </p:animScale>
                                    <p:animScale>
                                      <p:cBhvr>
                                        <p:cTn id="86" dur="26">
                                          <p:stCondLst>
                                            <p:cond delay="1312"/>
                                          </p:stCondLst>
                                        </p:cTn>
                                        <p:tgtEl>
                                          <p:spTgt spid="6"/>
                                        </p:tgtEl>
                                      </p:cBhvr>
                                      <p:to x="100000" y="80000"/>
                                    </p:animScale>
                                    <p:animScale>
                                      <p:cBhvr>
                                        <p:cTn id="87" dur="166" decel="50000">
                                          <p:stCondLst>
                                            <p:cond delay="1338"/>
                                          </p:stCondLst>
                                        </p:cTn>
                                        <p:tgtEl>
                                          <p:spTgt spid="6"/>
                                        </p:tgtEl>
                                      </p:cBhvr>
                                      <p:to x="100000" y="100000"/>
                                    </p:animScale>
                                    <p:animScale>
                                      <p:cBhvr>
                                        <p:cTn id="88" dur="26">
                                          <p:stCondLst>
                                            <p:cond delay="1642"/>
                                          </p:stCondLst>
                                        </p:cTn>
                                        <p:tgtEl>
                                          <p:spTgt spid="6"/>
                                        </p:tgtEl>
                                      </p:cBhvr>
                                      <p:to x="100000" y="90000"/>
                                    </p:animScale>
                                    <p:animScale>
                                      <p:cBhvr>
                                        <p:cTn id="89" dur="166" decel="50000">
                                          <p:stCondLst>
                                            <p:cond delay="1668"/>
                                          </p:stCondLst>
                                        </p:cTn>
                                        <p:tgtEl>
                                          <p:spTgt spid="6"/>
                                        </p:tgtEl>
                                      </p:cBhvr>
                                      <p:to x="100000" y="100000"/>
                                    </p:animScale>
                                    <p:animScale>
                                      <p:cBhvr>
                                        <p:cTn id="90" dur="26">
                                          <p:stCondLst>
                                            <p:cond delay="1808"/>
                                          </p:stCondLst>
                                        </p:cTn>
                                        <p:tgtEl>
                                          <p:spTgt spid="6"/>
                                        </p:tgtEl>
                                      </p:cBhvr>
                                      <p:to x="100000" y="95000"/>
                                    </p:animScale>
                                    <p:animScale>
                                      <p:cBhvr>
                                        <p:cTn id="91" dur="166" decel="50000">
                                          <p:stCondLst>
                                            <p:cond delay="1834"/>
                                          </p:stCondLst>
                                        </p:cTn>
                                        <p:tgtEl>
                                          <p:spTgt spid="6"/>
                                        </p:tgtEl>
                                      </p:cBhvr>
                                      <p:to x="100000" y="100000"/>
                                    </p:animScale>
                                  </p:childTnLst>
                                </p:cTn>
                              </p:par>
                              <p:par>
                                <p:cTn id="92" presetID="26" presetClass="entr" presetSubtype="0" fill="hold" grpId="0" nodeType="withEffect">
                                  <p:stCondLst>
                                    <p:cond delay="0"/>
                                  </p:stCondLst>
                                  <p:childTnLst>
                                    <p:set>
                                      <p:cBhvr>
                                        <p:cTn id="93" dur="1" fill="hold">
                                          <p:stCondLst>
                                            <p:cond delay="0"/>
                                          </p:stCondLst>
                                        </p:cTn>
                                        <p:tgtEl>
                                          <p:spTgt spid="7"/>
                                        </p:tgtEl>
                                        <p:attrNameLst>
                                          <p:attrName>style.visibility</p:attrName>
                                        </p:attrNameLst>
                                      </p:cBhvr>
                                      <p:to>
                                        <p:strVal val="visible"/>
                                      </p:to>
                                    </p:set>
                                    <p:animEffect transition="in" filter="wipe(down)">
                                      <p:cBhvr>
                                        <p:cTn id="94" dur="580">
                                          <p:stCondLst>
                                            <p:cond delay="0"/>
                                          </p:stCondLst>
                                        </p:cTn>
                                        <p:tgtEl>
                                          <p:spTgt spid="7"/>
                                        </p:tgtEl>
                                      </p:cBhvr>
                                    </p:animEffect>
                                    <p:anim calcmode="lin" valueType="num">
                                      <p:cBhvr>
                                        <p:cTn id="95"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6"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97"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98"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99"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00" dur="26">
                                          <p:stCondLst>
                                            <p:cond delay="650"/>
                                          </p:stCondLst>
                                        </p:cTn>
                                        <p:tgtEl>
                                          <p:spTgt spid="7"/>
                                        </p:tgtEl>
                                      </p:cBhvr>
                                      <p:to x="100000" y="60000"/>
                                    </p:animScale>
                                    <p:animScale>
                                      <p:cBhvr>
                                        <p:cTn id="101" dur="166" decel="50000">
                                          <p:stCondLst>
                                            <p:cond delay="676"/>
                                          </p:stCondLst>
                                        </p:cTn>
                                        <p:tgtEl>
                                          <p:spTgt spid="7"/>
                                        </p:tgtEl>
                                      </p:cBhvr>
                                      <p:to x="100000" y="100000"/>
                                    </p:animScale>
                                    <p:animScale>
                                      <p:cBhvr>
                                        <p:cTn id="102" dur="26">
                                          <p:stCondLst>
                                            <p:cond delay="1312"/>
                                          </p:stCondLst>
                                        </p:cTn>
                                        <p:tgtEl>
                                          <p:spTgt spid="7"/>
                                        </p:tgtEl>
                                      </p:cBhvr>
                                      <p:to x="100000" y="80000"/>
                                    </p:animScale>
                                    <p:animScale>
                                      <p:cBhvr>
                                        <p:cTn id="103" dur="166" decel="50000">
                                          <p:stCondLst>
                                            <p:cond delay="1338"/>
                                          </p:stCondLst>
                                        </p:cTn>
                                        <p:tgtEl>
                                          <p:spTgt spid="7"/>
                                        </p:tgtEl>
                                      </p:cBhvr>
                                      <p:to x="100000" y="100000"/>
                                    </p:animScale>
                                    <p:animScale>
                                      <p:cBhvr>
                                        <p:cTn id="104" dur="26">
                                          <p:stCondLst>
                                            <p:cond delay="1642"/>
                                          </p:stCondLst>
                                        </p:cTn>
                                        <p:tgtEl>
                                          <p:spTgt spid="7"/>
                                        </p:tgtEl>
                                      </p:cBhvr>
                                      <p:to x="100000" y="90000"/>
                                    </p:animScale>
                                    <p:animScale>
                                      <p:cBhvr>
                                        <p:cTn id="105" dur="166" decel="50000">
                                          <p:stCondLst>
                                            <p:cond delay="1668"/>
                                          </p:stCondLst>
                                        </p:cTn>
                                        <p:tgtEl>
                                          <p:spTgt spid="7"/>
                                        </p:tgtEl>
                                      </p:cBhvr>
                                      <p:to x="100000" y="100000"/>
                                    </p:animScale>
                                    <p:animScale>
                                      <p:cBhvr>
                                        <p:cTn id="106" dur="26">
                                          <p:stCondLst>
                                            <p:cond delay="1808"/>
                                          </p:stCondLst>
                                        </p:cTn>
                                        <p:tgtEl>
                                          <p:spTgt spid="7"/>
                                        </p:tgtEl>
                                      </p:cBhvr>
                                      <p:to x="100000" y="95000"/>
                                    </p:animScale>
                                    <p:animScale>
                                      <p:cBhvr>
                                        <p:cTn id="107" dur="166" decel="50000">
                                          <p:stCondLst>
                                            <p:cond delay="1834"/>
                                          </p:stCondLst>
                                        </p:cTn>
                                        <p:tgtEl>
                                          <p:spTgt spid="7"/>
                                        </p:tgtEl>
                                      </p:cBhvr>
                                      <p:to x="100000" y="100000"/>
                                    </p:animScale>
                                  </p:childTnLst>
                                </p:cTn>
                              </p:par>
                            </p:childTnLst>
                          </p:cTn>
                        </p:par>
                      </p:childTnLst>
                    </p:cTn>
                  </p:par>
                  <p:par>
                    <p:cTn id="108" fill="hold">
                      <p:stCondLst>
                        <p:cond delay="indefinite"/>
                      </p:stCondLst>
                      <p:childTnLst>
                        <p:par>
                          <p:cTn id="109" fill="hold">
                            <p:stCondLst>
                              <p:cond delay="0"/>
                            </p:stCondLst>
                            <p:childTnLst>
                              <p:par>
                                <p:cTn id="110" presetID="6" presetClass="entr" presetSubtype="16" fill="hold" grpId="0" nodeType="clickEffect">
                                  <p:stCondLst>
                                    <p:cond delay="0"/>
                                  </p:stCondLst>
                                  <p:childTnLst>
                                    <p:set>
                                      <p:cBhvr>
                                        <p:cTn id="111" dur="1" fill="hold">
                                          <p:stCondLst>
                                            <p:cond delay="0"/>
                                          </p:stCondLst>
                                        </p:cTn>
                                        <p:tgtEl>
                                          <p:spTgt spid="8"/>
                                        </p:tgtEl>
                                        <p:attrNameLst>
                                          <p:attrName>style.visibility</p:attrName>
                                        </p:attrNameLst>
                                      </p:cBhvr>
                                      <p:to>
                                        <p:strVal val="visible"/>
                                      </p:to>
                                    </p:set>
                                    <p:animEffect transition="in" filter="circle(in)">
                                      <p:cBhvr>
                                        <p:cTn id="112"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P spid="5" grpId="0"/>
      <p:bldP spid="6" grpId="0"/>
      <p:bldP spid="7" grpId="0"/>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9" y="152403"/>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Marcador de número de diapositiva"/>
          <p:cNvSpPr>
            <a:spLocks noGrp="1"/>
          </p:cNvSpPr>
          <p:nvPr>
            <p:ph type="sldNum" sz="quarter" idx="12"/>
          </p:nvPr>
        </p:nvSpPr>
        <p:spPr/>
        <p:txBody>
          <a:bodyPr/>
          <a:lstStyle/>
          <a:p>
            <a:fld id="{339DE33B-29C3-A64D-9297-00A5A1600F58}" type="slidenum">
              <a:rPr lang="es-ES" smtClean="0"/>
              <a:t>8</a:t>
            </a:fld>
            <a:endParaRPr lang="es-ES" dirty="0"/>
          </a:p>
        </p:txBody>
      </p:sp>
      <p:sp>
        <p:nvSpPr>
          <p:cNvPr id="5" name="CuadroTexto 4"/>
          <p:cNvSpPr txBox="1"/>
          <p:nvPr/>
        </p:nvSpPr>
        <p:spPr>
          <a:xfrm>
            <a:off x="434931" y="4964042"/>
            <a:ext cx="11406060" cy="646331"/>
          </a:xfrm>
          <a:prstGeom prst="rect">
            <a:avLst/>
          </a:prstGeom>
          <a:noFill/>
        </p:spPr>
        <p:txBody>
          <a:bodyPr wrap="square" rtlCol="0">
            <a:spAutoFit/>
          </a:bodyPr>
          <a:lstStyle/>
          <a:p>
            <a:pPr algn="just">
              <a:spcAft>
                <a:spcPts val="600"/>
              </a:spcAft>
            </a:pPr>
            <a:r>
              <a:rPr lang="es-MX" sz="1800" dirty="0" smtClean="0"/>
              <a:t>Contratistas inscritos en el Registro General establecido en el Título II del </a:t>
            </a:r>
            <a:r>
              <a:rPr lang="es-CL" sz="1800" dirty="0" smtClean="0"/>
              <a:t>Reglamento, que están facultados para optar a </a:t>
            </a:r>
            <a:r>
              <a:rPr lang="es-MX" sz="1800" dirty="0" smtClean="0"/>
              <a:t>la construcción de las obras que licita el </a:t>
            </a:r>
            <a:r>
              <a:rPr lang="es-CL" sz="1800" dirty="0" smtClean="0"/>
              <a:t>Ministerio.</a:t>
            </a:r>
          </a:p>
        </p:txBody>
      </p:sp>
      <p:sp>
        <p:nvSpPr>
          <p:cNvPr id="8" name="Rectángulo 7"/>
          <p:cNvSpPr/>
          <p:nvPr/>
        </p:nvSpPr>
        <p:spPr>
          <a:xfrm>
            <a:off x="521520" y="3373885"/>
            <a:ext cx="11232883" cy="923330"/>
          </a:xfrm>
          <a:prstGeom prst="rect">
            <a:avLst/>
          </a:prstGeom>
          <a:noFill/>
        </p:spPr>
        <p:txBody>
          <a:bodyPr wrap="none" lIns="91440" tIns="45720" rIns="91440" bIns="45720">
            <a:prstTxWarp prst="textInflateBottom">
              <a:avLst/>
            </a:prstTxWarp>
            <a:spAutoFit/>
          </a:bodyPr>
          <a:lstStyle/>
          <a:p>
            <a:pPr algn="ctr"/>
            <a:r>
              <a:rPr lang="es-ES" sz="54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REGISTRO GENERAL DE CONTRATISTAS</a:t>
            </a:r>
            <a:endParaRPr lang="es-ES" sz="5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pic>
        <p:nvPicPr>
          <p:cNvPr id="3" name="Imagen 2"/>
          <p:cNvPicPr>
            <a:picLocks noChangeAspect="1"/>
          </p:cNvPicPr>
          <p:nvPr/>
        </p:nvPicPr>
        <p:blipFill>
          <a:blip r:embed="rId3"/>
          <a:stretch>
            <a:fillRect/>
          </a:stretch>
        </p:blipFill>
        <p:spPr>
          <a:xfrm>
            <a:off x="7336336" y="425039"/>
            <a:ext cx="2373722" cy="1579604"/>
          </a:xfrm>
          <a:prstGeom prst="rect">
            <a:avLst/>
          </a:prstGeom>
        </p:spPr>
      </p:pic>
      <p:pic>
        <p:nvPicPr>
          <p:cNvPr id="4" name="Imagen 3"/>
          <p:cNvPicPr>
            <a:picLocks noChangeAspect="1"/>
          </p:cNvPicPr>
          <p:nvPr/>
        </p:nvPicPr>
        <p:blipFill>
          <a:blip r:embed="rId4"/>
          <a:stretch>
            <a:fillRect/>
          </a:stretch>
        </p:blipFill>
        <p:spPr>
          <a:xfrm>
            <a:off x="1384663" y="425039"/>
            <a:ext cx="2936830" cy="1404965"/>
          </a:xfrm>
          <a:prstGeom prst="rect">
            <a:avLst/>
          </a:prstGeom>
        </p:spPr>
      </p:pic>
    </p:spTree>
    <p:extLst>
      <p:ext uri="{BB962C8B-B14F-4D97-AF65-F5344CB8AC3E}">
        <p14:creationId xmlns:p14="http://schemas.microsoft.com/office/powerpoint/2010/main" val="3860907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80">
                                          <p:stCondLst>
                                            <p:cond delay="0"/>
                                          </p:stCondLst>
                                        </p:cTn>
                                        <p:tgtEl>
                                          <p:spTgt spid="5">
                                            <p:txEl>
                                              <p:pRg st="0" end="0"/>
                                            </p:txEl>
                                          </p:spTgt>
                                        </p:tgtEl>
                                      </p:cBhvr>
                                    </p:animEffect>
                                    <p:anim calcmode="lin" valueType="num">
                                      <p:cBhvr>
                                        <p:cTn id="8" dur="1822" tmFilter="0,0; 0.14,0.36; 0.43,0.73; 0.71,0.91; 1.0,1.0">
                                          <p:stCondLst>
                                            <p:cond delay="0"/>
                                          </p:stCondLst>
                                        </p:cTn>
                                        <p:tgtEl>
                                          <p:spTgt spid="5">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xEl>
                                              <p:pRg st="0" end="0"/>
                                            </p:txEl>
                                          </p:spTgt>
                                        </p:tgtEl>
                                      </p:cBhvr>
                                      <p:to x="100000" y="60000"/>
                                    </p:animScale>
                                    <p:animScale>
                                      <p:cBhvr>
                                        <p:cTn id="14" dur="166" decel="50000">
                                          <p:stCondLst>
                                            <p:cond delay="676"/>
                                          </p:stCondLst>
                                        </p:cTn>
                                        <p:tgtEl>
                                          <p:spTgt spid="5">
                                            <p:txEl>
                                              <p:pRg st="0" end="0"/>
                                            </p:txEl>
                                          </p:spTgt>
                                        </p:tgtEl>
                                      </p:cBhvr>
                                      <p:to x="100000" y="100000"/>
                                    </p:animScale>
                                    <p:animScale>
                                      <p:cBhvr>
                                        <p:cTn id="15" dur="26">
                                          <p:stCondLst>
                                            <p:cond delay="1312"/>
                                          </p:stCondLst>
                                        </p:cTn>
                                        <p:tgtEl>
                                          <p:spTgt spid="5">
                                            <p:txEl>
                                              <p:pRg st="0" end="0"/>
                                            </p:txEl>
                                          </p:spTgt>
                                        </p:tgtEl>
                                      </p:cBhvr>
                                      <p:to x="100000" y="80000"/>
                                    </p:animScale>
                                    <p:animScale>
                                      <p:cBhvr>
                                        <p:cTn id="16" dur="166" decel="50000">
                                          <p:stCondLst>
                                            <p:cond delay="1338"/>
                                          </p:stCondLst>
                                        </p:cTn>
                                        <p:tgtEl>
                                          <p:spTgt spid="5">
                                            <p:txEl>
                                              <p:pRg st="0" end="0"/>
                                            </p:txEl>
                                          </p:spTgt>
                                        </p:tgtEl>
                                      </p:cBhvr>
                                      <p:to x="100000" y="100000"/>
                                    </p:animScale>
                                    <p:animScale>
                                      <p:cBhvr>
                                        <p:cTn id="17" dur="26">
                                          <p:stCondLst>
                                            <p:cond delay="1642"/>
                                          </p:stCondLst>
                                        </p:cTn>
                                        <p:tgtEl>
                                          <p:spTgt spid="5">
                                            <p:txEl>
                                              <p:pRg st="0" end="0"/>
                                            </p:txEl>
                                          </p:spTgt>
                                        </p:tgtEl>
                                      </p:cBhvr>
                                      <p:to x="100000" y="90000"/>
                                    </p:animScale>
                                    <p:animScale>
                                      <p:cBhvr>
                                        <p:cTn id="18" dur="166" decel="50000">
                                          <p:stCondLst>
                                            <p:cond delay="1668"/>
                                          </p:stCondLst>
                                        </p:cTn>
                                        <p:tgtEl>
                                          <p:spTgt spid="5">
                                            <p:txEl>
                                              <p:pRg st="0" end="0"/>
                                            </p:txEl>
                                          </p:spTgt>
                                        </p:tgtEl>
                                      </p:cBhvr>
                                      <p:to x="100000" y="100000"/>
                                    </p:animScale>
                                    <p:animScale>
                                      <p:cBhvr>
                                        <p:cTn id="19" dur="26">
                                          <p:stCondLst>
                                            <p:cond delay="1808"/>
                                          </p:stCondLst>
                                        </p:cTn>
                                        <p:tgtEl>
                                          <p:spTgt spid="5">
                                            <p:txEl>
                                              <p:pRg st="0" end="0"/>
                                            </p:txEl>
                                          </p:spTgt>
                                        </p:tgtEl>
                                      </p:cBhvr>
                                      <p:to x="100000" y="95000"/>
                                    </p:animScale>
                                    <p:animScale>
                                      <p:cBhvr>
                                        <p:cTn id="20" dur="166" decel="50000">
                                          <p:stCondLst>
                                            <p:cond delay="1834"/>
                                          </p:stCondLst>
                                        </p:cTn>
                                        <p:tgtEl>
                                          <p:spTgt spid="5">
                                            <p:txEl>
                                              <p:pRg st="0" end="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rganization Chart 7"/>
          <p:cNvGrpSpPr>
            <a:grpSpLocks/>
          </p:cNvGrpSpPr>
          <p:nvPr/>
        </p:nvGrpSpPr>
        <p:grpSpPr bwMode="auto">
          <a:xfrm>
            <a:off x="3112937" y="758312"/>
            <a:ext cx="6293107" cy="1920059"/>
            <a:chOff x="1188" y="1270"/>
            <a:chExt cx="1774" cy="671"/>
          </a:xfrm>
        </p:grpSpPr>
        <p:cxnSp>
          <p:nvCxnSpPr>
            <p:cNvPr id="1028" name="_s1028"/>
            <p:cNvCxnSpPr>
              <a:cxnSpLocks noChangeShapeType="1"/>
            </p:cNvCxnSpPr>
            <p:nvPr/>
          </p:nvCxnSpPr>
          <p:spPr bwMode="auto">
            <a:xfrm rot="16200000" flipV="1">
              <a:off x="2228" y="1317"/>
              <a:ext cx="241" cy="532"/>
            </a:xfrm>
            <a:prstGeom prst="bentConnector3">
              <a:avLst>
                <a:gd name="adj1" fmla="val 50000"/>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cxnSp>
          <p:nvCxnSpPr>
            <p:cNvPr id="1029" name="_s1029"/>
            <p:cNvCxnSpPr>
              <a:cxnSpLocks noChangeShapeType="1"/>
            </p:cNvCxnSpPr>
            <p:nvPr/>
          </p:nvCxnSpPr>
          <p:spPr bwMode="auto">
            <a:xfrm rot="5400000" flipH="1" flipV="1">
              <a:off x="1692" y="1309"/>
              <a:ext cx="241" cy="549"/>
            </a:xfrm>
            <a:prstGeom prst="bentConnector3">
              <a:avLst>
                <a:gd name="adj1" fmla="val 50000"/>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sp>
          <p:nvSpPr>
            <p:cNvPr id="3" name="_s1030" descr="Papel periódico"/>
            <p:cNvSpPr>
              <a:spLocks noChangeArrowheads="1"/>
            </p:cNvSpPr>
            <p:nvPr/>
          </p:nvSpPr>
          <p:spPr bwMode="auto">
            <a:xfrm>
              <a:off x="1709" y="1270"/>
              <a:ext cx="747" cy="242"/>
            </a:xfrm>
            <a:prstGeom prst="roundRect">
              <a:avLst>
                <a:gd name="adj" fmla="val 16667"/>
              </a:avLst>
            </a:prstGeom>
            <a:blipFill dpi="0" rotWithShape="1">
              <a:blip r:embed="rId3"/>
              <a:srcRect/>
              <a:tile tx="0" ty="0" sx="100000" sy="100000" flip="none" algn="tl"/>
            </a:blipFill>
            <a:ln w="9525">
              <a:solidFill>
                <a:schemeClr val="tx1"/>
              </a:solidFill>
              <a:round/>
              <a:headEnd/>
              <a:tailEnd/>
            </a:ln>
          </p:spPr>
          <p:txBody>
            <a:bodyPr vert="horz" wrap="none" lIns="0" tIns="0" rIns="0" bIns="0" numCol="1" anchor="ctr" anchorCtr="0" compatLnSpc="1">
              <a:prstTxWarp prst="textNoShape">
                <a:avLst/>
              </a:prstTxWarp>
            </a:bodyPr>
            <a:lstStyle/>
            <a:p>
              <a:pPr algn="ctr" defTabSz="743133" eaLnBrk="0" fontAlgn="base" hangingPunct="0">
                <a:spcBef>
                  <a:spcPct val="0"/>
                </a:spcBef>
                <a:spcAft>
                  <a:spcPct val="0"/>
                </a:spcAft>
              </a:pPr>
              <a:r>
                <a:rPr lang="es-ES" sz="1800" b="1" dirty="0">
                  <a:latin typeface="Arial" charset="0"/>
                  <a:cs typeface="Arial" charset="0"/>
                </a:rPr>
                <a:t>Registro General de </a:t>
              </a:r>
            </a:p>
            <a:p>
              <a:pPr algn="ctr" defTabSz="743133" eaLnBrk="0" fontAlgn="base" hangingPunct="0">
                <a:spcBef>
                  <a:spcPct val="0"/>
                </a:spcBef>
                <a:spcAft>
                  <a:spcPct val="0"/>
                </a:spcAft>
              </a:pPr>
              <a:r>
                <a:rPr lang="es-ES" sz="1800" b="1" dirty="0">
                  <a:latin typeface="Arial" charset="0"/>
                  <a:cs typeface="Arial" charset="0"/>
                </a:rPr>
                <a:t>Contratistas M.O.P</a:t>
              </a:r>
            </a:p>
          </p:txBody>
        </p:sp>
        <p:sp>
          <p:nvSpPr>
            <p:cNvPr id="4" name="_s1031" descr="Papel periódico"/>
            <p:cNvSpPr>
              <a:spLocks noChangeArrowheads="1"/>
            </p:cNvSpPr>
            <p:nvPr/>
          </p:nvSpPr>
          <p:spPr bwMode="auto">
            <a:xfrm>
              <a:off x="1188" y="1704"/>
              <a:ext cx="690" cy="233"/>
            </a:xfrm>
            <a:prstGeom prst="roundRect">
              <a:avLst>
                <a:gd name="adj" fmla="val 16667"/>
              </a:avLst>
            </a:prstGeom>
            <a:blipFill dpi="0" rotWithShape="1">
              <a:blip r:embed="rId3"/>
              <a:srcRect/>
              <a:tile tx="0" ty="0" sx="100000" sy="100000" flip="none" algn="tl"/>
            </a:blipFill>
            <a:ln w="9525">
              <a:solidFill>
                <a:schemeClr val="tx1"/>
              </a:solidFill>
              <a:round/>
              <a:headEnd/>
              <a:tailEnd/>
            </a:ln>
          </p:spPr>
          <p:txBody>
            <a:bodyPr vert="horz" wrap="none" lIns="0" tIns="0" rIns="0" bIns="0" numCol="1" anchor="ctr" anchorCtr="0" compatLnSpc="1">
              <a:prstTxWarp prst="textNoShape">
                <a:avLst/>
              </a:prstTxWarp>
            </a:bodyPr>
            <a:lstStyle/>
            <a:p>
              <a:pPr algn="ctr" defTabSz="743133" eaLnBrk="0" fontAlgn="base" hangingPunct="0">
                <a:spcBef>
                  <a:spcPct val="0"/>
                </a:spcBef>
                <a:spcAft>
                  <a:spcPct val="0"/>
                </a:spcAft>
              </a:pPr>
              <a:r>
                <a:rPr lang="es-ES" sz="1625" dirty="0">
                  <a:latin typeface="Arial" charset="0"/>
                  <a:cs typeface="Arial" charset="0"/>
                  <a:hlinkClick r:id="" action="ppaction://noaction"/>
                </a:rPr>
                <a:t>Registro de Obras</a:t>
              </a:r>
            </a:p>
            <a:p>
              <a:pPr algn="ctr" defTabSz="743133" eaLnBrk="0" fontAlgn="base" hangingPunct="0">
                <a:spcBef>
                  <a:spcPct val="0"/>
                </a:spcBef>
                <a:spcAft>
                  <a:spcPct val="0"/>
                </a:spcAft>
              </a:pPr>
              <a:r>
                <a:rPr lang="es-ES" sz="1625" dirty="0">
                  <a:latin typeface="Arial" charset="0"/>
                  <a:cs typeface="Arial" charset="0"/>
                  <a:hlinkClick r:id="" action="ppaction://noaction"/>
                </a:rPr>
                <a:t>Mayores</a:t>
              </a:r>
              <a:endParaRPr lang="es-ES" sz="1625" dirty="0">
                <a:latin typeface="Arial" charset="0"/>
                <a:cs typeface="Arial" charset="0"/>
              </a:endParaRPr>
            </a:p>
          </p:txBody>
        </p:sp>
        <p:sp>
          <p:nvSpPr>
            <p:cNvPr id="5" name="_s1032" descr="Papel periódico"/>
            <p:cNvSpPr>
              <a:spLocks noChangeArrowheads="1"/>
            </p:cNvSpPr>
            <p:nvPr/>
          </p:nvSpPr>
          <p:spPr bwMode="auto">
            <a:xfrm>
              <a:off x="2268" y="1708"/>
              <a:ext cx="694" cy="233"/>
            </a:xfrm>
            <a:prstGeom prst="roundRect">
              <a:avLst>
                <a:gd name="adj" fmla="val 16667"/>
              </a:avLst>
            </a:prstGeom>
            <a:blipFill dpi="0" rotWithShape="1">
              <a:blip r:embed="rId3"/>
              <a:srcRect/>
              <a:tile tx="0" ty="0" sx="100000" sy="100000" flip="none" algn="tl"/>
            </a:blipFill>
            <a:ln w="9525">
              <a:solidFill>
                <a:schemeClr val="tx1"/>
              </a:solidFill>
              <a:round/>
              <a:headEnd/>
              <a:tailEnd/>
            </a:ln>
          </p:spPr>
          <p:txBody>
            <a:bodyPr vert="horz" wrap="none" lIns="0" tIns="0" rIns="0" bIns="0" numCol="1" anchor="ctr" anchorCtr="0" compatLnSpc="1">
              <a:prstTxWarp prst="textNoShape">
                <a:avLst/>
              </a:prstTxWarp>
            </a:bodyPr>
            <a:lstStyle/>
            <a:p>
              <a:pPr algn="ctr" defTabSz="743133" eaLnBrk="0" fontAlgn="base" hangingPunct="0">
                <a:spcBef>
                  <a:spcPct val="0"/>
                </a:spcBef>
                <a:spcAft>
                  <a:spcPct val="0"/>
                </a:spcAft>
              </a:pPr>
              <a:r>
                <a:rPr lang="es-ES" sz="1625" dirty="0">
                  <a:solidFill>
                    <a:srgbClr val="000099"/>
                  </a:solidFill>
                  <a:latin typeface="Arial" charset="0"/>
                  <a:cs typeface="Arial" charset="0"/>
                </a:rPr>
                <a:t>Registro de Obras</a:t>
              </a:r>
            </a:p>
            <a:p>
              <a:pPr algn="ctr" defTabSz="743133" eaLnBrk="0" fontAlgn="base" hangingPunct="0">
                <a:spcBef>
                  <a:spcPct val="0"/>
                </a:spcBef>
                <a:spcAft>
                  <a:spcPct val="0"/>
                </a:spcAft>
              </a:pPr>
              <a:r>
                <a:rPr lang="es-ES" sz="1625" dirty="0">
                  <a:solidFill>
                    <a:srgbClr val="000099"/>
                  </a:solidFill>
                  <a:latin typeface="Arial" charset="0"/>
                  <a:cs typeface="Arial" charset="0"/>
                </a:rPr>
                <a:t>Menores</a:t>
              </a:r>
            </a:p>
          </p:txBody>
        </p:sp>
      </p:grpSp>
      <p:sp>
        <p:nvSpPr>
          <p:cNvPr id="7" name="6 CuadroTexto"/>
          <p:cNvSpPr txBox="1"/>
          <p:nvPr/>
        </p:nvSpPr>
        <p:spPr>
          <a:xfrm>
            <a:off x="2061495" y="2745151"/>
            <a:ext cx="3800744" cy="392415"/>
          </a:xfrm>
          <a:prstGeom prst="rect">
            <a:avLst/>
          </a:prstGeom>
          <a:noFill/>
        </p:spPr>
        <p:txBody>
          <a:bodyPr wrap="square" rtlCol="0">
            <a:spAutoFit/>
          </a:bodyPr>
          <a:lstStyle/>
          <a:p>
            <a:r>
              <a:rPr lang="es-MX" sz="1950" b="1" dirty="0">
                <a:solidFill>
                  <a:srgbClr val="CC3300"/>
                </a:solidFill>
              </a:rPr>
              <a:t> </a:t>
            </a:r>
            <a:r>
              <a:rPr lang="es-MX" sz="1788" b="1" dirty="0"/>
              <a:t>Para obras  ≥ 5.001 y/o ≥ 3.001 UTM</a:t>
            </a:r>
            <a:endParaRPr lang="en-US" sz="1788" dirty="0"/>
          </a:p>
        </p:txBody>
      </p:sp>
      <p:sp>
        <p:nvSpPr>
          <p:cNvPr id="9" name="8 CuadroTexto"/>
          <p:cNvSpPr txBox="1"/>
          <p:nvPr/>
        </p:nvSpPr>
        <p:spPr>
          <a:xfrm>
            <a:off x="2534420" y="3893470"/>
            <a:ext cx="2708691" cy="692497"/>
          </a:xfrm>
          <a:prstGeom prst="rect">
            <a:avLst/>
          </a:prstGeom>
          <a:noFill/>
        </p:spPr>
        <p:txBody>
          <a:bodyPr wrap="square" rtlCol="0">
            <a:spAutoFit/>
          </a:bodyPr>
          <a:lstStyle/>
          <a:p>
            <a:r>
              <a:rPr lang="es-ES" sz="1950" dirty="0">
                <a:solidFill>
                  <a:schemeClr val="bg1"/>
                </a:solidFill>
              </a:rPr>
              <a:t>Tres/Cuatro Categorías:</a:t>
            </a:r>
          </a:p>
          <a:p>
            <a:endParaRPr lang="en-US" sz="1950" dirty="0"/>
          </a:p>
        </p:txBody>
      </p:sp>
      <p:sp>
        <p:nvSpPr>
          <p:cNvPr id="10" name="9 CuadroTexto"/>
          <p:cNvSpPr txBox="1"/>
          <p:nvPr/>
        </p:nvSpPr>
        <p:spPr>
          <a:xfrm>
            <a:off x="2379637" y="3951528"/>
            <a:ext cx="3018256" cy="392415"/>
          </a:xfrm>
          <a:prstGeom prst="rect">
            <a:avLst/>
          </a:prstGeom>
          <a:noFill/>
        </p:spPr>
        <p:txBody>
          <a:bodyPr wrap="square" rtlCol="0">
            <a:spAutoFit/>
          </a:bodyPr>
          <a:lstStyle/>
          <a:p>
            <a:endParaRPr lang="en-US" sz="1950" dirty="0"/>
          </a:p>
        </p:txBody>
      </p:sp>
      <p:sp>
        <p:nvSpPr>
          <p:cNvPr id="11" name="10 CuadroTexto"/>
          <p:cNvSpPr txBox="1"/>
          <p:nvPr/>
        </p:nvSpPr>
        <p:spPr>
          <a:xfrm>
            <a:off x="2611811" y="3076642"/>
            <a:ext cx="2961771" cy="592470"/>
          </a:xfrm>
          <a:prstGeom prst="rect">
            <a:avLst/>
          </a:prstGeom>
          <a:noFill/>
        </p:spPr>
        <p:txBody>
          <a:bodyPr wrap="square" rtlCol="0">
            <a:spAutoFit/>
          </a:bodyPr>
          <a:lstStyle/>
          <a:p>
            <a:pPr algn="ctr"/>
            <a:r>
              <a:rPr lang="es-MX" sz="1625" dirty="0" smtClean="0"/>
              <a:t>22 </a:t>
            </a:r>
            <a:r>
              <a:rPr lang="es-MX" sz="1625" dirty="0"/>
              <a:t>registros obras civiles</a:t>
            </a:r>
          </a:p>
          <a:p>
            <a:pPr algn="ctr"/>
            <a:r>
              <a:rPr lang="es-MX" sz="1625" dirty="0"/>
              <a:t> 3  registros de montaje</a:t>
            </a:r>
            <a:endParaRPr lang="en-US" sz="1625" dirty="0"/>
          </a:p>
        </p:txBody>
      </p:sp>
      <p:sp>
        <p:nvSpPr>
          <p:cNvPr id="12" name="11 CuadroTexto"/>
          <p:cNvSpPr txBox="1"/>
          <p:nvPr/>
        </p:nvSpPr>
        <p:spPr>
          <a:xfrm>
            <a:off x="6944139" y="3019247"/>
            <a:ext cx="2881436" cy="592470"/>
          </a:xfrm>
          <a:prstGeom prst="rect">
            <a:avLst/>
          </a:prstGeom>
          <a:noFill/>
        </p:spPr>
        <p:txBody>
          <a:bodyPr wrap="square" rtlCol="0">
            <a:spAutoFit/>
          </a:bodyPr>
          <a:lstStyle/>
          <a:p>
            <a:pPr algn="ctr"/>
            <a:r>
              <a:rPr lang="es-MX" sz="1625" dirty="0"/>
              <a:t>23 registros obras civiles</a:t>
            </a:r>
          </a:p>
          <a:p>
            <a:pPr algn="ctr"/>
            <a:r>
              <a:rPr lang="es-MX" sz="1625" dirty="0"/>
              <a:t> incluye 3  registros de montaje</a:t>
            </a:r>
            <a:endParaRPr lang="en-US" sz="1625" dirty="0"/>
          </a:p>
        </p:txBody>
      </p:sp>
      <p:sp>
        <p:nvSpPr>
          <p:cNvPr id="13" name="12 CuadroTexto"/>
          <p:cNvSpPr txBox="1"/>
          <p:nvPr/>
        </p:nvSpPr>
        <p:spPr>
          <a:xfrm>
            <a:off x="6945716" y="3893470"/>
            <a:ext cx="3250429" cy="692497"/>
          </a:xfrm>
          <a:prstGeom prst="rect">
            <a:avLst/>
          </a:prstGeom>
          <a:noFill/>
        </p:spPr>
        <p:txBody>
          <a:bodyPr wrap="square" rtlCol="0">
            <a:spAutoFit/>
          </a:bodyPr>
          <a:lstStyle/>
          <a:p>
            <a:r>
              <a:rPr lang="es-ES" sz="1950" dirty="0">
                <a:solidFill>
                  <a:schemeClr val="bg1"/>
                </a:solidFill>
              </a:rPr>
              <a:t>Tres Categorías:</a:t>
            </a:r>
          </a:p>
          <a:p>
            <a:endParaRPr lang="en-US" sz="1950" dirty="0"/>
          </a:p>
        </p:txBody>
      </p:sp>
      <p:sp>
        <p:nvSpPr>
          <p:cNvPr id="14" name="13 CuadroTexto"/>
          <p:cNvSpPr txBox="1"/>
          <p:nvPr/>
        </p:nvSpPr>
        <p:spPr>
          <a:xfrm>
            <a:off x="2302245" y="4241821"/>
            <a:ext cx="3559994" cy="692497"/>
          </a:xfrm>
          <a:prstGeom prst="rect">
            <a:avLst/>
          </a:prstGeom>
          <a:noFill/>
        </p:spPr>
        <p:txBody>
          <a:bodyPr wrap="square" rtlCol="0">
            <a:spAutoFit/>
          </a:bodyPr>
          <a:lstStyle/>
          <a:p>
            <a:r>
              <a:rPr lang="es-ES" sz="1950" dirty="0">
                <a:solidFill>
                  <a:schemeClr val="bg1"/>
                </a:solidFill>
              </a:rPr>
              <a:t>1ª ;  2ª  y  3ª (A y B) categoría</a:t>
            </a:r>
          </a:p>
          <a:p>
            <a:endParaRPr lang="en-US" sz="1950" dirty="0"/>
          </a:p>
        </p:txBody>
      </p:sp>
      <p:sp>
        <p:nvSpPr>
          <p:cNvPr id="15" name="14 CuadroTexto"/>
          <p:cNvSpPr txBox="1"/>
          <p:nvPr/>
        </p:nvSpPr>
        <p:spPr>
          <a:xfrm>
            <a:off x="6713543" y="4183762"/>
            <a:ext cx="3405211" cy="392415"/>
          </a:xfrm>
          <a:prstGeom prst="rect">
            <a:avLst/>
          </a:prstGeom>
          <a:noFill/>
        </p:spPr>
        <p:txBody>
          <a:bodyPr wrap="square" rtlCol="0">
            <a:spAutoFit/>
          </a:bodyPr>
          <a:lstStyle/>
          <a:p>
            <a:r>
              <a:rPr lang="es-ES" sz="1950" dirty="0">
                <a:solidFill>
                  <a:schemeClr val="bg1"/>
                </a:solidFill>
              </a:rPr>
              <a:t>A Superior;   A  y    B</a:t>
            </a:r>
            <a:endParaRPr lang="en-US" sz="1950" dirty="0"/>
          </a:p>
        </p:txBody>
      </p:sp>
      <p:sp>
        <p:nvSpPr>
          <p:cNvPr id="16" name="15 CuadroTexto"/>
          <p:cNvSpPr txBox="1"/>
          <p:nvPr/>
        </p:nvSpPr>
        <p:spPr>
          <a:xfrm>
            <a:off x="2623524" y="3651949"/>
            <a:ext cx="3132034" cy="1319336"/>
          </a:xfrm>
          <a:prstGeom prst="rect">
            <a:avLst/>
          </a:prstGeom>
          <a:noFill/>
        </p:spPr>
        <p:txBody>
          <a:bodyPr wrap="square" rtlCol="0">
            <a:spAutoFit/>
          </a:bodyPr>
          <a:lstStyle/>
          <a:p>
            <a:pPr marL="371566" indent="-371566">
              <a:spcBef>
                <a:spcPct val="25000"/>
              </a:spcBef>
              <a:buFontTx/>
              <a:buAutoNum type="arabicPeriod"/>
            </a:pPr>
            <a:r>
              <a:rPr lang="es-ES" sz="1463" dirty="0"/>
              <a:t>Experiencia      </a:t>
            </a:r>
            <a:r>
              <a:rPr lang="es-ES" sz="1463" b="1" dirty="0">
                <a:solidFill>
                  <a:srgbClr val="FF0000"/>
                </a:solidFill>
              </a:rPr>
              <a:t>(E)</a:t>
            </a:r>
          </a:p>
          <a:p>
            <a:pPr marL="371566" indent="-371566">
              <a:spcBef>
                <a:spcPct val="15000"/>
              </a:spcBef>
              <a:buFontTx/>
              <a:buAutoNum type="arabicPeriod"/>
            </a:pPr>
            <a:r>
              <a:rPr lang="es-ES" sz="1463" dirty="0"/>
              <a:t>Calidad profesional</a:t>
            </a:r>
          </a:p>
          <a:p>
            <a:pPr marL="371566" indent="-371566">
              <a:spcBef>
                <a:spcPct val="15000"/>
              </a:spcBef>
              <a:buFontTx/>
              <a:buAutoNum type="arabicPeriod"/>
            </a:pPr>
            <a:r>
              <a:rPr lang="es-ES" sz="1463" dirty="0"/>
              <a:t>Capacidad Económica Mínima </a:t>
            </a:r>
            <a:r>
              <a:rPr lang="es-ES" sz="1463" b="1" dirty="0">
                <a:solidFill>
                  <a:srgbClr val="FF0000"/>
                </a:solidFill>
              </a:rPr>
              <a:t>(CE)</a:t>
            </a:r>
          </a:p>
          <a:p>
            <a:pPr marL="371566" indent="-371566">
              <a:spcBef>
                <a:spcPct val="15000"/>
              </a:spcBef>
              <a:buFontTx/>
              <a:buAutoNum type="arabicPeriod"/>
            </a:pPr>
            <a:r>
              <a:rPr lang="es-ES" sz="1463" dirty="0" err="1"/>
              <a:t>Staff</a:t>
            </a:r>
            <a:r>
              <a:rPr lang="es-ES" sz="1463" dirty="0"/>
              <a:t> Profesional</a:t>
            </a:r>
            <a:endParaRPr lang="en-US" sz="1463" dirty="0"/>
          </a:p>
        </p:txBody>
      </p:sp>
      <p:sp>
        <p:nvSpPr>
          <p:cNvPr id="17" name="16 CuadroTexto"/>
          <p:cNvSpPr txBox="1"/>
          <p:nvPr/>
        </p:nvSpPr>
        <p:spPr>
          <a:xfrm>
            <a:off x="6944140" y="3629357"/>
            <a:ext cx="3281561" cy="1026628"/>
          </a:xfrm>
          <a:prstGeom prst="rect">
            <a:avLst/>
          </a:prstGeom>
          <a:noFill/>
        </p:spPr>
        <p:txBody>
          <a:bodyPr wrap="square" rtlCol="0">
            <a:spAutoFit/>
          </a:bodyPr>
          <a:lstStyle/>
          <a:p>
            <a:pPr marL="371566" indent="-371566">
              <a:buFontTx/>
              <a:buAutoNum type="arabicPeriod"/>
            </a:pPr>
            <a:r>
              <a:rPr lang="es-ES" sz="1463" dirty="0"/>
              <a:t>Experiencia </a:t>
            </a:r>
            <a:r>
              <a:rPr lang="es-ES" sz="1463" b="1" dirty="0">
                <a:solidFill>
                  <a:srgbClr val="FF0000"/>
                </a:solidFill>
              </a:rPr>
              <a:t>(E)</a:t>
            </a:r>
            <a:endParaRPr lang="es-ES" sz="1463" dirty="0"/>
          </a:p>
          <a:p>
            <a:pPr marL="371566" indent="-371566">
              <a:buFontTx/>
              <a:buAutoNum type="arabicPeriod"/>
            </a:pPr>
            <a:r>
              <a:rPr lang="es-ES" sz="1463" dirty="0"/>
              <a:t>Calidad profesional</a:t>
            </a:r>
          </a:p>
          <a:p>
            <a:pPr marL="371566" indent="-371566">
              <a:spcBef>
                <a:spcPct val="15000"/>
              </a:spcBef>
              <a:buFontTx/>
              <a:buAutoNum type="arabicPeriod"/>
            </a:pPr>
            <a:r>
              <a:rPr lang="es-ES" sz="1463" dirty="0"/>
              <a:t>Capacidad Económica Mínima   </a:t>
            </a:r>
            <a:r>
              <a:rPr lang="es-ES" sz="1463" b="1" dirty="0">
                <a:solidFill>
                  <a:srgbClr val="FF0000"/>
                </a:solidFill>
              </a:rPr>
              <a:t>(CE)</a:t>
            </a:r>
          </a:p>
          <a:p>
            <a:pPr marL="371566" indent="-371566">
              <a:buFontTx/>
              <a:buAutoNum type="arabicPeriod"/>
            </a:pPr>
            <a:endParaRPr lang="en-US" sz="1463" dirty="0"/>
          </a:p>
        </p:txBody>
      </p:sp>
      <p:sp>
        <p:nvSpPr>
          <p:cNvPr id="29" name="28 CuadroTexto"/>
          <p:cNvSpPr txBox="1"/>
          <p:nvPr/>
        </p:nvSpPr>
        <p:spPr>
          <a:xfrm>
            <a:off x="1582792" y="2251074"/>
            <a:ext cx="1438909" cy="392415"/>
          </a:xfrm>
          <a:prstGeom prst="rect">
            <a:avLst/>
          </a:prstGeom>
          <a:noFill/>
        </p:spPr>
        <p:txBody>
          <a:bodyPr wrap="square" rtlCol="0">
            <a:spAutoFit/>
          </a:bodyPr>
          <a:lstStyle/>
          <a:p>
            <a:r>
              <a:rPr lang="es-ES" sz="1950" dirty="0">
                <a:solidFill>
                  <a:srgbClr val="000099"/>
                </a:solidFill>
                <a:effectLst>
                  <a:outerShdw blurRad="38100" dist="38100" dir="2700000" algn="tl">
                    <a:srgbClr val="000000">
                      <a:alpha val="43137"/>
                    </a:srgbClr>
                  </a:outerShdw>
                </a:effectLst>
              </a:rPr>
              <a:t>4 </a:t>
            </a:r>
            <a:r>
              <a:rPr lang="es-ES" sz="1800" dirty="0">
                <a:solidFill>
                  <a:srgbClr val="000099"/>
                </a:solidFill>
                <a:effectLst>
                  <a:outerShdw blurRad="38100" dist="38100" dir="2700000" algn="tl">
                    <a:srgbClr val="000000">
                      <a:alpha val="43137"/>
                    </a:srgbClr>
                  </a:outerShdw>
                </a:effectLst>
              </a:rPr>
              <a:t>Categorías</a:t>
            </a:r>
            <a:endParaRPr lang="es-CL" sz="1800" dirty="0">
              <a:solidFill>
                <a:srgbClr val="000099"/>
              </a:solidFill>
              <a:effectLst>
                <a:outerShdw blurRad="38100" dist="38100" dir="2700000" algn="tl">
                  <a:srgbClr val="000000">
                    <a:alpha val="43137"/>
                  </a:srgbClr>
                </a:outerShdw>
              </a:effectLst>
            </a:endParaRPr>
          </a:p>
        </p:txBody>
      </p:sp>
      <p:sp>
        <p:nvSpPr>
          <p:cNvPr id="30" name="29 CuadroTexto"/>
          <p:cNvSpPr txBox="1"/>
          <p:nvPr/>
        </p:nvSpPr>
        <p:spPr>
          <a:xfrm>
            <a:off x="9556809" y="1980951"/>
            <a:ext cx="1409410" cy="392415"/>
          </a:xfrm>
          <a:prstGeom prst="rect">
            <a:avLst/>
          </a:prstGeom>
          <a:noFill/>
        </p:spPr>
        <p:txBody>
          <a:bodyPr wrap="square" rtlCol="0">
            <a:spAutoFit/>
          </a:bodyPr>
          <a:lstStyle/>
          <a:p>
            <a:r>
              <a:rPr lang="es-ES" sz="1950" dirty="0">
                <a:solidFill>
                  <a:srgbClr val="000099"/>
                </a:solidFill>
                <a:effectLst>
                  <a:outerShdw blurRad="38100" dist="38100" dir="2700000" algn="tl">
                    <a:srgbClr val="000000">
                      <a:alpha val="43137"/>
                    </a:srgbClr>
                  </a:outerShdw>
                </a:effectLst>
              </a:rPr>
              <a:t>3 C</a:t>
            </a:r>
            <a:r>
              <a:rPr lang="es-ES" sz="1800" dirty="0">
                <a:solidFill>
                  <a:srgbClr val="000099"/>
                </a:solidFill>
                <a:effectLst>
                  <a:outerShdw blurRad="38100" dist="38100" dir="2700000" algn="tl">
                    <a:srgbClr val="000000">
                      <a:alpha val="43137"/>
                    </a:srgbClr>
                  </a:outerShdw>
                </a:effectLst>
              </a:rPr>
              <a:t>ategorías</a:t>
            </a:r>
            <a:endParaRPr lang="es-CL" sz="1800" dirty="0">
              <a:solidFill>
                <a:srgbClr val="000099"/>
              </a:solidFill>
              <a:effectLst>
                <a:outerShdw blurRad="38100" dist="38100" dir="2700000" algn="tl">
                  <a:srgbClr val="000000">
                    <a:alpha val="43137"/>
                  </a:srgbClr>
                </a:outerShdw>
              </a:effectLst>
            </a:endParaRPr>
          </a:p>
        </p:txBody>
      </p:sp>
      <p:sp>
        <p:nvSpPr>
          <p:cNvPr id="6" name="5 CuadroTexto"/>
          <p:cNvSpPr txBox="1"/>
          <p:nvPr/>
        </p:nvSpPr>
        <p:spPr>
          <a:xfrm>
            <a:off x="8843995" y="982956"/>
            <a:ext cx="1667052" cy="392415"/>
          </a:xfrm>
          <a:prstGeom prst="rect">
            <a:avLst/>
          </a:prstGeom>
          <a:noFill/>
        </p:spPr>
        <p:txBody>
          <a:bodyPr wrap="square" rtlCol="0">
            <a:spAutoFit/>
          </a:bodyPr>
          <a:lstStyle/>
          <a:p>
            <a:pPr algn="ctr"/>
            <a:r>
              <a:rPr lang="es-ES" sz="1950" dirty="0">
                <a:solidFill>
                  <a:srgbClr val="FF0000"/>
                </a:solidFill>
                <a:effectLst>
                  <a:outerShdw blurRad="38100" dist="38100" dir="2700000" algn="tl">
                    <a:srgbClr val="000000">
                      <a:alpha val="43137"/>
                    </a:srgbClr>
                  </a:outerShdw>
                </a:effectLst>
              </a:rPr>
              <a:t>CONSORCIOS</a:t>
            </a:r>
            <a:endParaRPr lang="es-CL" sz="1950" dirty="0">
              <a:solidFill>
                <a:srgbClr val="FF0000"/>
              </a:solidFill>
              <a:effectLst>
                <a:outerShdw blurRad="38100" dist="38100" dir="2700000" algn="tl">
                  <a:srgbClr val="000000">
                    <a:alpha val="43137"/>
                  </a:srgbClr>
                </a:outerShdw>
              </a:effectLst>
            </a:endParaRPr>
          </a:p>
        </p:txBody>
      </p:sp>
      <p:sp>
        <p:nvSpPr>
          <p:cNvPr id="18" name="17 CuadroTexto"/>
          <p:cNvSpPr txBox="1"/>
          <p:nvPr/>
        </p:nvSpPr>
        <p:spPr>
          <a:xfrm>
            <a:off x="2959103" y="4833437"/>
            <a:ext cx="2300369" cy="342401"/>
          </a:xfrm>
          <a:prstGeom prst="rect">
            <a:avLst/>
          </a:prstGeom>
          <a:noFill/>
        </p:spPr>
        <p:txBody>
          <a:bodyPr wrap="square" rtlCol="0">
            <a:spAutoFit/>
          </a:bodyPr>
          <a:lstStyle/>
          <a:p>
            <a:r>
              <a:rPr lang="es-ES" sz="1625" b="1" dirty="0">
                <a:solidFill>
                  <a:srgbClr val="FF0000"/>
                </a:solidFill>
              </a:rPr>
              <a:t>E </a:t>
            </a:r>
            <a:r>
              <a:rPr lang="es-ES" sz="1300" dirty="0"/>
              <a:t>:  </a:t>
            </a:r>
            <a:r>
              <a:rPr lang="es-ES" sz="1463" dirty="0"/>
              <a:t>propia (20%)   y  aporte</a:t>
            </a:r>
            <a:endParaRPr lang="es-CL" sz="1463" dirty="0"/>
          </a:p>
        </p:txBody>
      </p:sp>
      <p:sp>
        <p:nvSpPr>
          <p:cNvPr id="19" name="18 CuadroTexto"/>
          <p:cNvSpPr txBox="1"/>
          <p:nvPr/>
        </p:nvSpPr>
        <p:spPr>
          <a:xfrm>
            <a:off x="7412497" y="4699174"/>
            <a:ext cx="965718" cy="317459"/>
          </a:xfrm>
          <a:prstGeom prst="rect">
            <a:avLst/>
          </a:prstGeom>
          <a:noFill/>
        </p:spPr>
        <p:txBody>
          <a:bodyPr wrap="square" rtlCol="0">
            <a:spAutoFit/>
          </a:bodyPr>
          <a:lstStyle/>
          <a:p>
            <a:r>
              <a:rPr lang="es-ES" sz="1463" b="1" dirty="0">
                <a:solidFill>
                  <a:srgbClr val="FF0000"/>
                </a:solidFill>
              </a:rPr>
              <a:t>E </a:t>
            </a:r>
            <a:r>
              <a:rPr lang="es-ES" sz="1463" dirty="0"/>
              <a:t>:  propia</a:t>
            </a:r>
            <a:endParaRPr lang="es-CL" sz="1463" dirty="0"/>
          </a:p>
        </p:txBody>
      </p:sp>
      <p:sp>
        <p:nvSpPr>
          <p:cNvPr id="20" name="CuadroTexto 19"/>
          <p:cNvSpPr txBox="1"/>
          <p:nvPr/>
        </p:nvSpPr>
        <p:spPr>
          <a:xfrm>
            <a:off x="2892023" y="5098649"/>
            <a:ext cx="1262086" cy="292388"/>
          </a:xfrm>
          <a:prstGeom prst="rect">
            <a:avLst/>
          </a:prstGeom>
          <a:noFill/>
        </p:spPr>
        <p:txBody>
          <a:bodyPr wrap="square" rtlCol="0">
            <a:spAutoFit/>
          </a:bodyPr>
          <a:lstStyle/>
          <a:p>
            <a:r>
              <a:rPr lang="es-ES" sz="1300" dirty="0"/>
              <a:t>(Equipo Gestor)</a:t>
            </a:r>
            <a:endParaRPr lang="es-CL" sz="1300" dirty="0"/>
          </a:p>
        </p:txBody>
      </p:sp>
      <p:sp>
        <p:nvSpPr>
          <p:cNvPr id="21" name="CuadroTexto 20"/>
          <p:cNvSpPr txBox="1"/>
          <p:nvPr/>
        </p:nvSpPr>
        <p:spPr>
          <a:xfrm>
            <a:off x="7412497" y="4917182"/>
            <a:ext cx="1204586" cy="492443"/>
          </a:xfrm>
          <a:prstGeom prst="rect">
            <a:avLst/>
          </a:prstGeom>
          <a:noFill/>
        </p:spPr>
        <p:txBody>
          <a:bodyPr wrap="square" rtlCol="0">
            <a:spAutoFit/>
          </a:bodyPr>
          <a:lstStyle/>
          <a:p>
            <a:r>
              <a:rPr lang="es-ES" sz="1300" dirty="0"/>
              <a:t>(Equipo Gestor)</a:t>
            </a:r>
            <a:endParaRPr lang="es-CL" sz="1300" dirty="0"/>
          </a:p>
        </p:txBody>
      </p:sp>
      <p:sp>
        <p:nvSpPr>
          <p:cNvPr id="22" name="CuadroTexto 21"/>
          <p:cNvSpPr txBox="1"/>
          <p:nvPr/>
        </p:nvSpPr>
        <p:spPr>
          <a:xfrm>
            <a:off x="2892024" y="5337926"/>
            <a:ext cx="3011411" cy="717569"/>
          </a:xfrm>
          <a:prstGeom prst="rect">
            <a:avLst/>
          </a:prstGeom>
          <a:noFill/>
        </p:spPr>
        <p:txBody>
          <a:bodyPr wrap="square" rtlCol="0">
            <a:spAutoFit/>
          </a:bodyPr>
          <a:lstStyle/>
          <a:p>
            <a:r>
              <a:rPr lang="es-ES" sz="1463" b="1" dirty="0">
                <a:solidFill>
                  <a:srgbClr val="FF0000"/>
                </a:solidFill>
              </a:rPr>
              <a:t>CE:  </a:t>
            </a:r>
            <a:r>
              <a:rPr lang="es-ES" sz="1300" dirty="0"/>
              <a:t>estados financieros con </a:t>
            </a:r>
            <a:r>
              <a:rPr lang="es-ES" sz="1300" u="sng" dirty="0"/>
              <a:t>auditorías completas</a:t>
            </a:r>
            <a:r>
              <a:rPr lang="es-ES" sz="1300" dirty="0"/>
              <a:t> al 31 de diciembre del año inmediatamente anterior. </a:t>
            </a:r>
            <a:endParaRPr lang="es-CL" sz="1300" dirty="0"/>
          </a:p>
        </p:txBody>
      </p:sp>
      <p:sp>
        <p:nvSpPr>
          <p:cNvPr id="23" name="CuadroTexto 22"/>
          <p:cNvSpPr txBox="1"/>
          <p:nvPr/>
        </p:nvSpPr>
        <p:spPr>
          <a:xfrm>
            <a:off x="7316581" y="5388287"/>
            <a:ext cx="3176772" cy="517514"/>
          </a:xfrm>
          <a:prstGeom prst="rect">
            <a:avLst/>
          </a:prstGeom>
          <a:noFill/>
        </p:spPr>
        <p:txBody>
          <a:bodyPr wrap="square" rtlCol="0">
            <a:spAutoFit/>
          </a:bodyPr>
          <a:lstStyle/>
          <a:p>
            <a:r>
              <a:rPr lang="es-ES" sz="1463" b="1" dirty="0">
                <a:solidFill>
                  <a:srgbClr val="FF0000"/>
                </a:solidFill>
              </a:rPr>
              <a:t>CE: </a:t>
            </a:r>
            <a:r>
              <a:rPr lang="es-ES" sz="1300" dirty="0"/>
              <a:t>estados financieros al 31 de diciembre del año inmediatamente anterior. </a:t>
            </a:r>
            <a:endParaRPr lang="es-CL" sz="1300" dirty="0"/>
          </a:p>
        </p:txBody>
      </p:sp>
      <p:sp>
        <p:nvSpPr>
          <p:cNvPr id="24" name="23 CuadroTexto"/>
          <p:cNvSpPr txBox="1"/>
          <p:nvPr/>
        </p:nvSpPr>
        <p:spPr>
          <a:xfrm>
            <a:off x="8570930" y="1358155"/>
            <a:ext cx="2137394" cy="369332"/>
          </a:xfrm>
          <a:prstGeom prst="rect">
            <a:avLst/>
          </a:prstGeom>
          <a:noFill/>
        </p:spPr>
        <p:txBody>
          <a:bodyPr wrap="square" rtlCol="0">
            <a:spAutoFit/>
          </a:bodyPr>
          <a:lstStyle/>
          <a:p>
            <a:r>
              <a:rPr lang="es-ES" sz="1800" dirty="0" smtClean="0"/>
              <a:t>SUBCONTRATACIÓN</a:t>
            </a:r>
            <a:endParaRPr lang="es-CL" sz="1800" dirty="0"/>
          </a:p>
        </p:txBody>
      </p:sp>
      <p:sp>
        <p:nvSpPr>
          <p:cNvPr id="25" name="Estrella de 5 puntas 24">
            <a:hlinkClick r:id="rId4" action="ppaction://hlinksldjump"/>
          </p:cNvPr>
          <p:cNvSpPr/>
          <p:nvPr/>
        </p:nvSpPr>
        <p:spPr>
          <a:xfrm>
            <a:off x="10479725" y="1027973"/>
            <a:ext cx="214971" cy="237166"/>
          </a:xfrm>
          <a:prstGeom prst="star5">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sz="1950"/>
          </a:p>
        </p:txBody>
      </p:sp>
      <p:sp>
        <p:nvSpPr>
          <p:cNvPr id="33" name="CuadroTexto 32"/>
          <p:cNvSpPr txBox="1"/>
          <p:nvPr/>
        </p:nvSpPr>
        <p:spPr>
          <a:xfrm>
            <a:off x="4994838" y="1658125"/>
            <a:ext cx="2582515" cy="392415"/>
          </a:xfrm>
          <a:prstGeom prst="rect">
            <a:avLst/>
          </a:prstGeom>
          <a:noFill/>
        </p:spPr>
        <p:txBody>
          <a:bodyPr wrap="square" rtlCol="0">
            <a:spAutoFit/>
          </a:bodyPr>
          <a:lstStyle/>
          <a:p>
            <a:r>
              <a:rPr lang="es-ES" sz="1950" b="1" dirty="0">
                <a:solidFill>
                  <a:schemeClr val="accent3">
                    <a:lumMod val="75000"/>
                  </a:schemeClr>
                </a:solidFill>
              </a:rPr>
              <a:t>Registros Equivalentes</a:t>
            </a:r>
            <a:endParaRPr lang="es-CL" sz="1950" dirty="0"/>
          </a:p>
        </p:txBody>
      </p:sp>
      <p:sp>
        <p:nvSpPr>
          <p:cNvPr id="28" name="Cerrar llave 27"/>
          <p:cNvSpPr/>
          <p:nvPr/>
        </p:nvSpPr>
        <p:spPr>
          <a:xfrm>
            <a:off x="5213753" y="3137565"/>
            <a:ext cx="184141" cy="474152"/>
          </a:xfrm>
          <a:prstGeom prst="rightBrace">
            <a:avLst/>
          </a:prstGeom>
          <a:ln>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s-CL">
              <a:ln>
                <a:solidFill>
                  <a:srgbClr val="FF0000"/>
                </a:solidFill>
              </a:ln>
              <a:solidFill>
                <a:schemeClr val="accent2"/>
              </a:solidFill>
            </a:endParaRPr>
          </a:p>
        </p:txBody>
      </p:sp>
      <p:sp>
        <p:nvSpPr>
          <p:cNvPr id="38" name="CuadroTexto 37"/>
          <p:cNvSpPr txBox="1"/>
          <p:nvPr/>
        </p:nvSpPr>
        <p:spPr>
          <a:xfrm>
            <a:off x="557349" y="4699174"/>
            <a:ext cx="1744896" cy="338554"/>
          </a:xfrm>
          <a:prstGeom prst="rect">
            <a:avLst/>
          </a:prstGeom>
          <a:noFill/>
        </p:spPr>
        <p:txBody>
          <a:bodyPr wrap="square" rtlCol="0">
            <a:spAutoFit/>
          </a:bodyPr>
          <a:lstStyle/>
          <a:p>
            <a:r>
              <a:rPr lang="es-MX" sz="1600" b="1" dirty="0" smtClean="0"/>
              <a:t>Experiencia</a:t>
            </a:r>
            <a:r>
              <a:rPr lang="es-MX" sz="1600" dirty="0" smtClean="0"/>
              <a:t>: en C2</a:t>
            </a:r>
            <a:endParaRPr lang="es-CL" sz="1600" dirty="0"/>
          </a:p>
        </p:txBody>
      </p:sp>
      <p:sp>
        <p:nvSpPr>
          <p:cNvPr id="40" name="CuadroTexto 39"/>
          <p:cNvSpPr txBox="1"/>
          <p:nvPr/>
        </p:nvSpPr>
        <p:spPr>
          <a:xfrm>
            <a:off x="10037300" y="3291714"/>
            <a:ext cx="1740349" cy="338554"/>
          </a:xfrm>
          <a:prstGeom prst="rect">
            <a:avLst/>
          </a:prstGeom>
          <a:noFill/>
        </p:spPr>
        <p:txBody>
          <a:bodyPr wrap="square" rtlCol="0">
            <a:spAutoFit/>
          </a:bodyPr>
          <a:lstStyle/>
          <a:p>
            <a:r>
              <a:rPr lang="es-MX" sz="1600" b="1" dirty="0" smtClean="0"/>
              <a:t>Experiencia: </a:t>
            </a:r>
            <a:r>
              <a:rPr lang="es-MX" sz="1600" dirty="0" smtClean="0"/>
              <a:t>en C3</a:t>
            </a:r>
            <a:endParaRPr lang="es-CL" sz="1600" b="1" dirty="0"/>
          </a:p>
        </p:txBody>
      </p:sp>
      <p:sp>
        <p:nvSpPr>
          <p:cNvPr id="36" name="CuadroTexto 35"/>
          <p:cNvSpPr txBox="1"/>
          <p:nvPr/>
        </p:nvSpPr>
        <p:spPr>
          <a:xfrm>
            <a:off x="7316581" y="6055495"/>
            <a:ext cx="1933303" cy="307777"/>
          </a:xfrm>
          <a:prstGeom prst="rect">
            <a:avLst/>
          </a:prstGeom>
          <a:noFill/>
        </p:spPr>
        <p:txBody>
          <a:bodyPr wrap="square" rtlCol="0">
            <a:spAutoFit/>
          </a:bodyPr>
          <a:lstStyle/>
          <a:p>
            <a:r>
              <a:rPr lang="es-MX" sz="1400" dirty="0" smtClean="0"/>
              <a:t>Subsidio de Experiencia</a:t>
            </a:r>
            <a:endParaRPr lang="es-CL" sz="1400" dirty="0"/>
          </a:p>
        </p:txBody>
      </p:sp>
      <p:sp>
        <p:nvSpPr>
          <p:cNvPr id="39" name="CuadroTexto 38"/>
          <p:cNvSpPr txBox="1"/>
          <p:nvPr/>
        </p:nvSpPr>
        <p:spPr>
          <a:xfrm>
            <a:off x="11016343" y="6132439"/>
            <a:ext cx="761306" cy="307777"/>
          </a:xfrm>
          <a:prstGeom prst="rect">
            <a:avLst/>
          </a:prstGeom>
          <a:noFill/>
        </p:spPr>
        <p:txBody>
          <a:bodyPr wrap="square" rtlCol="0">
            <a:spAutoFit/>
          </a:bodyPr>
          <a:lstStyle/>
          <a:p>
            <a:r>
              <a:rPr lang="es-MX" sz="1400" dirty="0" smtClean="0"/>
              <a:t>7 y  7a</a:t>
            </a:r>
            <a:endParaRPr lang="es-CL" sz="1400" dirty="0"/>
          </a:p>
        </p:txBody>
      </p:sp>
    </p:spTree>
    <p:extLst>
      <p:ext uri="{BB962C8B-B14F-4D97-AF65-F5344CB8AC3E}">
        <p14:creationId xmlns:p14="http://schemas.microsoft.com/office/powerpoint/2010/main" val="768027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29"/>
                                        </p:tgtEl>
                                        <p:attrNameLst>
                                          <p:attrName>style.visibility</p:attrName>
                                        </p:attrNameLst>
                                      </p:cBhvr>
                                      <p:to>
                                        <p:strVal val="visible"/>
                                      </p:to>
                                    </p:set>
                                    <p:animEffect transition="in" filter="fade">
                                      <p:cBhvr>
                                        <p:cTn id="13" dur="1000"/>
                                        <p:tgtEl>
                                          <p:spTgt spid="29"/>
                                        </p:tgtEl>
                                      </p:cBhvr>
                                    </p:animEffect>
                                    <p:anim calcmode="lin" valueType="num">
                                      <p:cBhvr>
                                        <p:cTn id="14" dur="1000" fill="hold"/>
                                        <p:tgtEl>
                                          <p:spTgt spid="29"/>
                                        </p:tgtEl>
                                        <p:attrNameLst>
                                          <p:attrName>ppt_x</p:attrName>
                                        </p:attrNameLst>
                                      </p:cBhvr>
                                      <p:tavLst>
                                        <p:tav tm="0">
                                          <p:val>
                                            <p:strVal val="#ppt_x"/>
                                          </p:val>
                                        </p:tav>
                                        <p:tav tm="100000">
                                          <p:val>
                                            <p:strVal val="#ppt_x"/>
                                          </p:val>
                                        </p:tav>
                                      </p:tavLst>
                                    </p:anim>
                                    <p:anim calcmode="lin" valueType="num">
                                      <p:cBhvr>
                                        <p:cTn id="15" dur="1000" fill="hold"/>
                                        <p:tgtEl>
                                          <p:spTgt spid="29"/>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30"/>
                                        </p:tgtEl>
                                        <p:attrNameLst>
                                          <p:attrName>style.visibility</p:attrName>
                                        </p:attrNameLst>
                                      </p:cBhvr>
                                      <p:to>
                                        <p:strVal val="visible"/>
                                      </p:to>
                                    </p:set>
                                    <p:animEffect transition="in" filter="fade">
                                      <p:cBhvr>
                                        <p:cTn id="18" dur="1000"/>
                                        <p:tgtEl>
                                          <p:spTgt spid="30"/>
                                        </p:tgtEl>
                                      </p:cBhvr>
                                    </p:animEffect>
                                    <p:anim calcmode="lin" valueType="num">
                                      <p:cBhvr>
                                        <p:cTn id="19" dur="1000" fill="hold"/>
                                        <p:tgtEl>
                                          <p:spTgt spid="30"/>
                                        </p:tgtEl>
                                        <p:attrNameLst>
                                          <p:attrName>ppt_x</p:attrName>
                                        </p:attrNameLst>
                                      </p:cBhvr>
                                      <p:tavLst>
                                        <p:tav tm="0">
                                          <p:val>
                                            <p:strVal val="#ppt_x"/>
                                          </p:val>
                                        </p:tav>
                                        <p:tav tm="100000">
                                          <p:val>
                                            <p:strVal val="#ppt_x"/>
                                          </p:val>
                                        </p:tav>
                                      </p:tavLst>
                                    </p:anim>
                                    <p:anim calcmode="lin" valueType="num">
                                      <p:cBhvr>
                                        <p:cTn id="20"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1000"/>
                                        <p:tgtEl>
                                          <p:spTgt spid="7"/>
                                        </p:tgtEl>
                                      </p:cBhvr>
                                    </p:animEffect>
                                    <p:anim calcmode="lin" valueType="num">
                                      <p:cBhvr>
                                        <p:cTn id="26" dur="1000" fill="hold"/>
                                        <p:tgtEl>
                                          <p:spTgt spid="7"/>
                                        </p:tgtEl>
                                        <p:attrNameLst>
                                          <p:attrName>ppt_x</p:attrName>
                                        </p:attrNameLst>
                                      </p:cBhvr>
                                      <p:tavLst>
                                        <p:tav tm="0">
                                          <p:val>
                                            <p:strVal val="#ppt_x"/>
                                          </p:val>
                                        </p:tav>
                                        <p:tav tm="100000">
                                          <p:val>
                                            <p:strVal val="#ppt_x"/>
                                          </p:val>
                                        </p:tav>
                                      </p:tavLst>
                                    </p:anim>
                                    <p:anim calcmode="lin" valueType="num">
                                      <p:cBhvr>
                                        <p:cTn id="2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barn(inVertical)">
                                      <p:cBhvr>
                                        <p:cTn id="32" dur="500"/>
                                        <p:tgtEl>
                                          <p:spTgt spid="11"/>
                                        </p:tgtEl>
                                      </p:cBhvr>
                                    </p:animEffect>
                                  </p:childTnLst>
                                </p:cTn>
                              </p:par>
                              <p:par>
                                <p:cTn id="33" presetID="16" presetClass="entr" presetSubtype="21" fill="hold" grpId="0" nodeType="with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barn(inVertical)">
                                      <p:cBhvr>
                                        <p:cTn id="35" dur="500"/>
                                        <p:tgtEl>
                                          <p:spTgt spid="12"/>
                                        </p:tgtEl>
                                      </p:cBhvr>
                                    </p:animEffect>
                                  </p:childTnLst>
                                </p:cTn>
                              </p:par>
                            </p:childTnLst>
                          </p:cTn>
                        </p:par>
                      </p:childTnLst>
                    </p:cTn>
                  </p:par>
                  <p:par>
                    <p:cTn id="36" fill="hold">
                      <p:stCondLst>
                        <p:cond delay="indefinite"/>
                      </p:stCondLst>
                      <p:childTnLst>
                        <p:par>
                          <p:cTn id="37" fill="hold">
                            <p:stCondLst>
                              <p:cond delay="0"/>
                            </p:stCondLst>
                            <p:childTnLst>
                              <p:par>
                                <p:cTn id="38" presetID="6" presetClass="entr" presetSubtype="16" fill="hold" grpId="0" nodeType="click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circle(in)">
                                      <p:cBhvr>
                                        <p:cTn id="40" dur="2000"/>
                                        <p:tgtEl>
                                          <p:spTgt spid="16"/>
                                        </p:tgtEl>
                                      </p:cBhvr>
                                    </p:animEffect>
                                  </p:childTnLst>
                                </p:cTn>
                              </p:par>
                              <p:par>
                                <p:cTn id="41" presetID="6" presetClass="entr" presetSubtype="16" fill="hold" grpId="0" nodeType="with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circle(in)">
                                      <p:cBhvr>
                                        <p:cTn id="43" dur="2000"/>
                                        <p:tgtEl>
                                          <p:spTgt spid="17"/>
                                        </p:tgtEl>
                                      </p:cBhvr>
                                    </p:animEffect>
                                  </p:childTnLst>
                                </p:cTn>
                              </p:par>
                            </p:childTnLst>
                          </p:cTn>
                        </p:par>
                      </p:childTnLst>
                    </p:cTn>
                  </p:par>
                  <p:par>
                    <p:cTn id="44" fill="hold">
                      <p:stCondLst>
                        <p:cond delay="indefinite"/>
                      </p:stCondLst>
                      <p:childTnLst>
                        <p:par>
                          <p:cTn id="45" fill="hold">
                            <p:stCondLst>
                              <p:cond delay="0"/>
                            </p:stCondLst>
                            <p:childTnLst>
                              <p:par>
                                <p:cTn id="46" presetID="26" presetClass="entr" presetSubtype="0" fill="hold" grpId="0" nodeType="clickEffect">
                                  <p:stCondLst>
                                    <p:cond delay="0"/>
                                  </p:stCondLst>
                                  <p:childTnLst>
                                    <p:set>
                                      <p:cBhvr>
                                        <p:cTn id="47" dur="1" fill="hold">
                                          <p:stCondLst>
                                            <p:cond delay="0"/>
                                          </p:stCondLst>
                                        </p:cTn>
                                        <p:tgtEl>
                                          <p:spTgt spid="18"/>
                                        </p:tgtEl>
                                        <p:attrNameLst>
                                          <p:attrName>style.visibility</p:attrName>
                                        </p:attrNameLst>
                                      </p:cBhvr>
                                      <p:to>
                                        <p:strVal val="visible"/>
                                      </p:to>
                                    </p:set>
                                    <p:animEffect transition="in" filter="wipe(down)">
                                      <p:cBhvr>
                                        <p:cTn id="48" dur="580">
                                          <p:stCondLst>
                                            <p:cond delay="0"/>
                                          </p:stCondLst>
                                        </p:cTn>
                                        <p:tgtEl>
                                          <p:spTgt spid="18"/>
                                        </p:tgtEl>
                                      </p:cBhvr>
                                    </p:animEffect>
                                    <p:anim calcmode="lin" valueType="num">
                                      <p:cBhvr>
                                        <p:cTn id="49"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50"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51"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52"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53"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54" dur="26">
                                          <p:stCondLst>
                                            <p:cond delay="650"/>
                                          </p:stCondLst>
                                        </p:cTn>
                                        <p:tgtEl>
                                          <p:spTgt spid="18"/>
                                        </p:tgtEl>
                                      </p:cBhvr>
                                      <p:to x="100000" y="60000"/>
                                    </p:animScale>
                                    <p:animScale>
                                      <p:cBhvr>
                                        <p:cTn id="55" dur="166" decel="50000">
                                          <p:stCondLst>
                                            <p:cond delay="676"/>
                                          </p:stCondLst>
                                        </p:cTn>
                                        <p:tgtEl>
                                          <p:spTgt spid="18"/>
                                        </p:tgtEl>
                                      </p:cBhvr>
                                      <p:to x="100000" y="100000"/>
                                    </p:animScale>
                                    <p:animScale>
                                      <p:cBhvr>
                                        <p:cTn id="56" dur="26">
                                          <p:stCondLst>
                                            <p:cond delay="1312"/>
                                          </p:stCondLst>
                                        </p:cTn>
                                        <p:tgtEl>
                                          <p:spTgt spid="18"/>
                                        </p:tgtEl>
                                      </p:cBhvr>
                                      <p:to x="100000" y="80000"/>
                                    </p:animScale>
                                    <p:animScale>
                                      <p:cBhvr>
                                        <p:cTn id="57" dur="166" decel="50000">
                                          <p:stCondLst>
                                            <p:cond delay="1338"/>
                                          </p:stCondLst>
                                        </p:cTn>
                                        <p:tgtEl>
                                          <p:spTgt spid="18"/>
                                        </p:tgtEl>
                                      </p:cBhvr>
                                      <p:to x="100000" y="100000"/>
                                    </p:animScale>
                                    <p:animScale>
                                      <p:cBhvr>
                                        <p:cTn id="58" dur="26">
                                          <p:stCondLst>
                                            <p:cond delay="1642"/>
                                          </p:stCondLst>
                                        </p:cTn>
                                        <p:tgtEl>
                                          <p:spTgt spid="18"/>
                                        </p:tgtEl>
                                      </p:cBhvr>
                                      <p:to x="100000" y="90000"/>
                                    </p:animScale>
                                    <p:animScale>
                                      <p:cBhvr>
                                        <p:cTn id="59" dur="166" decel="50000">
                                          <p:stCondLst>
                                            <p:cond delay="1668"/>
                                          </p:stCondLst>
                                        </p:cTn>
                                        <p:tgtEl>
                                          <p:spTgt spid="18"/>
                                        </p:tgtEl>
                                      </p:cBhvr>
                                      <p:to x="100000" y="100000"/>
                                    </p:animScale>
                                    <p:animScale>
                                      <p:cBhvr>
                                        <p:cTn id="60" dur="26">
                                          <p:stCondLst>
                                            <p:cond delay="1808"/>
                                          </p:stCondLst>
                                        </p:cTn>
                                        <p:tgtEl>
                                          <p:spTgt spid="18"/>
                                        </p:tgtEl>
                                      </p:cBhvr>
                                      <p:to x="100000" y="95000"/>
                                    </p:animScale>
                                    <p:animScale>
                                      <p:cBhvr>
                                        <p:cTn id="61" dur="166" decel="50000">
                                          <p:stCondLst>
                                            <p:cond delay="1834"/>
                                          </p:stCondLst>
                                        </p:cTn>
                                        <p:tgtEl>
                                          <p:spTgt spid="18"/>
                                        </p:tgtEl>
                                      </p:cBhvr>
                                      <p:to x="100000" y="100000"/>
                                    </p:animScale>
                                  </p:childTnLst>
                                </p:cTn>
                              </p:par>
                              <p:par>
                                <p:cTn id="62" presetID="26" presetClass="entr" presetSubtype="0" fill="hold" grpId="0" nodeType="withEffect">
                                  <p:stCondLst>
                                    <p:cond delay="0"/>
                                  </p:stCondLst>
                                  <p:childTnLst>
                                    <p:set>
                                      <p:cBhvr>
                                        <p:cTn id="63" dur="1" fill="hold">
                                          <p:stCondLst>
                                            <p:cond delay="0"/>
                                          </p:stCondLst>
                                        </p:cTn>
                                        <p:tgtEl>
                                          <p:spTgt spid="19"/>
                                        </p:tgtEl>
                                        <p:attrNameLst>
                                          <p:attrName>style.visibility</p:attrName>
                                        </p:attrNameLst>
                                      </p:cBhvr>
                                      <p:to>
                                        <p:strVal val="visible"/>
                                      </p:to>
                                    </p:set>
                                    <p:animEffect transition="in" filter="wipe(down)">
                                      <p:cBhvr>
                                        <p:cTn id="64" dur="580">
                                          <p:stCondLst>
                                            <p:cond delay="0"/>
                                          </p:stCondLst>
                                        </p:cTn>
                                        <p:tgtEl>
                                          <p:spTgt spid="19"/>
                                        </p:tgtEl>
                                      </p:cBhvr>
                                    </p:animEffect>
                                    <p:anim calcmode="lin" valueType="num">
                                      <p:cBhvr>
                                        <p:cTn id="65" dur="182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66" dur="664"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67" dur="664" tmFilter="0, 0; 0.125,0.2665; 0.25,0.4; 0.375,0.465; 0.5,0.5;  0.625,0.535; 0.75,0.6; 0.875,0.7335; 1,1">
                                          <p:stCondLst>
                                            <p:cond delay="664"/>
                                          </p:stCondLst>
                                        </p:cTn>
                                        <p:tgtEl>
                                          <p:spTgt spid="19"/>
                                        </p:tgtEl>
                                        <p:attrNameLst>
                                          <p:attrName>ppt_y</p:attrName>
                                        </p:attrNameLst>
                                      </p:cBhvr>
                                      <p:tavLst>
                                        <p:tav tm="0" fmla="#ppt_y-sin(pi*$)/9">
                                          <p:val>
                                            <p:fltVal val="0"/>
                                          </p:val>
                                        </p:tav>
                                        <p:tav tm="100000">
                                          <p:val>
                                            <p:fltVal val="1"/>
                                          </p:val>
                                        </p:tav>
                                      </p:tavLst>
                                    </p:anim>
                                    <p:anim calcmode="lin" valueType="num">
                                      <p:cBhvr>
                                        <p:cTn id="68" dur="332" tmFilter="0, 0; 0.125,0.2665; 0.25,0.4; 0.375,0.465; 0.5,0.5;  0.625,0.535; 0.75,0.6; 0.875,0.7335; 1,1">
                                          <p:stCondLst>
                                            <p:cond delay="1324"/>
                                          </p:stCondLst>
                                        </p:cTn>
                                        <p:tgtEl>
                                          <p:spTgt spid="19"/>
                                        </p:tgtEl>
                                        <p:attrNameLst>
                                          <p:attrName>ppt_y</p:attrName>
                                        </p:attrNameLst>
                                      </p:cBhvr>
                                      <p:tavLst>
                                        <p:tav tm="0" fmla="#ppt_y-sin(pi*$)/27">
                                          <p:val>
                                            <p:fltVal val="0"/>
                                          </p:val>
                                        </p:tav>
                                        <p:tav tm="100000">
                                          <p:val>
                                            <p:fltVal val="1"/>
                                          </p:val>
                                        </p:tav>
                                      </p:tavLst>
                                    </p:anim>
                                    <p:anim calcmode="lin" valueType="num">
                                      <p:cBhvr>
                                        <p:cTn id="69" dur="164" tmFilter="0, 0; 0.125,0.2665; 0.25,0.4; 0.375,0.465; 0.5,0.5;  0.625,0.535; 0.75,0.6; 0.875,0.7335; 1,1">
                                          <p:stCondLst>
                                            <p:cond delay="1656"/>
                                          </p:stCondLst>
                                        </p:cTn>
                                        <p:tgtEl>
                                          <p:spTgt spid="19"/>
                                        </p:tgtEl>
                                        <p:attrNameLst>
                                          <p:attrName>ppt_y</p:attrName>
                                        </p:attrNameLst>
                                      </p:cBhvr>
                                      <p:tavLst>
                                        <p:tav tm="0" fmla="#ppt_y-sin(pi*$)/81">
                                          <p:val>
                                            <p:fltVal val="0"/>
                                          </p:val>
                                        </p:tav>
                                        <p:tav tm="100000">
                                          <p:val>
                                            <p:fltVal val="1"/>
                                          </p:val>
                                        </p:tav>
                                      </p:tavLst>
                                    </p:anim>
                                    <p:animScale>
                                      <p:cBhvr>
                                        <p:cTn id="70" dur="26">
                                          <p:stCondLst>
                                            <p:cond delay="650"/>
                                          </p:stCondLst>
                                        </p:cTn>
                                        <p:tgtEl>
                                          <p:spTgt spid="19"/>
                                        </p:tgtEl>
                                      </p:cBhvr>
                                      <p:to x="100000" y="60000"/>
                                    </p:animScale>
                                    <p:animScale>
                                      <p:cBhvr>
                                        <p:cTn id="71" dur="166" decel="50000">
                                          <p:stCondLst>
                                            <p:cond delay="676"/>
                                          </p:stCondLst>
                                        </p:cTn>
                                        <p:tgtEl>
                                          <p:spTgt spid="19"/>
                                        </p:tgtEl>
                                      </p:cBhvr>
                                      <p:to x="100000" y="100000"/>
                                    </p:animScale>
                                    <p:animScale>
                                      <p:cBhvr>
                                        <p:cTn id="72" dur="26">
                                          <p:stCondLst>
                                            <p:cond delay="1312"/>
                                          </p:stCondLst>
                                        </p:cTn>
                                        <p:tgtEl>
                                          <p:spTgt spid="19"/>
                                        </p:tgtEl>
                                      </p:cBhvr>
                                      <p:to x="100000" y="80000"/>
                                    </p:animScale>
                                    <p:animScale>
                                      <p:cBhvr>
                                        <p:cTn id="73" dur="166" decel="50000">
                                          <p:stCondLst>
                                            <p:cond delay="1338"/>
                                          </p:stCondLst>
                                        </p:cTn>
                                        <p:tgtEl>
                                          <p:spTgt spid="19"/>
                                        </p:tgtEl>
                                      </p:cBhvr>
                                      <p:to x="100000" y="100000"/>
                                    </p:animScale>
                                    <p:animScale>
                                      <p:cBhvr>
                                        <p:cTn id="74" dur="26">
                                          <p:stCondLst>
                                            <p:cond delay="1642"/>
                                          </p:stCondLst>
                                        </p:cTn>
                                        <p:tgtEl>
                                          <p:spTgt spid="19"/>
                                        </p:tgtEl>
                                      </p:cBhvr>
                                      <p:to x="100000" y="90000"/>
                                    </p:animScale>
                                    <p:animScale>
                                      <p:cBhvr>
                                        <p:cTn id="75" dur="166" decel="50000">
                                          <p:stCondLst>
                                            <p:cond delay="1668"/>
                                          </p:stCondLst>
                                        </p:cTn>
                                        <p:tgtEl>
                                          <p:spTgt spid="19"/>
                                        </p:tgtEl>
                                      </p:cBhvr>
                                      <p:to x="100000" y="100000"/>
                                    </p:animScale>
                                    <p:animScale>
                                      <p:cBhvr>
                                        <p:cTn id="76" dur="26">
                                          <p:stCondLst>
                                            <p:cond delay="1808"/>
                                          </p:stCondLst>
                                        </p:cTn>
                                        <p:tgtEl>
                                          <p:spTgt spid="19"/>
                                        </p:tgtEl>
                                      </p:cBhvr>
                                      <p:to x="100000" y="95000"/>
                                    </p:animScale>
                                    <p:animScale>
                                      <p:cBhvr>
                                        <p:cTn id="77" dur="166" decel="50000">
                                          <p:stCondLst>
                                            <p:cond delay="1834"/>
                                          </p:stCondLst>
                                        </p:cTn>
                                        <p:tgtEl>
                                          <p:spTgt spid="19"/>
                                        </p:tgtEl>
                                      </p:cBhvr>
                                      <p:to x="100000" y="100000"/>
                                    </p:animScale>
                                  </p:childTnLst>
                                </p:cTn>
                              </p:par>
                            </p:childTnLst>
                          </p:cTn>
                        </p:par>
                      </p:childTnLst>
                    </p:cTn>
                  </p:par>
                  <p:par>
                    <p:cTn id="78" fill="hold">
                      <p:stCondLst>
                        <p:cond delay="indefinite"/>
                      </p:stCondLst>
                      <p:childTnLst>
                        <p:par>
                          <p:cTn id="79" fill="hold">
                            <p:stCondLst>
                              <p:cond delay="0"/>
                            </p:stCondLst>
                            <p:childTnLst>
                              <p:par>
                                <p:cTn id="80" presetID="42" presetClass="entr" presetSubtype="0" fill="hold" grpId="0" nodeType="clickEffect">
                                  <p:stCondLst>
                                    <p:cond delay="0"/>
                                  </p:stCondLst>
                                  <p:childTnLst>
                                    <p:set>
                                      <p:cBhvr>
                                        <p:cTn id="81" dur="1" fill="hold">
                                          <p:stCondLst>
                                            <p:cond delay="0"/>
                                          </p:stCondLst>
                                        </p:cTn>
                                        <p:tgtEl>
                                          <p:spTgt spid="20"/>
                                        </p:tgtEl>
                                        <p:attrNameLst>
                                          <p:attrName>style.visibility</p:attrName>
                                        </p:attrNameLst>
                                      </p:cBhvr>
                                      <p:to>
                                        <p:strVal val="visible"/>
                                      </p:to>
                                    </p:set>
                                    <p:animEffect transition="in" filter="fade">
                                      <p:cBhvr>
                                        <p:cTn id="82" dur="1000"/>
                                        <p:tgtEl>
                                          <p:spTgt spid="20"/>
                                        </p:tgtEl>
                                      </p:cBhvr>
                                    </p:animEffect>
                                    <p:anim calcmode="lin" valueType="num">
                                      <p:cBhvr>
                                        <p:cTn id="83" dur="1000" fill="hold"/>
                                        <p:tgtEl>
                                          <p:spTgt spid="20"/>
                                        </p:tgtEl>
                                        <p:attrNameLst>
                                          <p:attrName>ppt_x</p:attrName>
                                        </p:attrNameLst>
                                      </p:cBhvr>
                                      <p:tavLst>
                                        <p:tav tm="0">
                                          <p:val>
                                            <p:strVal val="#ppt_x"/>
                                          </p:val>
                                        </p:tav>
                                        <p:tav tm="100000">
                                          <p:val>
                                            <p:strVal val="#ppt_x"/>
                                          </p:val>
                                        </p:tav>
                                      </p:tavLst>
                                    </p:anim>
                                    <p:anim calcmode="lin" valueType="num">
                                      <p:cBhvr>
                                        <p:cTn id="84" dur="1000" fill="hold"/>
                                        <p:tgtEl>
                                          <p:spTgt spid="20"/>
                                        </p:tgtEl>
                                        <p:attrNameLst>
                                          <p:attrName>ppt_y</p:attrName>
                                        </p:attrNameLst>
                                      </p:cBhvr>
                                      <p:tavLst>
                                        <p:tav tm="0">
                                          <p:val>
                                            <p:strVal val="#ppt_y+.1"/>
                                          </p:val>
                                        </p:tav>
                                        <p:tav tm="100000">
                                          <p:val>
                                            <p:strVal val="#ppt_y"/>
                                          </p:val>
                                        </p:tav>
                                      </p:tavLst>
                                    </p:anim>
                                  </p:childTnLst>
                                </p:cTn>
                              </p:par>
                              <p:par>
                                <p:cTn id="85" presetID="42" presetClass="entr" presetSubtype="0" fill="hold" grpId="0" nodeType="withEffect">
                                  <p:stCondLst>
                                    <p:cond delay="0"/>
                                  </p:stCondLst>
                                  <p:childTnLst>
                                    <p:set>
                                      <p:cBhvr>
                                        <p:cTn id="86" dur="1" fill="hold">
                                          <p:stCondLst>
                                            <p:cond delay="0"/>
                                          </p:stCondLst>
                                        </p:cTn>
                                        <p:tgtEl>
                                          <p:spTgt spid="21"/>
                                        </p:tgtEl>
                                        <p:attrNameLst>
                                          <p:attrName>style.visibility</p:attrName>
                                        </p:attrNameLst>
                                      </p:cBhvr>
                                      <p:to>
                                        <p:strVal val="visible"/>
                                      </p:to>
                                    </p:set>
                                    <p:animEffect transition="in" filter="fade">
                                      <p:cBhvr>
                                        <p:cTn id="87" dur="1000"/>
                                        <p:tgtEl>
                                          <p:spTgt spid="21"/>
                                        </p:tgtEl>
                                      </p:cBhvr>
                                    </p:animEffect>
                                    <p:anim calcmode="lin" valueType="num">
                                      <p:cBhvr>
                                        <p:cTn id="88" dur="1000" fill="hold"/>
                                        <p:tgtEl>
                                          <p:spTgt spid="21"/>
                                        </p:tgtEl>
                                        <p:attrNameLst>
                                          <p:attrName>ppt_x</p:attrName>
                                        </p:attrNameLst>
                                      </p:cBhvr>
                                      <p:tavLst>
                                        <p:tav tm="0">
                                          <p:val>
                                            <p:strVal val="#ppt_x"/>
                                          </p:val>
                                        </p:tav>
                                        <p:tav tm="100000">
                                          <p:val>
                                            <p:strVal val="#ppt_x"/>
                                          </p:val>
                                        </p:tav>
                                      </p:tavLst>
                                    </p:anim>
                                    <p:anim calcmode="lin" valueType="num">
                                      <p:cBhvr>
                                        <p:cTn id="8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90" fill="hold">
                      <p:stCondLst>
                        <p:cond delay="indefinite"/>
                      </p:stCondLst>
                      <p:childTnLst>
                        <p:par>
                          <p:cTn id="91" fill="hold">
                            <p:stCondLst>
                              <p:cond delay="0"/>
                            </p:stCondLst>
                            <p:childTnLst>
                              <p:par>
                                <p:cTn id="92" presetID="26" presetClass="entr" presetSubtype="0" fill="hold" grpId="0" nodeType="clickEffect">
                                  <p:stCondLst>
                                    <p:cond delay="0"/>
                                  </p:stCondLst>
                                  <p:childTnLst>
                                    <p:set>
                                      <p:cBhvr>
                                        <p:cTn id="93" dur="1" fill="hold">
                                          <p:stCondLst>
                                            <p:cond delay="0"/>
                                          </p:stCondLst>
                                        </p:cTn>
                                        <p:tgtEl>
                                          <p:spTgt spid="22"/>
                                        </p:tgtEl>
                                        <p:attrNameLst>
                                          <p:attrName>style.visibility</p:attrName>
                                        </p:attrNameLst>
                                      </p:cBhvr>
                                      <p:to>
                                        <p:strVal val="visible"/>
                                      </p:to>
                                    </p:set>
                                    <p:animEffect transition="in" filter="wipe(down)">
                                      <p:cBhvr>
                                        <p:cTn id="94" dur="580">
                                          <p:stCondLst>
                                            <p:cond delay="0"/>
                                          </p:stCondLst>
                                        </p:cTn>
                                        <p:tgtEl>
                                          <p:spTgt spid="22"/>
                                        </p:tgtEl>
                                      </p:cBhvr>
                                    </p:animEffect>
                                    <p:anim calcmode="lin" valueType="num">
                                      <p:cBhvr>
                                        <p:cTn id="95" dur="1822"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96" dur="664"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97" dur="664" tmFilter="0, 0; 0.125,0.2665; 0.25,0.4; 0.375,0.465; 0.5,0.5;  0.625,0.535; 0.75,0.6; 0.875,0.7335; 1,1">
                                          <p:stCondLst>
                                            <p:cond delay="664"/>
                                          </p:stCondLst>
                                        </p:cTn>
                                        <p:tgtEl>
                                          <p:spTgt spid="22"/>
                                        </p:tgtEl>
                                        <p:attrNameLst>
                                          <p:attrName>ppt_y</p:attrName>
                                        </p:attrNameLst>
                                      </p:cBhvr>
                                      <p:tavLst>
                                        <p:tav tm="0" fmla="#ppt_y-sin(pi*$)/9">
                                          <p:val>
                                            <p:fltVal val="0"/>
                                          </p:val>
                                        </p:tav>
                                        <p:tav tm="100000">
                                          <p:val>
                                            <p:fltVal val="1"/>
                                          </p:val>
                                        </p:tav>
                                      </p:tavLst>
                                    </p:anim>
                                    <p:anim calcmode="lin" valueType="num">
                                      <p:cBhvr>
                                        <p:cTn id="98" dur="332" tmFilter="0, 0; 0.125,0.2665; 0.25,0.4; 0.375,0.465; 0.5,0.5;  0.625,0.535; 0.75,0.6; 0.875,0.7335; 1,1">
                                          <p:stCondLst>
                                            <p:cond delay="1324"/>
                                          </p:stCondLst>
                                        </p:cTn>
                                        <p:tgtEl>
                                          <p:spTgt spid="22"/>
                                        </p:tgtEl>
                                        <p:attrNameLst>
                                          <p:attrName>ppt_y</p:attrName>
                                        </p:attrNameLst>
                                      </p:cBhvr>
                                      <p:tavLst>
                                        <p:tav tm="0" fmla="#ppt_y-sin(pi*$)/27">
                                          <p:val>
                                            <p:fltVal val="0"/>
                                          </p:val>
                                        </p:tav>
                                        <p:tav tm="100000">
                                          <p:val>
                                            <p:fltVal val="1"/>
                                          </p:val>
                                        </p:tav>
                                      </p:tavLst>
                                    </p:anim>
                                    <p:anim calcmode="lin" valueType="num">
                                      <p:cBhvr>
                                        <p:cTn id="99" dur="164" tmFilter="0, 0; 0.125,0.2665; 0.25,0.4; 0.375,0.465; 0.5,0.5;  0.625,0.535; 0.75,0.6; 0.875,0.7335; 1,1">
                                          <p:stCondLst>
                                            <p:cond delay="1656"/>
                                          </p:stCondLst>
                                        </p:cTn>
                                        <p:tgtEl>
                                          <p:spTgt spid="22"/>
                                        </p:tgtEl>
                                        <p:attrNameLst>
                                          <p:attrName>ppt_y</p:attrName>
                                        </p:attrNameLst>
                                      </p:cBhvr>
                                      <p:tavLst>
                                        <p:tav tm="0" fmla="#ppt_y-sin(pi*$)/81">
                                          <p:val>
                                            <p:fltVal val="0"/>
                                          </p:val>
                                        </p:tav>
                                        <p:tav tm="100000">
                                          <p:val>
                                            <p:fltVal val="1"/>
                                          </p:val>
                                        </p:tav>
                                      </p:tavLst>
                                    </p:anim>
                                    <p:animScale>
                                      <p:cBhvr>
                                        <p:cTn id="100" dur="26">
                                          <p:stCondLst>
                                            <p:cond delay="650"/>
                                          </p:stCondLst>
                                        </p:cTn>
                                        <p:tgtEl>
                                          <p:spTgt spid="22"/>
                                        </p:tgtEl>
                                      </p:cBhvr>
                                      <p:to x="100000" y="60000"/>
                                    </p:animScale>
                                    <p:animScale>
                                      <p:cBhvr>
                                        <p:cTn id="101" dur="166" decel="50000">
                                          <p:stCondLst>
                                            <p:cond delay="676"/>
                                          </p:stCondLst>
                                        </p:cTn>
                                        <p:tgtEl>
                                          <p:spTgt spid="22"/>
                                        </p:tgtEl>
                                      </p:cBhvr>
                                      <p:to x="100000" y="100000"/>
                                    </p:animScale>
                                    <p:animScale>
                                      <p:cBhvr>
                                        <p:cTn id="102" dur="26">
                                          <p:stCondLst>
                                            <p:cond delay="1312"/>
                                          </p:stCondLst>
                                        </p:cTn>
                                        <p:tgtEl>
                                          <p:spTgt spid="22"/>
                                        </p:tgtEl>
                                      </p:cBhvr>
                                      <p:to x="100000" y="80000"/>
                                    </p:animScale>
                                    <p:animScale>
                                      <p:cBhvr>
                                        <p:cTn id="103" dur="166" decel="50000">
                                          <p:stCondLst>
                                            <p:cond delay="1338"/>
                                          </p:stCondLst>
                                        </p:cTn>
                                        <p:tgtEl>
                                          <p:spTgt spid="22"/>
                                        </p:tgtEl>
                                      </p:cBhvr>
                                      <p:to x="100000" y="100000"/>
                                    </p:animScale>
                                    <p:animScale>
                                      <p:cBhvr>
                                        <p:cTn id="104" dur="26">
                                          <p:stCondLst>
                                            <p:cond delay="1642"/>
                                          </p:stCondLst>
                                        </p:cTn>
                                        <p:tgtEl>
                                          <p:spTgt spid="22"/>
                                        </p:tgtEl>
                                      </p:cBhvr>
                                      <p:to x="100000" y="90000"/>
                                    </p:animScale>
                                    <p:animScale>
                                      <p:cBhvr>
                                        <p:cTn id="105" dur="166" decel="50000">
                                          <p:stCondLst>
                                            <p:cond delay="1668"/>
                                          </p:stCondLst>
                                        </p:cTn>
                                        <p:tgtEl>
                                          <p:spTgt spid="22"/>
                                        </p:tgtEl>
                                      </p:cBhvr>
                                      <p:to x="100000" y="100000"/>
                                    </p:animScale>
                                    <p:animScale>
                                      <p:cBhvr>
                                        <p:cTn id="106" dur="26">
                                          <p:stCondLst>
                                            <p:cond delay="1808"/>
                                          </p:stCondLst>
                                        </p:cTn>
                                        <p:tgtEl>
                                          <p:spTgt spid="22"/>
                                        </p:tgtEl>
                                      </p:cBhvr>
                                      <p:to x="100000" y="95000"/>
                                    </p:animScale>
                                    <p:animScale>
                                      <p:cBhvr>
                                        <p:cTn id="107" dur="166" decel="50000">
                                          <p:stCondLst>
                                            <p:cond delay="1834"/>
                                          </p:stCondLst>
                                        </p:cTn>
                                        <p:tgtEl>
                                          <p:spTgt spid="22"/>
                                        </p:tgtEl>
                                      </p:cBhvr>
                                      <p:to x="100000" y="100000"/>
                                    </p:animScale>
                                  </p:childTnLst>
                                </p:cTn>
                              </p:par>
                              <p:par>
                                <p:cTn id="108" presetID="26" presetClass="entr" presetSubtype="0" fill="hold" grpId="0" nodeType="withEffect">
                                  <p:stCondLst>
                                    <p:cond delay="0"/>
                                  </p:stCondLst>
                                  <p:childTnLst>
                                    <p:set>
                                      <p:cBhvr>
                                        <p:cTn id="109" dur="1" fill="hold">
                                          <p:stCondLst>
                                            <p:cond delay="0"/>
                                          </p:stCondLst>
                                        </p:cTn>
                                        <p:tgtEl>
                                          <p:spTgt spid="23"/>
                                        </p:tgtEl>
                                        <p:attrNameLst>
                                          <p:attrName>style.visibility</p:attrName>
                                        </p:attrNameLst>
                                      </p:cBhvr>
                                      <p:to>
                                        <p:strVal val="visible"/>
                                      </p:to>
                                    </p:set>
                                    <p:animEffect transition="in" filter="wipe(down)">
                                      <p:cBhvr>
                                        <p:cTn id="110" dur="580">
                                          <p:stCondLst>
                                            <p:cond delay="0"/>
                                          </p:stCondLst>
                                        </p:cTn>
                                        <p:tgtEl>
                                          <p:spTgt spid="23"/>
                                        </p:tgtEl>
                                      </p:cBhvr>
                                    </p:animEffect>
                                    <p:anim calcmode="lin" valueType="num">
                                      <p:cBhvr>
                                        <p:cTn id="111" dur="1822" tmFilter="0,0; 0.14,0.36; 0.43,0.73; 0.71,0.91; 1.0,1.0">
                                          <p:stCondLst>
                                            <p:cond delay="0"/>
                                          </p:stCondLst>
                                        </p:cTn>
                                        <p:tgtEl>
                                          <p:spTgt spid="23"/>
                                        </p:tgtEl>
                                        <p:attrNameLst>
                                          <p:attrName>ppt_x</p:attrName>
                                        </p:attrNameLst>
                                      </p:cBhvr>
                                      <p:tavLst>
                                        <p:tav tm="0">
                                          <p:val>
                                            <p:strVal val="#ppt_x-0.25"/>
                                          </p:val>
                                        </p:tav>
                                        <p:tav tm="100000">
                                          <p:val>
                                            <p:strVal val="#ppt_x"/>
                                          </p:val>
                                        </p:tav>
                                      </p:tavLst>
                                    </p:anim>
                                    <p:anim calcmode="lin" valueType="num">
                                      <p:cBhvr>
                                        <p:cTn id="112" dur="664" tmFilter="0.0,0.0; 0.25,0.07; 0.50,0.2; 0.75,0.467; 1.0,1.0">
                                          <p:stCondLst>
                                            <p:cond delay="0"/>
                                          </p:stCondLst>
                                        </p:cTn>
                                        <p:tgtEl>
                                          <p:spTgt spid="23"/>
                                        </p:tgtEl>
                                        <p:attrNameLst>
                                          <p:attrName>ppt_y</p:attrName>
                                        </p:attrNameLst>
                                      </p:cBhvr>
                                      <p:tavLst>
                                        <p:tav tm="0" fmla="#ppt_y-sin(pi*$)/3">
                                          <p:val>
                                            <p:fltVal val="0.5"/>
                                          </p:val>
                                        </p:tav>
                                        <p:tav tm="100000">
                                          <p:val>
                                            <p:fltVal val="1"/>
                                          </p:val>
                                        </p:tav>
                                      </p:tavLst>
                                    </p:anim>
                                    <p:anim calcmode="lin" valueType="num">
                                      <p:cBhvr>
                                        <p:cTn id="113" dur="664" tmFilter="0, 0; 0.125,0.2665; 0.25,0.4; 0.375,0.465; 0.5,0.5;  0.625,0.535; 0.75,0.6; 0.875,0.7335; 1,1">
                                          <p:stCondLst>
                                            <p:cond delay="664"/>
                                          </p:stCondLst>
                                        </p:cTn>
                                        <p:tgtEl>
                                          <p:spTgt spid="23"/>
                                        </p:tgtEl>
                                        <p:attrNameLst>
                                          <p:attrName>ppt_y</p:attrName>
                                        </p:attrNameLst>
                                      </p:cBhvr>
                                      <p:tavLst>
                                        <p:tav tm="0" fmla="#ppt_y-sin(pi*$)/9">
                                          <p:val>
                                            <p:fltVal val="0"/>
                                          </p:val>
                                        </p:tav>
                                        <p:tav tm="100000">
                                          <p:val>
                                            <p:fltVal val="1"/>
                                          </p:val>
                                        </p:tav>
                                      </p:tavLst>
                                    </p:anim>
                                    <p:anim calcmode="lin" valueType="num">
                                      <p:cBhvr>
                                        <p:cTn id="114" dur="332" tmFilter="0, 0; 0.125,0.2665; 0.25,0.4; 0.375,0.465; 0.5,0.5;  0.625,0.535; 0.75,0.6; 0.875,0.7335; 1,1">
                                          <p:stCondLst>
                                            <p:cond delay="1324"/>
                                          </p:stCondLst>
                                        </p:cTn>
                                        <p:tgtEl>
                                          <p:spTgt spid="23"/>
                                        </p:tgtEl>
                                        <p:attrNameLst>
                                          <p:attrName>ppt_y</p:attrName>
                                        </p:attrNameLst>
                                      </p:cBhvr>
                                      <p:tavLst>
                                        <p:tav tm="0" fmla="#ppt_y-sin(pi*$)/27">
                                          <p:val>
                                            <p:fltVal val="0"/>
                                          </p:val>
                                        </p:tav>
                                        <p:tav tm="100000">
                                          <p:val>
                                            <p:fltVal val="1"/>
                                          </p:val>
                                        </p:tav>
                                      </p:tavLst>
                                    </p:anim>
                                    <p:anim calcmode="lin" valueType="num">
                                      <p:cBhvr>
                                        <p:cTn id="115" dur="164" tmFilter="0, 0; 0.125,0.2665; 0.25,0.4; 0.375,0.465; 0.5,0.5;  0.625,0.535; 0.75,0.6; 0.875,0.7335; 1,1">
                                          <p:stCondLst>
                                            <p:cond delay="1656"/>
                                          </p:stCondLst>
                                        </p:cTn>
                                        <p:tgtEl>
                                          <p:spTgt spid="23"/>
                                        </p:tgtEl>
                                        <p:attrNameLst>
                                          <p:attrName>ppt_y</p:attrName>
                                        </p:attrNameLst>
                                      </p:cBhvr>
                                      <p:tavLst>
                                        <p:tav tm="0" fmla="#ppt_y-sin(pi*$)/81">
                                          <p:val>
                                            <p:fltVal val="0"/>
                                          </p:val>
                                        </p:tav>
                                        <p:tav tm="100000">
                                          <p:val>
                                            <p:fltVal val="1"/>
                                          </p:val>
                                        </p:tav>
                                      </p:tavLst>
                                    </p:anim>
                                    <p:animScale>
                                      <p:cBhvr>
                                        <p:cTn id="116" dur="26">
                                          <p:stCondLst>
                                            <p:cond delay="650"/>
                                          </p:stCondLst>
                                        </p:cTn>
                                        <p:tgtEl>
                                          <p:spTgt spid="23"/>
                                        </p:tgtEl>
                                      </p:cBhvr>
                                      <p:to x="100000" y="60000"/>
                                    </p:animScale>
                                    <p:animScale>
                                      <p:cBhvr>
                                        <p:cTn id="117" dur="166" decel="50000">
                                          <p:stCondLst>
                                            <p:cond delay="676"/>
                                          </p:stCondLst>
                                        </p:cTn>
                                        <p:tgtEl>
                                          <p:spTgt spid="23"/>
                                        </p:tgtEl>
                                      </p:cBhvr>
                                      <p:to x="100000" y="100000"/>
                                    </p:animScale>
                                    <p:animScale>
                                      <p:cBhvr>
                                        <p:cTn id="118" dur="26">
                                          <p:stCondLst>
                                            <p:cond delay="1312"/>
                                          </p:stCondLst>
                                        </p:cTn>
                                        <p:tgtEl>
                                          <p:spTgt spid="23"/>
                                        </p:tgtEl>
                                      </p:cBhvr>
                                      <p:to x="100000" y="80000"/>
                                    </p:animScale>
                                    <p:animScale>
                                      <p:cBhvr>
                                        <p:cTn id="119" dur="166" decel="50000">
                                          <p:stCondLst>
                                            <p:cond delay="1338"/>
                                          </p:stCondLst>
                                        </p:cTn>
                                        <p:tgtEl>
                                          <p:spTgt spid="23"/>
                                        </p:tgtEl>
                                      </p:cBhvr>
                                      <p:to x="100000" y="100000"/>
                                    </p:animScale>
                                    <p:animScale>
                                      <p:cBhvr>
                                        <p:cTn id="120" dur="26">
                                          <p:stCondLst>
                                            <p:cond delay="1642"/>
                                          </p:stCondLst>
                                        </p:cTn>
                                        <p:tgtEl>
                                          <p:spTgt spid="23"/>
                                        </p:tgtEl>
                                      </p:cBhvr>
                                      <p:to x="100000" y="90000"/>
                                    </p:animScale>
                                    <p:animScale>
                                      <p:cBhvr>
                                        <p:cTn id="121" dur="166" decel="50000">
                                          <p:stCondLst>
                                            <p:cond delay="1668"/>
                                          </p:stCondLst>
                                        </p:cTn>
                                        <p:tgtEl>
                                          <p:spTgt spid="23"/>
                                        </p:tgtEl>
                                      </p:cBhvr>
                                      <p:to x="100000" y="100000"/>
                                    </p:animScale>
                                    <p:animScale>
                                      <p:cBhvr>
                                        <p:cTn id="122" dur="26">
                                          <p:stCondLst>
                                            <p:cond delay="1808"/>
                                          </p:stCondLst>
                                        </p:cTn>
                                        <p:tgtEl>
                                          <p:spTgt spid="23"/>
                                        </p:tgtEl>
                                      </p:cBhvr>
                                      <p:to x="100000" y="95000"/>
                                    </p:animScale>
                                    <p:animScale>
                                      <p:cBhvr>
                                        <p:cTn id="123" dur="166" decel="50000">
                                          <p:stCondLst>
                                            <p:cond delay="1834"/>
                                          </p:stCondLst>
                                        </p:cTn>
                                        <p:tgtEl>
                                          <p:spTgt spid="23"/>
                                        </p:tgtEl>
                                      </p:cBhvr>
                                      <p:to x="100000" y="100000"/>
                                    </p:animScale>
                                  </p:childTnLst>
                                </p:cTn>
                              </p:par>
                            </p:childTnLst>
                          </p:cTn>
                        </p:par>
                      </p:childTnLst>
                    </p:cTn>
                  </p:par>
                  <p:par>
                    <p:cTn id="124" fill="hold">
                      <p:stCondLst>
                        <p:cond delay="indefinite"/>
                      </p:stCondLst>
                      <p:childTnLst>
                        <p:par>
                          <p:cTn id="125" fill="hold">
                            <p:stCondLst>
                              <p:cond delay="0"/>
                            </p:stCondLst>
                            <p:childTnLst>
                              <p:par>
                                <p:cTn id="126" presetID="26" presetClass="entr" presetSubtype="0" fill="hold" grpId="0" nodeType="clickEffect">
                                  <p:stCondLst>
                                    <p:cond delay="0"/>
                                  </p:stCondLst>
                                  <p:childTnLst>
                                    <p:set>
                                      <p:cBhvr>
                                        <p:cTn id="127" dur="1" fill="hold">
                                          <p:stCondLst>
                                            <p:cond delay="0"/>
                                          </p:stCondLst>
                                        </p:cTn>
                                        <p:tgtEl>
                                          <p:spTgt spid="36"/>
                                        </p:tgtEl>
                                        <p:attrNameLst>
                                          <p:attrName>style.visibility</p:attrName>
                                        </p:attrNameLst>
                                      </p:cBhvr>
                                      <p:to>
                                        <p:strVal val="visible"/>
                                      </p:to>
                                    </p:set>
                                    <p:animEffect transition="in" filter="wipe(down)">
                                      <p:cBhvr>
                                        <p:cTn id="128" dur="580">
                                          <p:stCondLst>
                                            <p:cond delay="0"/>
                                          </p:stCondLst>
                                        </p:cTn>
                                        <p:tgtEl>
                                          <p:spTgt spid="36"/>
                                        </p:tgtEl>
                                      </p:cBhvr>
                                    </p:animEffect>
                                    <p:anim calcmode="lin" valueType="num">
                                      <p:cBhvr>
                                        <p:cTn id="129" dur="1822" tmFilter="0,0; 0.14,0.36; 0.43,0.73; 0.71,0.91; 1.0,1.0">
                                          <p:stCondLst>
                                            <p:cond delay="0"/>
                                          </p:stCondLst>
                                        </p:cTn>
                                        <p:tgtEl>
                                          <p:spTgt spid="36"/>
                                        </p:tgtEl>
                                        <p:attrNameLst>
                                          <p:attrName>ppt_x</p:attrName>
                                        </p:attrNameLst>
                                      </p:cBhvr>
                                      <p:tavLst>
                                        <p:tav tm="0">
                                          <p:val>
                                            <p:strVal val="#ppt_x-0.25"/>
                                          </p:val>
                                        </p:tav>
                                        <p:tav tm="100000">
                                          <p:val>
                                            <p:strVal val="#ppt_x"/>
                                          </p:val>
                                        </p:tav>
                                      </p:tavLst>
                                    </p:anim>
                                    <p:anim calcmode="lin" valueType="num">
                                      <p:cBhvr>
                                        <p:cTn id="130" dur="664" tmFilter="0.0,0.0; 0.25,0.07; 0.50,0.2; 0.75,0.467; 1.0,1.0">
                                          <p:stCondLst>
                                            <p:cond delay="0"/>
                                          </p:stCondLst>
                                        </p:cTn>
                                        <p:tgtEl>
                                          <p:spTgt spid="36"/>
                                        </p:tgtEl>
                                        <p:attrNameLst>
                                          <p:attrName>ppt_y</p:attrName>
                                        </p:attrNameLst>
                                      </p:cBhvr>
                                      <p:tavLst>
                                        <p:tav tm="0" fmla="#ppt_y-sin(pi*$)/3">
                                          <p:val>
                                            <p:fltVal val="0.5"/>
                                          </p:val>
                                        </p:tav>
                                        <p:tav tm="100000">
                                          <p:val>
                                            <p:fltVal val="1"/>
                                          </p:val>
                                        </p:tav>
                                      </p:tavLst>
                                    </p:anim>
                                    <p:anim calcmode="lin" valueType="num">
                                      <p:cBhvr>
                                        <p:cTn id="131" dur="664" tmFilter="0, 0; 0.125,0.2665; 0.25,0.4; 0.375,0.465; 0.5,0.5;  0.625,0.535; 0.75,0.6; 0.875,0.7335; 1,1">
                                          <p:stCondLst>
                                            <p:cond delay="664"/>
                                          </p:stCondLst>
                                        </p:cTn>
                                        <p:tgtEl>
                                          <p:spTgt spid="36"/>
                                        </p:tgtEl>
                                        <p:attrNameLst>
                                          <p:attrName>ppt_y</p:attrName>
                                        </p:attrNameLst>
                                      </p:cBhvr>
                                      <p:tavLst>
                                        <p:tav tm="0" fmla="#ppt_y-sin(pi*$)/9">
                                          <p:val>
                                            <p:fltVal val="0"/>
                                          </p:val>
                                        </p:tav>
                                        <p:tav tm="100000">
                                          <p:val>
                                            <p:fltVal val="1"/>
                                          </p:val>
                                        </p:tav>
                                      </p:tavLst>
                                    </p:anim>
                                    <p:anim calcmode="lin" valueType="num">
                                      <p:cBhvr>
                                        <p:cTn id="132" dur="332" tmFilter="0, 0; 0.125,0.2665; 0.25,0.4; 0.375,0.465; 0.5,0.5;  0.625,0.535; 0.75,0.6; 0.875,0.7335; 1,1">
                                          <p:stCondLst>
                                            <p:cond delay="1324"/>
                                          </p:stCondLst>
                                        </p:cTn>
                                        <p:tgtEl>
                                          <p:spTgt spid="36"/>
                                        </p:tgtEl>
                                        <p:attrNameLst>
                                          <p:attrName>ppt_y</p:attrName>
                                        </p:attrNameLst>
                                      </p:cBhvr>
                                      <p:tavLst>
                                        <p:tav tm="0" fmla="#ppt_y-sin(pi*$)/27">
                                          <p:val>
                                            <p:fltVal val="0"/>
                                          </p:val>
                                        </p:tav>
                                        <p:tav tm="100000">
                                          <p:val>
                                            <p:fltVal val="1"/>
                                          </p:val>
                                        </p:tav>
                                      </p:tavLst>
                                    </p:anim>
                                    <p:anim calcmode="lin" valueType="num">
                                      <p:cBhvr>
                                        <p:cTn id="133" dur="164" tmFilter="0, 0; 0.125,0.2665; 0.25,0.4; 0.375,0.465; 0.5,0.5;  0.625,0.535; 0.75,0.6; 0.875,0.7335; 1,1">
                                          <p:stCondLst>
                                            <p:cond delay="1656"/>
                                          </p:stCondLst>
                                        </p:cTn>
                                        <p:tgtEl>
                                          <p:spTgt spid="36"/>
                                        </p:tgtEl>
                                        <p:attrNameLst>
                                          <p:attrName>ppt_y</p:attrName>
                                        </p:attrNameLst>
                                      </p:cBhvr>
                                      <p:tavLst>
                                        <p:tav tm="0" fmla="#ppt_y-sin(pi*$)/81">
                                          <p:val>
                                            <p:fltVal val="0"/>
                                          </p:val>
                                        </p:tav>
                                        <p:tav tm="100000">
                                          <p:val>
                                            <p:fltVal val="1"/>
                                          </p:val>
                                        </p:tav>
                                      </p:tavLst>
                                    </p:anim>
                                    <p:animScale>
                                      <p:cBhvr>
                                        <p:cTn id="134" dur="26">
                                          <p:stCondLst>
                                            <p:cond delay="650"/>
                                          </p:stCondLst>
                                        </p:cTn>
                                        <p:tgtEl>
                                          <p:spTgt spid="36"/>
                                        </p:tgtEl>
                                      </p:cBhvr>
                                      <p:to x="100000" y="60000"/>
                                    </p:animScale>
                                    <p:animScale>
                                      <p:cBhvr>
                                        <p:cTn id="135" dur="166" decel="50000">
                                          <p:stCondLst>
                                            <p:cond delay="676"/>
                                          </p:stCondLst>
                                        </p:cTn>
                                        <p:tgtEl>
                                          <p:spTgt spid="36"/>
                                        </p:tgtEl>
                                      </p:cBhvr>
                                      <p:to x="100000" y="100000"/>
                                    </p:animScale>
                                    <p:animScale>
                                      <p:cBhvr>
                                        <p:cTn id="136" dur="26">
                                          <p:stCondLst>
                                            <p:cond delay="1312"/>
                                          </p:stCondLst>
                                        </p:cTn>
                                        <p:tgtEl>
                                          <p:spTgt spid="36"/>
                                        </p:tgtEl>
                                      </p:cBhvr>
                                      <p:to x="100000" y="80000"/>
                                    </p:animScale>
                                    <p:animScale>
                                      <p:cBhvr>
                                        <p:cTn id="137" dur="166" decel="50000">
                                          <p:stCondLst>
                                            <p:cond delay="1338"/>
                                          </p:stCondLst>
                                        </p:cTn>
                                        <p:tgtEl>
                                          <p:spTgt spid="36"/>
                                        </p:tgtEl>
                                      </p:cBhvr>
                                      <p:to x="100000" y="100000"/>
                                    </p:animScale>
                                    <p:animScale>
                                      <p:cBhvr>
                                        <p:cTn id="138" dur="26">
                                          <p:stCondLst>
                                            <p:cond delay="1642"/>
                                          </p:stCondLst>
                                        </p:cTn>
                                        <p:tgtEl>
                                          <p:spTgt spid="36"/>
                                        </p:tgtEl>
                                      </p:cBhvr>
                                      <p:to x="100000" y="90000"/>
                                    </p:animScale>
                                    <p:animScale>
                                      <p:cBhvr>
                                        <p:cTn id="139" dur="166" decel="50000">
                                          <p:stCondLst>
                                            <p:cond delay="1668"/>
                                          </p:stCondLst>
                                        </p:cTn>
                                        <p:tgtEl>
                                          <p:spTgt spid="36"/>
                                        </p:tgtEl>
                                      </p:cBhvr>
                                      <p:to x="100000" y="100000"/>
                                    </p:animScale>
                                    <p:animScale>
                                      <p:cBhvr>
                                        <p:cTn id="140" dur="26">
                                          <p:stCondLst>
                                            <p:cond delay="1808"/>
                                          </p:stCondLst>
                                        </p:cTn>
                                        <p:tgtEl>
                                          <p:spTgt spid="36"/>
                                        </p:tgtEl>
                                      </p:cBhvr>
                                      <p:to x="100000" y="95000"/>
                                    </p:animScale>
                                    <p:animScale>
                                      <p:cBhvr>
                                        <p:cTn id="141" dur="166" decel="50000">
                                          <p:stCondLst>
                                            <p:cond delay="1834"/>
                                          </p:stCondLst>
                                        </p:cTn>
                                        <p:tgtEl>
                                          <p:spTgt spid="36"/>
                                        </p:tgtEl>
                                      </p:cBhvr>
                                      <p:to x="100000" y="100000"/>
                                    </p:animScale>
                                  </p:childTnLst>
                                </p:cTn>
                              </p:par>
                            </p:childTnLst>
                          </p:cTn>
                        </p:par>
                      </p:childTnLst>
                    </p:cTn>
                  </p:par>
                  <p:par>
                    <p:cTn id="142" fill="hold">
                      <p:stCondLst>
                        <p:cond delay="indefinite"/>
                      </p:stCondLst>
                      <p:childTnLst>
                        <p:par>
                          <p:cTn id="143" fill="hold">
                            <p:stCondLst>
                              <p:cond delay="0"/>
                            </p:stCondLst>
                            <p:childTnLst>
                              <p:par>
                                <p:cTn id="144" presetID="42" presetClass="entr" presetSubtype="0" fill="hold" grpId="0" nodeType="clickEffect">
                                  <p:stCondLst>
                                    <p:cond delay="0"/>
                                  </p:stCondLst>
                                  <p:childTnLst>
                                    <p:set>
                                      <p:cBhvr>
                                        <p:cTn id="145" dur="1" fill="hold">
                                          <p:stCondLst>
                                            <p:cond delay="0"/>
                                          </p:stCondLst>
                                        </p:cTn>
                                        <p:tgtEl>
                                          <p:spTgt spid="38"/>
                                        </p:tgtEl>
                                        <p:attrNameLst>
                                          <p:attrName>style.visibility</p:attrName>
                                        </p:attrNameLst>
                                      </p:cBhvr>
                                      <p:to>
                                        <p:strVal val="visible"/>
                                      </p:to>
                                    </p:set>
                                    <p:animEffect transition="in" filter="fade">
                                      <p:cBhvr>
                                        <p:cTn id="146" dur="1000"/>
                                        <p:tgtEl>
                                          <p:spTgt spid="38"/>
                                        </p:tgtEl>
                                      </p:cBhvr>
                                    </p:animEffect>
                                    <p:anim calcmode="lin" valueType="num">
                                      <p:cBhvr>
                                        <p:cTn id="147" dur="1000" fill="hold"/>
                                        <p:tgtEl>
                                          <p:spTgt spid="38"/>
                                        </p:tgtEl>
                                        <p:attrNameLst>
                                          <p:attrName>ppt_x</p:attrName>
                                        </p:attrNameLst>
                                      </p:cBhvr>
                                      <p:tavLst>
                                        <p:tav tm="0">
                                          <p:val>
                                            <p:strVal val="#ppt_x"/>
                                          </p:val>
                                        </p:tav>
                                        <p:tav tm="100000">
                                          <p:val>
                                            <p:strVal val="#ppt_x"/>
                                          </p:val>
                                        </p:tav>
                                      </p:tavLst>
                                    </p:anim>
                                    <p:anim calcmode="lin" valueType="num">
                                      <p:cBhvr>
                                        <p:cTn id="148" dur="1000" fill="hold"/>
                                        <p:tgtEl>
                                          <p:spTgt spid="38"/>
                                        </p:tgtEl>
                                        <p:attrNameLst>
                                          <p:attrName>ppt_y</p:attrName>
                                        </p:attrNameLst>
                                      </p:cBhvr>
                                      <p:tavLst>
                                        <p:tav tm="0">
                                          <p:val>
                                            <p:strVal val="#ppt_y+.1"/>
                                          </p:val>
                                        </p:tav>
                                        <p:tav tm="100000">
                                          <p:val>
                                            <p:strVal val="#ppt_y"/>
                                          </p:val>
                                        </p:tav>
                                      </p:tavLst>
                                    </p:anim>
                                  </p:childTnLst>
                                </p:cTn>
                              </p:par>
                            </p:childTnLst>
                          </p:cTn>
                        </p:par>
                      </p:childTnLst>
                    </p:cTn>
                  </p:par>
                  <p:par>
                    <p:cTn id="149" fill="hold">
                      <p:stCondLst>
                        <p:cond delay="indefinite"/>
                      </p:stCondLst>
                      <p:childTnLst>
                        <p:par>
                          <p:cTn id="150" fill="hold">
                            <p:stCondLst>
                              <p:cond delay="0"/>
                            </p:stCondLst>
                            <p:childTnLst>
                              <p:par>
                                <p:cTn id="151" presetID="42" presetClass="entr" presetSubtype="0" fill="hold" grpId="0" nodeType="clickEffect">
                                  <p:stCondLst>
                                    <p:cond delay="0"/>
                                  </p:stCondLst>
                                  <p:childTnLst>
                                    <p:set>
                                      <p:cBhvr>
                                        <p:cTn id="152" dur="1" fill="hold">
                                          <p:stCondLst>
                                            <p:cond delay="0"/>
                                          </p:stCondLst>
                                        </p:cTn>
                                        <p:tgtEl>
                                          <p:spTgt spid="40"/>
                                        </p:tgtEl>
                                        <p:attrNameLst>
                                          <p:attrName>style.visibility</p:attrName>
                                        </p:attrNameLst>
                                      </p:cBhvr>
                                      <p:to>
                                        <p:strVal val="visible"/>
                                      </p:to>
                                    </p:set>
                                    <p:animEffect transition="in" filter="fade">
                                      <p:cBhvr>
                                        <p:cTn id="153" dur="1000"/>
                                        <p:tgtEl>
                                          <p:spTgt spid="40"/>
                                        </p:tgtEl>
                                      </p:cBhvr>
                                    </p:animEffect>
                                    <p:anim calcmode="lin" valueType="num">
                                      <p:cBhvr>
                                        <p:cTn id="154" dur="1000" fill="hold"/>
                                        <p:tgtEl>
                                          <p:spTgt spid="40"/>
                                        </p:tgtEl>
                                        <p:attrNameLst>
                                          <p:attrName>ppt_x</p:attrName>
                                        </p:attrNameLst>
                                      </p:cBhvr>
                                      <p:tavLst>
                                        <p:tav tm="0">
                                          <p:val>
                                            <p:strVal val="#ppt_x"/>
                                          </p:val>
                                        </p:tav>
                                        <p:tav tm="100000">
                                          <p:val>
                                            <p:strVal val="#ppt_x"/>
                                          </p:val>
                                        </p:tav>
                                      </p:tavLst>
                                    </p:anim>
                                    <p:anim calcmode="lin" valueType="num">
                                      <p:cBhvr>
                                        <p:cTn id="155"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par>
                    <p:cTn id="156" fill="hold">
                      <p:stCondLst>
                        <p:cond delay="indefinite"/>
                      </p:stCondLst>
                      <p:childTnLst>
                        <p:par>
                          <p:cTn id="157" fill="hold">
                            <p:stCondLst>
                              <p:cond delay="0"/>
                            </p:stCondLst>
                            <p:childTnLst>
                              <p:par>
                                <p:cTn id="158" presetID="26" presetClass="entr" presetSubtype="0" fill="hold" grpId="0" nodeType="clickEffect">
                                  <p:stCondLst>
                                    <p:cond delay="0"/>
                                  </p:stCondLst>
                                  <p:childTnLst>
                                    <p:set>
                                      <p:cBhvr>
                                        <p:cTn id="159" dur="1" fill="hold">
                                          <p:stCondLst>
                                            <p:cond delay="0"/>
                                          </p:stCondLst>
                                        </p:cTn>
                                        <p:tgtEl>
                                          <p:spTgt spid="33"/>
                                        </p:tgtEl>
                                        <p:attrNameLst>
                                          <p:attrName>style.visibility</p:attrName>
                                        </p:attrNameLst>
                                      </p:cBhvr>
                                      <p:to>
                                        <p:strVal val="visible"/>
                                      </p:to>
                                    </p:set>
                                    <p:animEffect transition="in" filter="wipe(down)">
                                      <p:cBhvr>
                                        <p:cTn id="160" dur="580">
                                          <p:stCondLst>
                                            <p:cond delay="0"/>
                                          </p:stCondLst>
                                        </p:cTn>
                                        <p:tgtEl>
                                          <p:spTgt spid="33"/>
                                        </p:tgtEl>
                                      </p:cBhvr>
                                    </p:animEffect>
                                    <p:anim calcmode="lin" valueType="num">
                                      <p:cBhvr>
                                        <p:cTn id="161" dur="1822" tmFilter="0,0; 0.14,0.36; 0.43,0.73; 0.71,0.91; 1.0,1.0">
                                          <p:stCondLst>
                                            <p:cond delay="0"/>
                                          </p:stCondLst>
                                        </p:cTn>
                                        <p:tgtEl>
                                          <p:spTgt spid="33"/>
                                        </p:tgtEl>
                                        <p:attrNameLst>
                                          <p:attrName>ppt_x</p:attrName>
                                        </p:attrNameLst>
                                      </p:cBhvr>
                                      <p:tavLst>
                                        <p:tav tm="0">
                                          <p:val>
                                            <p:strVal val="#ppt_x-0.25"/>
                                          </p:val>
                                        </p:tav>
                                        <p:tav tm="100000">
                                          <p:val>
                                            <p:strVal val="#ppt_x"/>
                                          </p:val>
                                        </p:tav>
                                      </p:tavLst>
                                    </p:anim>
                                    <p:anim calcmode="lin" valueType="num">
                                      <p:cBhvr>
                                        <p:cTn id="162" dur="664" tmFilter="0.0,0.0; 0.25,0.07; 0.50,0.2; 0.75,0.467; 1.0,1.0">
                                          <p:stCondLst>
                                            <p:cond delay="0"/>
                                          </p:stCondLst>
                                        </p:cTn>
                                        <p:tgtEl>
                                          <p:spTgt spid="33"/>
                                        </p:tgtEl>
                                        <p:attrNameLst>
                                          <p:attrName>ppt_y</p:attrName>
                                        </p:attrNameLst>
                                      </p:cBhvr>
                                      <p:tavLst>
                                        <p:tav tm="0" fmla="#ppt_y-sin(pi*$)/3">
                                          <p:val>
                                            <p:fltVal val="0.5"/>
                                          </p:val>
                                        </p:tav>
                                        <p:tav tm="100000">
                                          <p:val>
                                            <p:fltVal val="1"/>
                                          </p:val>
                                        </p:tav>
                                      </p:tavLst>
                                    </p:anim>
                                    <p:anim calcmode="lin" valueType="num">
                                      <p:cBhvr>
                                        <p:cTn id="163" dur="664" tmFilter="0, 0; 0.125,0.2665; 0.25,0.4; 0.375,0.465; 0.5,0.5;  0.625,0.535; 0.75,0.6; 0.875,0.7335; 1,1">
                                          <p:stCondLst>
                                            <p:cond delay="664"/>
                                          </p:stCondLst>
                                        </p:cTn>
                                        <p:tgtEl>
                                          <p:spTgt spid="33"/>
                                        </p:tgtEl>
                                        <p:attrNameLst>
                                          <p:attrName>ppt_y</p:attrName>
                                        </p:attrNameLst>
                                      </p:cBhvr>
                                      <p:tavLst>
                                        <p:tav tm="0" fmla="#ppt_y-sin(pi*$)/9">
                                          <p:val>
                                            <p:fltVal val="0"/>
                                          </p:val>
                                        </p:tav>
                                        <p:tav tm="100000">
                                          <p:val>
                                            <p:fltVal val="1"/>
                                          </p:val>
                                        </p:tav>
                                      </p:tavLst>
                                    </p:anim>
                                    <p:anim calcmode="lin" valueType="num">
                                      <p:cBhvr>
                                        <p:cTn id="164" dur="332" tmFilter="0, 0; 0.125,0.2665; 0.25,0.4; 0.375,0.465; 0.5,0.5;  0.625,0.535; 0.75,0.6; 0.875,0.7335; 1,1">
                                          <p:stCondLst>
                                            <p:cond delay="1324"/>
                                          </p:stCondLst>
                                        </p:cTn>
                                        <p:tgtEl>
                                          <p:spTgt spid="33"/>
                                        </p:tgtEl>
                                        <p:attrNameLst>
                                          <p:attrName>ppt_y</p:attrName>
                                        </p:attrNameLst>
                                      </p:cBhvr>
                                      <p:tavLst>
                                        <p:tav tm="0" fmla="#ppt_y-sin(pi*$)/27">
                                          <p:val>
                                            <p:fltVal val="0"/>
                                          </p:val>
                                        </p:tav>
                                        <p:tav tm="100000">
                                          <p:val>
                                            <p:fltVal val="1"/>
                                          </p:val>
                                        </p:tav>
                                      </p:tavLst>
                                    </p:anim>
                                    <p:anim calcmode="lin" valueType="num">
                                      <p:cBhvr>
                                        <p:cTn id="165" dur="164" tmFilter="0, 0; 0.125,0.2665; 0.25,0.4; 0.375,0.465; 0.5,0.5;  0.625,0.535; 0.75,0.6; 0.875,0.7335; 1,1">
                                          <p:stCondLst>
                                            <p:cond delay="1656"/>
                                          </p:stCondLst>
                                        </p:cTn>
                                        <p:tgtEl>
                                          <p:spTgt spid="33"/>
                                        </p:tgtEl>
                                        <p:attrNameLst>
                                          <p:attrName>ppt_y</p:attrName>
                                        </p:attrNameLst>
                                      </p:cBhvr>
                                      <p:tavLst>
                                        <p:tav tm="0" fmla="#ppt_y-sin(pi*$)/81">
                                          <p:val>
                                            <p:fltVal val="0"/>
                                          </p:val>
                                        </p:tav>
                                        <p:tav tm="100000">
                                          <p:val>
                                            <p:fltVal val="1"/>
                                          </p:val>
                                        </p:tav>
                                      </p:tavLst>
                                    </p:anim>
                                    <p:animScale>
                                      <p:cBhvr>
                                        <p:cTn id="166" dur="26">
                                          <p:stCondLst>
                                            <p:cond delay="650"/>
                                          </p:stCondLst>
                                        </p:cTn>
                                        <p:tgtEl>
                                          <p:spTgt spid="33"/>
                                        </p:tgtEl>
                                      </p:cBhvr>
                                      <p:to x="100000" y="60000"/>
                                    </p:animScale>
                                    <p:animScale>
                                      <p:cBhvr>
                                        <p:cTn id="167" dur="166" decel="50000">
                                          <p:stCondLst>
                                            <p:cond delay="676"/>
                                          </p:stCondLst>
                                        </p:cTn>
                                        <p:tgtEl>
                                          <p:spTgt spid="33"/>
                                        </p:tgtEl>
                                      </p:cBhvr>
                                      <p:to x="100000" y="100000"/>
                                    </p:animScale>
                                    <p:animScale>
                                      <p:cBhvr>
                                        <p:cTn id="168" dur="26">
                                          <p:stCondLst>
                                            <p:cond delay="1312"/>
                                          </p:stCondLst>
                                        </p:cTn>
                                        <p:tgtEl>
                                          <p:spTgt spid="33"/>
                                        </p:tgtEl>
                                      </p:cBhvr>
                                      <p:to x="100000" y="80000"/>
                                    </p:animScale>
                                    <p:animScale>
                                      <p:cBhvr>
                                        <p:cTn id="169" dur="166" decel="50000">
                                          <p:stCondLst>
                                            <p:cond delay="1338"/>
                                          </p:stCondLst>
                                        </p:cTn>
                                        <p:tgtEl>
                                          <p:spTgt spid="33"/>
                                        </p:tgtEl>
                                      </p:cBhvr>
                                      <p:to x="100000" y="100000"/>
                                    </p:animScale>
                                    <p:animScale>
                                      <p:cBhvr>
                                        <p:cTn id="170" dur="26">
                                          <p:stCondLst>
                                            <p:cond delay="1642"/>
                                          </p:stCondLst>
                                        </p:cTn>
                                        <p:tgtEl>
                                          <p:spTgt spid="33"/>
                                        </p:tgtEl>
                                      </p:cBhvr>
                                      <p:to x="100000" y="90000"/>
                                    </p:animScale>
                                    <p:animScale>
                                      <p:cBhvr>
                                        <p:cTn id="171" dur="166" decel="50000">
                                          <p:stCondLst>
                                            <p:cond delay="1668"/>
                                          </p:stCondLst>
                                        </p:cTn>
                                        <p:tgtEl>
                                          <p:spTgt spid="33"/>
                                        </p:tgtEl>
                                      </p:cBhvr>
                                      <p:to x="100000" y="100000"/>
                                    </p:animScale>
                                    <p:animScale>
                                      <p:cBhvr>
                                        <p:cTn id="172" dur="26">
                                          <p:stCondLst>
                                            <p:cond delay="1808"/>
                                          </p:stCondLst>
                                        </p:cTn>
                                        <p:tgtEl>
                                          <p:spTgt spid="33"/>
                                        </p:tgtEl>
                                      </p:cBhvr>
                                      <p:to x="100000" y="95000"/>
                                    </p:animScale>
                                    <p:animScale>
                                      <p:cBhvr>
                                        <p:cTn id="173" dur="166" decel="50000">
                                          <p:stCondLst>
                                            <p:cond delay="1834"/>
                                          </p:stCondLst>
                                        </p:cTn>
                                        <p:tgtEl>
                                          <p:spTgt spid="33"/>
                                        </p:tgtEl>
                                      </p:cBhvr>
                                      <p:to x="100000" y="100000"/>
                                    </p:animScale>
                                  </p:childTnLst>
                                </p:cTn>
                              </p:par>
                            </p:childTnLst>
                          </p:cTn>
                        </p:par>
                      </p:childTnLst>
                    </p:cTn>
                  </p:par>
                  <p:par>
                    <p:cTn id="174" fill="hold">
                      <p:stCondLst>
                        <p:cond delay="indefinite"/>
                      </p:stCondLst>
                      <p:childTnLst>
                        <p:par>
                          <p:cTn id="175" fill="hold">
                            <p:stCondLst>
                              <p:cond delay="0"/>
                            </p:stCondLst>
                            <p:childTnLst>
                              <p:par>
                                <p:cTn id="176" presetID="31" presetClass="entr" presetSubtype="0" fill="hold" grpId="0" nodeType="clickEffect">
                                  <p:stCondLst>
                                    <p:cond delay="0"/>
                                  </p:stCondLst>
                                  <p:childTnLst>
                                    <p:set>
                                      <p:cBhvr>
                                        <p:cTn id="177" dur="1" fill="hold">
                                          <p:stCondLst>
                                            <p:cond delay="0"/>
                                          </p:stCondLst>
                                        </p:cTn>
                                        <p:tgtEl>
                                          <p:spTgt spid="6"/>
                                        </p:tgtEl>
                                        <p:attrNameLst>
                                          <p:attrName>style.visibility</p:attrName>
                                        </p:attrNameLst>
                                      </p:cBhvr>
                                      <p:to>
                                        <p:strVal val="visible"/>
                                      </p:to>
                                    </p:set>
                                    <p:anim calcmode="lin" valueType="num">
                                      <p:cBhvr>
                                        <p:cTn id="178" dur="1000" fill="hold"/>
                                        <p:tgtEl>
                                          <p:spTgt spid="6"/>
                                        </p:tgtEl>
                                        <p:attrNameLst>
                                          <p:attrName>ppt_w</p:attrName>
                                        </p:attrNameLst>
                                      </p:cBhvr>
                                      <p:tavLst>
                                        <p:tav tm="0">
                                          <p:val>
                                            <p:fltVal val="0"/>
                                          </p:val>
                                        </p:tav>
                                        <p:tav tm="100000">
                                          <p:val>
                                            <p:strVal val="#ppt_w"/>
                                          </p:val>
                                        </p:tav>
                                      </p:tavLst>
                                    </p:anim>
                                    <p:anim calcmode="lin" valueType="num">
                                      <p:cBhvr>
                                        <p:cTn id="179" dur="1000" fill="hold"/>
                                        <p:tgtEl>
                                          <p:spTgt spid="6"/>
                                        </p:tgtEl>
                                        <p:attrNameLst>
                                          <p:attrName>ppt_h</p:attrName>
                                        </p:attrNameLst>
                                      </p:cBhvr>
                                      <p:tavLst>
                                        <p:tav tm="0">
                                          <p:val>
                                            <p:fltVal val="0"/>
                                          </p:val>
                                        </p:tav>
                                        <p:tav tm="100000">
                                          <p:val>
                                            <p:strVal val="#ppt_h"/>
                                          </p:val>
                                        </p:tav>
                                      </p:tavLst>
                                    </p:anim>
                                    <p:anim calcmode="lin" valueType="num">
                                      <p:cBhvr>
                                        <p:cTn id="180" dur="1000" fill="hold"/>
                                        <p:tgtEl>
                                          <p:spTgt spid="6"/>
                                        </p:tgtEl>
                                        <p:attrNameLst>
                                          <p:attrName>style.rotation</p:attrName>
                                        </p:attrNameLst>
                                      </p:cBhvr>
                                      <p:tavLst>
                                        <p:tav tm="0">
                                          <p:val>
                                            <p:fltVal val="90"/>
                                          </p:val>
                                        </p:tav>
                                        <p:tav tm="100000">
                                          <p:val>
                                            <p:fltVal val="0"/>
                                          </p:val>
                                        </p:tav>
                                      </p:tavLst>
                                    </p:anim>
                                    <p:animEffect transition="in" filter="fade">
                                      <p:cBhvr>
                                        <p:cTn id="181" dur="1000"/>
                                        <p:tgtEl>
                                          <p:spTgt spid="6"/>
                                        </p:tgtEl>
                                      </p:cBhvr>
                                    </p:animEffect>
                                  </p:childTnLst>
                                </p:cTn>
                              </p:par>
                            </p:childTnLst>
                          </p:cTn>
                        </p:par>
                      </p:childTnLst>
                    </p:cTn>
                  </p:par>
                  <p:par>
                    <p:cTn id="182" fill="hold">
                      <p:stCondLst>
                        <p:cond delay="indefinite"/>
                      </p:stCondLst>
                      <p:childTnLst>
                        <p:par>
                          <p:cTn id="183" fill="hold">
                            <p:stCondLst>
                              <p:cond delay="0"/>
                            </p:stCondLst>
                            <p:childTnLst>
                              <p:par>
                                <p:cTn id="184" presetID="42" presetClass="entr" presetSubtype="0" fill="hold" grpId="0" nodeType="clickEffect">
                                  <p:stCondLst>
                                    <p:cond delay="0"/>
                                  </p:stCondLst>
                                  <p:childTnLst>
                                    <p:set>
                                      <p:cBhvr>
                                        <p:cTn id="185" dur="1" fill="hold">
                                          <p:stCondLst>
                                            <p:cond delay="0"/>
                                          </p:stCondLst>
                                        </p:cTn>
                                        <p:tgtEl>
                                          <p:spTgt spid="24"/>
                                        </p:tgtEl>
                                        <p:attrNameLst>
                                          <p:attrName>style.visibility</p:attrName>
                                        </p:attrNameLst>
                                      </p:cBhvr>
                                      <p:to>
                                        <p:strVal val="visible"/>
                                      </p:to>
                                    </p:set>
                                    <p:animEffect transition="in" filter="fade">
                                      <p:cBhvr>
                                        <p:cTn id="186" dur="1000"/>
                                        <p:tgtEl>
                                          <p:spTgt spid="24"/>
                                        </p:tgtEl>
                                      </p:cBhvr>
                                    </p:animEffect>
                                    <p:anim calcmode="lin" valueType="num">
                                      <p:cBhvr>
                                        <p:cTn id="187" dur="1000" fill="hold"/>
                                        <p:tgtEl>
                                          <p:spTgt spid="24"/>
                                        </p:tgtEl>
                                        <p:attrNameLst>
                                          <p:attrName>ppt_x</p:attrName>
                                        </p:attrNameLst>
                                      </p:cBhvr>
                                      <p:tavLst>
                                        <p:tav tm="0">
                                          <p:val>
                                            <p:strVal val="#ppt_x"/>
                                          </p:val>
                                        </p:tav>
                                        <p:tav tm="100000">
                                          <p:val>
                                            <p:strVal val="#ppt_x"/>
                                          </p:val>
                                        </p:tav>
                                      </p:tavLst>
                                    </p:anim>
                                    <p:anim calcmode="lin" valueType="num">
                                      <p:cBhvr>
                                        <p:cTn id="188"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p:bldP spid="12" grpId="0"/>
      <p:bldP spid="16" grpId="0"/>
      <p:bldP spid="17" grpId="0"/>
      <p:bldP spid="29" grpId="0"/>
      <p:bldP spid="30" grpId="0"/>
      <p:bldP spid="6" grpId="0"/>
      <p:bldP spid="18" grpId="0"/>
      <p:bldP spid="19" grpId="0"/>
      <p:bldP spid="20" grpId="0"/>
      <p:bldP spid="21" grpId="0"/>
      <p:bldP spid="22" grpId="0"/>
      <p:bldP spid="23" grpId="0"/>
      <p:bldP spid="24" grpId="0"/>
      <p:bldP spid="33" grpId="0"/>
      <p:bldP spid="38" grpId="0"/>
      <p:bldP spid="40" grpId="0"/>
      <p:bldP spid="36" grpId="0"/>
    </p:bld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35768</TotalTime>
  <Words>5810</Words>
  <Application>Microsoft Office PowerPoint</Application>
  <PresentationFormat>Personalizado</PresentationFormat>
  <Paragraphs>725</Paragraphs>
  <Slides>45</Slides>
  <Notes>11</Notes>
  <HiddenSlides>0</HiddenSlides>
  <MMClips>0</MMClips>
  <ScaleCrop>false</ScaleCrop>
  <HeadingPairs>
    <vt:vector size="6" baseType="variant">
      <vt:variant>
        <vt:lpstr>Fuentes usadas</vt:lpstr>
      </vt:variant>
      <vt:variant>
        <vt:i4>8</vt:i4>
      </vt:variant>
      <vt:variant>
        <vt:lpstr>Tema</vt:lpstr>
      </vt:variant>
      <vt:variant>
        <vt:i4>3</vt:i4>
      </vt:variant>
      <vt:variant>
        <vt:lpstr>Títulos de diapositiva</vt:lpstr>
      </vt:variant>
      <vt:variant>
        <vt:i4>45</vt:i4>
      </vt:variant>
    </vt:vector>
  </HeadingPairs>
  <TitlesOfParts>
    <vt:vector size="56" baseType="lpstr">
      <vt:lpstr>Arial</vt:lpstr>
      <vt:lpstr>Bookman Old Style</vt:lpstr>
      <vt:lpstr>Calibri</vt:lpstr>
      <vt:lpstr>Calibri Light</vt:lpstr>
      <vt:lpstr>Segoe UI</vt:lpstr>
      <vt:lpstr>Verdana</vt:lpstr>
      <vt:lpstr>Wingdings</vt:lpstr>
      <vt:lpstr>ヒラギノ角ゴ Pro W3</vt:lpstr>
      <vt:lpstr>Tema de Office</vt:lpstr>
      <vt:lpstr>Simple Light</vt:lpstr>
      <vt:lpstr>1_Simple Light</vt:lpstr>
      <vt:lpstr>Presentación de PowerPoint</vt:lpstr>
      <vt:lpstr>Presentación de PowerPoint</vt:lpstr>
      <vt:lpstr>Presentación de PowerPoint</vt:lpstr>
      <vt:lpstr>Presentación de PowerPoint</vt:lpstr>
      <vt:lpstr>Presentación de PowerPoint</vt:lpstr>
      <vt:lpstr>Presentación de PowerPoint</vt:lpstr>
      <vt:lpstr>Ciclo reglamentario de un contrato de Obra Pública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SECOM Digital</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Barbara Vallejos</dc:creator>
  <cp:lastModifiedBy>James Spencer Olave (SOP)</cp:lastModifiedBy>
  <cp:revision>2887</cp:revision>
  <cp:lastPrinted>2025-07-23T16:29:38Z</cp:lastPrinted>
  <dcterms:created xsi:type="dcterms:W3CDTF">2018-03-14T19:41:34Z</dcterms:created>
  <dcterms:modified xsi:type="dcterms:W3CDTF">2026-07-27T15:20:33Z</dcterms:modified>
</cp:coreProperties>
</file>