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718" r:id="rId2"/>
    <p:sldMasterId id="2147483730" r:id="rId3"/>
    <p:sldMasterId id="2147483742" r:id="rId4"/>
  </p:sldMasterIdLst>
  <p:notesMasterIdLst>
    <p:notesMasterId r:id="rId33"/>
  </p:notesMasterIdLst>
  <p:sldIdLst>
    <p:sldId id="335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90" r:id="rId14"/>
    <p:sldId id="265" r:id="rId15"/>
    <p:sldId id="266" r:id="rId16"/>
    <p:sldId id="280" r:id="rId17"/>
    <p:sldId id="281" r:id="rId18"/>
    <p:sldId id="282" r:id="rId19"/>
    <p:sldId id="283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334" r:id="rId31"/>
    <p:sldId id="336" r:id="rId32"/>
  </p:sldIdLst>
  <p:sldSz cx="9144000" cy="6858000" type="screen4x3"/>
  <p:notesSz cx="9144000" cy="6858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03" autoAdjust="0"/>
    <p:restoredTop sz="94660"/>
  </p:normalViewPr>
  <p:slideViewPr>
    <p:cSldViewPr>
      <p:cViewPr varScale="1">
        <p:scale>
          <a:sx n="67" d="100"/>
          <a:sy n="67" d="100"/>
        </p:scale>
        <p:origin x="1272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047C32-39E2-4FDA-974F-DFC3F15E3B2A}" type="datetimeFigureOut">
              <a:rPr lang="es-CL" smtClean="0"/>
              <a:t>06-08-2026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4FBC2C-8FA3-4246-A201-C932F98DE6C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1803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Google Shape;96;g3c5ada25ca5_1_45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Google Shape;97;g3c5ada25ca5_1_45:notes"/>
          <p:cNvSpPr>
            <a:spLocks noGrp="1"/>
          </p:cNvSpPr>
          <p:nvPr>
            <p:ph type="body" idx="1"/>
          </p:nvPr>
        </p:nvSpPr>
        <p:spPr bwMode="auto">
          <a:xfrm>
            <a:off x="701675" y="4416425"/>
            <a:ext cx="5607050" cy="41830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62" tIns="93162" rIns="93162" bIns="93162"/>
          <a:lstStyle/>
          <a:p>
            <a:endParaRPr lang="es-CL" altLang="es-CL" smtClean="0"/>
          </a:p>
        </p:txBody>
      </p:sp>
    </p:spTree>
    <p:extLst>
      <p:ext uri="{BB962C8B-B14F-4D97-AF65-F5344CB8AC3E}">
        <p14:creationId xmlns:p14="http://schemas.microsoft.com/office/powerpoint/2010/main" val="3397578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Google Shape;152;g3c5ada25ca5_1_95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63" name="Google Shape;153;g3c5ada25ca5_1_95:notes"/>
          <p:cNvSpPr>
            <a:spLocks noGrp="1"/>
          </p:cNvSpPr>
          <p:nvPr>
            <p:ph type="body" idx="1"/>
          </p:nvPr>
        </p:nvSpPr>
        <p:spPr bwMode="auto">
          <a:xfrm>
            <a:off x="701675" y="4416425"/>
            <a:ext cx="5607050" cy="41830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62" tIns="93162" rIns="93162" bIns="93162"/>
          <a:lstStyle/>
          <a:p>
            <a:endParaRPr lang="es-CL" altLang="es-CL" smtClean="0"/>
          </a:p>
        </p:txBody>
      </p:sp>
    </p:spTree>
    <p:extLst>
      <p:ext uri="{BB962C8B-B14F-4D97-AF65-F5344CB8AC3E}">
        <p14:creationId xmlns:p14="http://schemas.microsoft.com/office/powerpoint/2010/main" val="1940094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0" Type="http://schemas.openxmlformats.org/officeDocument/2006/relationships/image" Target="../media/image5.jp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g"/><Relationship Id="rId4" Type="http://schemas.openxmlformats.org/officeDocument/2006/relationships/image" Target="../media/image17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286375"/>
          </a:xfrm>
          <a:custGeom>
            <a:avLst/>
            <a:gdLst/>
            <a:ahLst/>
            <a:cxnLst/>
            <a:rect l="l" t="t" r="r" b="b"/>
            <a:pathLst>
              <a:path w="9144000" h="5286375">
                <a:moveTo>
                  <a:pt x="0" y="5286311"/>
                </a:moveTo>
                <a:lnTo>
                  <a:pt x="9144000" y="5286311"/>
                </a:lnTo>
                <a:lnTo>
                  <a:pt x="9144000" y="0"/>
                </a:lnTo>
                <a:lnTo>
                  <a:pt x="0" y="0"/>
                </a:lnTo>
                <a:lnTo>
                  <a:pt x="0" y="5286311"/>
                </a:lnTo>
                <a:close/>
              </a:path>
            </a:pathLst>
          </a:custGeom>
          <a:solidFill>
            <a:srgbClr val="006CB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0" y="6707187"/>
            <a:ext cx="1567180" cy="151130"/>
          </a:xfrm>
          <a:custGeom>
            <a:avLst/>
            <a:gdLst/>
            <a:ahLst/>
            <a:cxnLst/>
            <a:rect l="l" t="t" r="r" b="b"/>
            <a:pathLst>
              <a:path w="1567180" h="151129">
                <a:moveTo>
                  <a:pt x="0" y="150812"/>
                </a:moveTo>
                <a:lnTo>
                  <a:pt x="1566926" y="150812"/>
                </a:lnTo>
                <a:lnTo>
                  <a:pt x="1566926" y="0"/>
                </a:lnTo>
                <a:lnTo>
                  <a:pt x="0" y="0"/>
                </a:lnTo>
                <a:lnTo>
                  <a:pt x="0" y="150812"/>
                </a:lnTo>
                <a:close/>
              </a:path>
            </a:pathLst>
          </a:custGeom>
          <a:solidFill>
            <a:srgbClr val="006CB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bg object 18"/>
          <p:cNvSpPr/>
          <p:nvPr/>
        </p:nvSpPr>
        <p:spPr>
          <a:xfrm>
            <a:off x="2827401" y="6707187"/>
            <a:ext cx="6316980" cy="151130"/>
          </a:xfrm>
          <a:custGeom>
            <a:avLst/>
            <a:gdLst/>
            <a:ahLst/>
            <a:cxnLst/>
            <a:rect l="l" t="t" r="r" b="b"/>
            <a:pathLst>
              <a:path w="6316980" h="151129">
                <a:moveTo>
                  <a:pt x="0" y="150812"/>
                </a:moveTo>
                <a:lnTo>
                  <a:pt x="6316599" y="150812"/>
                </a:lnTo>
                <a:lnTo>
                  <a:pt x="6316599" y="0"/>
                </a:lnTo>
                <a:lnTo>
                  <a:pt x="0" y="0"/>
                </a:lnTo>
                <a:lnTo>
                  <a:pt x="0" y="150812"/>
                </a:lnTo>
                <a:close/>
              </a:path>
            </a:pathLst>
          </a:custGeom>
          <a:solidFill>
            <a:srgbClr val="006CB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707187"/>
            <a:ext cx="9144000" cy="70039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5262370"/>
            <a:ext cx="9144000" cy="24004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0" y="5286311"/>
            <a:ext cx="9144000" cy="1421130"/>
          </a:xfrm>
          <a:custGeom>
            <a:avLst/>
            <a:gdLst/>
            <a:ahLst/>
            <a:cxnLst/>
            <a:rect l="l" t="t" r="r" b="b"/>
            <a:pathLst>
              <a:path w="9144000" h="1421129">
                <a:moveTo>
                  <a:pt x="533400" y="0"/>
                </a:moveTo>
                <a:lnTo>
                  <a:pt x="0" y="0"/>
                </a:lnTo>
                <a:lnTo>
                  <a:pt x="0" y="1420876"/>
                </a:lnTo>
                <a:lnTo>
                  <a:pt x="533400" y="1420876"/>
                </a:lnTo>
                <a:lnTo>
                  <a:pt x="533400" y="0"/>
                </a:lnTo>
                <a:close/>
              </a:path>
              <a:path w="9144000" h="1421129">
                <a:moveTo>
                  <a:pt x="9144000" y="0"/>
                </a:moveTo>
                <a:lnTo>
                  <a:pt x="2827401" y="0"/>
                </a:lnTo>
                <a:lnTo>
                  <a:pt x="2827401" y="1420876"/>
                </a:lnTo>
                <a:lnTo>
                  <a:pt x="9144000" y="1420876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bg object 22"/>
          <p:cNvSpPr/>
          <p:nvPr/>
        </p:nvSpPr>
        <p:spPr>
          <a:xfrm>
            <a:off x="0" y="5286311"/>
            <a:ext cx="9144000" cy="1421130"/>
          </a:xfrm>
          <a:custGeom>
            <a:avLst/>
            <a:gdLst/>
            <a:ahLst/>
            <a:cxnLst/>
            <a:rect l="l" t="t" r="r" b="b"/>
            <a:pathLst>
              <a:path w="9144000" h="1421129">
                <a:moveTo>
                  <a:pt x="0" y="1420876"/>
                </a:moveTo>
                <a:lnTo>
                  <a:pt x="9144000" y="1420876"/>
                </a:lnTo>
                <a:lnTo>
                  <a:pt x="9144000" y="0"/>
                </a:lnTo>
                <a:lnTo>
                  <a:pt x="0" y="0"/>
                </a:lnTo>
                <a:lnTo>
                  <a:pt x="0" y="1420876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23" name="bg object 2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1395" y="3310126"/>
            <a:ext cx="1036319" cy="3528060"/>
          </a:xfrm>
          <a:prstGeom prst="rect">
            <a:avLst/>
          </a:prstGeom>
        </p:spPr>
      </p:pic>
      <p:sp>
        <p:nvSpPr>
          <p:cNvPr id="24" name="bg object 24"/>
          <p:cNvSpPr/>
          <p:nvPr/>
        </p:nvSpPr>
        <p:spPr>
          <a:xfrm>
            <a:off x="533400" y="3333749"/>
            <a:ext cx="1033780" cy="3524250"/>
          </a:xfrm>
          <a:custGeom>
            <a:avLst/>
            <a:gdLst/>
            <a:ahLst/>
            <a:cxnLst/>
            <a:rect l="l" t="t" r="r" b="b"/>
            <a:pathLst>
              <a:path w="1033780" h="3524250">
                <a:moveTo>
                  <a:pt x="1033462" y="0"/>
                </a:moveTo>
                <a:lnTo>
                  <a:pt x="0" y="0"/>
                </a:lnTo>
                <a:lnTo>
                  <a:pt x="0" y="3524250"/>
                </a:lnTo>
                <a:lnTo>
                  <a:pt x="1033462" y="3524250"/>
                </a:lnTo>
                <a:lnTo>
                  <a:pt x="1033462" y="0"/>
                </a:lnTo>
                <a:close/>
              </a:path>
            </a:pathLst>
          </a:custGeom>
          <a:solidFill>
            <a:srgbClr val="006CB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25" name="bg object 2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34667" y="3310126"/>
            <a:ext cx="1263395" cy="3528060"/>
          </a:xfrm>
          <a:prstGeom prst="rect">
            <a:avLst/>
          </a:prstGeom>
        </p:spPr>
      </p:pic>
      <p:sp>
        <p:nvSpPr>
          <p:cNvPr id="26" name="bg object 26"/>
          <p:cNvSpPr/>
          <p:nvPr/>
        </p:nvSpPr>
        <p:spPr>
          <a:xfrm>
            <a:off x="1566925" y="3333749"/>
            <a:ext cx="1260475" cy="3524250"/>
          </a:xfrm>
          <a:custGeom>
            <a:avLst/>
            <a:gdLst/>
            <a:ahLst/>
            <a:cxnLst/>
            <a:rect l="l" t="t" r="r" b="b"/>
            <a:pathLst>
              <a:path w="1260475" h="3524250">
                <a:moveTo>
                  <a:pt x="1260475" y="0"/>
                </a:moveTo>
                <a:lnTo>
                  <a:pt x="0" y="0"/>
                </a:lnTo>
                <a:lnTo>
                  <a:pt x="0" y="3524250"/>
                </a:lnTo>
                <a:lnTo>
                  <a:pt x="1260475" y="3524250"/>
                </a:lnTo>
                <a:lnTo>
                  <a:pt x="1260475" y="0"/>
                </a:lnTo>
                <a:close/>
              </a:path>
            </a:pathLst>
          </a:custGeom>
          <a:solidFill>
            <a:srgbClr val="EE414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27" name="bg object 2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47700" y="3452812"/>
            <a:ext cx="803275" cy="585787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59307" y="25907"/>
            <a:ext cx="1036319" cy="1374648"/>
          </a:xfrm>
          <a:prstGeom prst="rect">
            <a:avLst/>
          </a:prstGeom>
        </p:spPr>
      </p:pic>
      <p:sp>
        <p:nvSpPr>
          <p:cNvPr id="29" name="bg object 29"/>
          <p:cNvSpPr/>
          <p:nvPr/>
        </p:nvSpPr>
        <p:spPr>
          <a:xfrm>
            <a:off x="533400" y="0"/>
            <a:ext cx="1033780" cy="1371600"/>
          </a:xfrm>
          <a:custGeom>
            <a:avLst/>
            <a:gdLst/>
            <a:ahLst/>
            <a:cxnLst/>
            <a:rect l="l" t="t" r="r" b="b"/>
            <a:pathLst>
              <a:path w="1033780" h="1371600">
                <a:moveTo>
                  <a:pt x="1033462" y="0"/>
                </a:moveTo>
                <a:lnTo>
                  <a:pt x="0" y="0"/>
                </a:lnTo>
                <a:lnTo>
                  <a:pt x="0" y="1371600"/>
                </a:lnTo>
                <a:lnTo>
                  <a:pt x="1033462" y="1371600"/>
                </a:lnTo>
                <a:lnTo>
                  <a:pt x="1033462" y="0"/>
                </a:lnTo>
                <a:close/>
              </a:path>
            </a:pathLst>
          </a:custGeom>
          <a:solidFill>
            <a:srgbClr val="006CB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0" name="bg object 3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92580" y="25907"/>
            <a:ext cx="1263395" cy="1374648"/>
          </a:xfrm>
          <a:prstGeom prst="rect">
            <a:avLst/>
          </a:prstGeom>
        </p:spPr>
      </p:pic>
      <p:sp>
        <p:nvSpPr>
          <p:cNvPr id="31" name="bg object 31"/>
          <p:cNvSpPr/>
          <p:nvPr/>
        </p:nvSpPr>
        <p:spPr>
          <a:xfrm>
            <a:off x="1566925" y="0"/>
            <a:ext cx="1260475" cy="1371600"/>
          </a:xfrm>
          <a:custGeom>
            <a:avLst/>
            <a:gdLst/>
            <a:ahLst/>
            <a:cxnLst/>
            <a:rect l="l" t="t" r="r" b="b"/>
            <a:pathLst>
              <a:path w="1260475" h="1371600">
                <a:moveTo>
                  <a:pt x="1260475" y="0"/>
                </a:moveTo>
                <a:lnTo>
                  <a:pt x="0" y="0"/>
                </a:lnTo>
                <a:lnTo>
                  <a:pt x="0" y="1371600"/>
                </a:lnTo>
                <a:lnTo>
                  <a:pt x="1260475" y="1371600"/>
                </a:lnTo>
                <a:lnTo>
                  <a:pt x="1260475" y="0"/>
                </a:lnTo>
                <a:close/>
              </a:path>
            </a:pathLst>
          </a:custGeom>
          <a:solidFill>
            <a:srgbClr val="EE414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2" name="bg object 3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09801" y="3482975"/>
            <a:ext cx="1004887" cy="273050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643501" y="5357875"/>
            <a:ext cx="1455674" cy="1277874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643501" y="4214812"/>
            <a:ext cx="4475099" cy="249237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35940" y="1302765"/>
            <a:ext cx="6653530" cy="100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4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4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1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4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4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1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CL">
                <a:solidFill>
                  <a:prstClr val="black"/>
                </a:solidFill>
                <a:ea typeface="ヒラギノ角ゴ Pro W3" charset="-128"/>
              </a:rPr>
              <a:t>Gobierno de Chile | Ministerio de Obras Pública | Academia de Obras Públicas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1" y="6356354"/>
            <a:ext cx="2133600" cy="36512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F030E785-86AD-4D85-8BBC-8B7F3E457E10}" type="slidenum">
              <a:rPr lang="en-US" altLang="es-CL">
                <a:solidFill>
                  <a:prstClr val="black"/>
                </a:solidFill>
              </a:rPr>
              <a:pPr/>
              <a:t>‹Nº›</a:t>
            </a:fld>
            <a:endParaRPr lang="en-US" alt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704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CL">
                <a:solidFill>
                  <a:prstClr val="black"/>
                </a:solidFill>
                <a:ea typeface="ヒラギノ角ゴ Pro W3" charset="-128"/>
              </a:rPr>
              <a:t>Gobierno de Chile | Ministerio de Obras Pública | Academia de Obras Públicas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1" y="6356354"/>
            <a:ext cx="2133600" cy="36512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912A87B-A1BD-4BA4-B10C-A585873AC4A5}" type="slidenum">
              <a:rPr lang="en-US" altLang="es-CL">
                <a:solidFill>
                  <a:prstClr val="black"/>
                </a:solidFill>
              </a:rPr>
              <a:pPr/>
              <a:t>‹Nº›</a:t>
            </a:fld>
            <a:endParaRPr lang="en-US" alt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63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CL">
                <a:solidFill>
                  <a:prstClr val="black"/>
                </a:solidFill>
                <a:ea typeface="ヒラギノ角ゴ Pro W3" charset="-128"/>
              </a:rPr>
              <a:t>Gobierno de Chile | Ministerio de Obras Pública | Academia de Obras Públicas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1" y="6356354"/>
            <a:ext cx="2133600" cy="36512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173EBCE0-1FE5-4821-A477-16D1723ACE93}" type="slidenum">
              <a:rPr lang="en-US" altLang="es-CL">
                <a:solidFill>
                  <a:prstClr val="black"/>
                </a:solidFill>
              </a:rPr>
              <a:pPr/>
              <a:t>‹Nº›</a:t>
            </a:fld>
            <a:endParaRPr lang="en-US" alt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225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244" indent="0">
              <a:buNone/>
              <a:defRPr sz="675"/>
            </a:lvl2pPr>
            <a:lvl3pPr marL="514487" indent="0">
              <a:buNone/>
              <a:defRPr sz="563"/>
            </a:lvl3pPr>
            <a:lvl4pPr marL="771731" indent="0">
              <a:buNone/>
              <a:defRPr sz="506"/>
            </a:lvl4pPr>
            <a:lvl5pPr marL="1028974" indent="0">
              <a:buNone/>
              <a:defRPr sz="506"/>
            </a:lvl5pPr>
            <a:lvl6pPr marL="1286218" indent="0">
              <a:buNone/>
              <a:defRPr sz="506"/>
            </a:lvl6pPr>
            <a:lvl7pPr marL="1543461" indent="0">
              <a:buNone/>
              <a:defRPr sz="506"/>
            </a:lvl7pPr>
            <a:lvl8pPr marL="1800705" indent="0">
              <a:buNone/>
              <a:defRPr sz="506"/>
            </a:lvl8pPr>
            <a:lvl9pPr marL="2057949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CL">
                <a:solidFill>
                  <a:prstClr val="black"/>
                </a:solidFill>
                <a:ea typeface="ヒラギノ角ゴ Pro W3" charset="-128"/>
              </a:rPr>
              <a:t>Gobierno de Chile | Ministerio de Obras Pública | Academia de Obras Públicas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1" y="6356354"/>
            <a:ext cx="2133600" cy="36512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866BFD2C-9B09-42D0-885A-BFDF3687874F}" type="slidenum">
              <a:rPr lang="en-US" altLang="es-CL">
                <a:solidFill>
                  <a:prstClr val="black"/>
                </a:solidFill>
              </a:rPr>
              <a:pPr/>
              <a:t>‹Nº›</a:t>
            </a:fld>
            <a:endParaRPr lang="en-US" alt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727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257244" indent="0">
              <a:buNone/>
              <a:defRPr sz="1575"/>
            </a:lvl2pPr>
            <a:lvl3pPr marL="514487" indent="0">
              <a:buNone/>
              <a:defRPr sz="1350"/>
            </a:lvl3pPr>
            <a:lvl4pPr marL="771731" indent="0">
              <a:buNone/>
              <a:defRPr sz="1125"/>
            </a:lvl4pPr>
            <a:lvl5pPr marL="1028974" indent="0">
              <a:buNone/>
              <a:defRPr sz="1125"/>
            </a:lvl5pPr>
            <a:lvl6pPr marL="1286218" indent="0">
              <a:buNone/>
              <a:defRPr sz="1125"/>
            </a:lvl6pPr>
            <a:lvl7pPr marL="1543461" indent="0">
              <a:buNone/>
              <a:defRPr sz="1125"/>
            </a:lvl7pPr>
            <a:lvl8pPr marL="1800705" indent="0">
              <a:buNone/>
              <a:defRPr sz="1125"/>
            </a:lvl8pPr>
            <a:lvl9pPr marL="2057949" indent="0">
              <a:buNone/>
              <a:defRPr sz="1125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244" indent="0">
              <a:buNone/>
              <a:defRPr sz="675"/>
            </a:lvl2pPr>
            <a:lvl3pPr marL="514487" indent="0">
              <a:buNone/>
              <a:defRPr sz="563"/>
            </a:lvl3pPr>
            <a:lvl4pPr marL="771731" indent="0">
              <a:buNone/>
              <a:defRPr sz="506"/>
            </a:lvl4pPr>
            <a:lvl5pPr marL="1028974" indent="0">
              <a:buNone/>
              <a:defRPr sz="506"/>
            </a:lvl5pPr>
            <a:lvl6pPr marL="1286218" indent="0">
              <a:buNone/>
              <a:defRPr sz="506"/>
            </a:lvl6pPr>
            <a:lvl7pPr marL="1543461" indent="0">
              <a:buNone/>
              <a:defRPr sz="506"/>
            </a:lvl7pPr>
            <a:lvl8pPr marL="1800705" indent="0">
              <a:buNone/>
              <a:defRPr sz="506"/>
            </a:lvl8pPr>
            <a:lvl9pPr marL="2057949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CL">
                <a:solidFill>
                  <a:prstClr val="black"/>
                </a:solidFill>
                <a:ea typeface="ヒラギノ角ゴ Pro W3" charset="-128"/>
              </a:rPr>
              <a:t>Gobierno de Chile | Ministerio de Obras Pública | Academia de Obras Públicas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1" y="6356354"/>
            <a:ext cx="2133600" cy="36512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986AB2A8-415F-4F1A-ABF2-3660FB44B734}" type="slidenum">
              <a:rPr lang="en-US" altLang="es-CL">
                <a:solidFill>
                  <a:prstClr val="black"/>
                </a:solidFill>
              </a:rPr>
              <a:pPr/>
              <a:t>‹Nº›</a:t>
            </a:fld>
            <a:endParaRPr lang="en-US" alt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1066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CL">
                <a:solidFill>
                  <a:prstClr val="black"/>
                </a:solidFill>
                <a:ea typeface="ヒラギノ角ゴ Pro W3" charset="-128"/>
              </a:rPr>
              <a:t>Gobierno de Chile | Ministerio de Obras Pública | Academia de Obras Públicas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1" y="6356354"/>
            <a:ext cx="2133600" cy="36512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1CB300A5-152A-442F-8728-925695FE4084}" type="slidenum">
              <a:rPr lang="en-US" altLang="es-CL">
                <a:solidFill>
                  <a:prstClr val="black"/>
                </a:solidFill>
              </a:rPr>
              <a:pPr/>
              <a:t>‹Nº›</a:t>
            </a:fld>
            <a:endParaRPr lang="en-US" alt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464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CL">
                <a:solidFill>
                  <a:prstClr val="black"/>
                </a:solidFill>
                <a:ea typeface="ヒラギノ角ゴ Pro W3" charset="-128"/>
              </a:rPr>
              <a:t>Gobierno de Chile | Ministerio de Obras Pública | Academia de Obras Públicas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1" y="6356354"/>
            <a:ext cx="2133600" cy="36512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12C7C53-2F3C-4387-9380-ED0CC626B330}" type="slidenum">
              <a:rPr lang="en-US" altLang="es-CL">
                <a:solidFill>
                  <a:prstClr val="black"/>
                </a:solidFill>
              </a:rPr>
              <a:pPr/>
              <a:t>‹Nº›</a:t>
            </a:fld>
            <a:endParaRPr lang="en-US" alt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9182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9" y="992767"/>
            <a:ext cx="85206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292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292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292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292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292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292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292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292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2925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7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7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7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7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7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7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7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7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75"/>
            </a:lvl9pPr>
          </a:lstStyle>
          <a:p>
            <a:endParaRPr/>
          </a:p>
        </p:txBody>
      </p:sp>
      <p:sp>
        <p:nvSpPr>
          <p:cNvPr id="4" name="Google Shape;57;p14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257166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38AE5187-0EAE-4DE9-9D84-229058BA5F04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291971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257171" lvl="0" indent="-19287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514341" lvl="1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771512" lvl="2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028683" lvl="3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285854" lvl="4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1543025" lvl="5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1800195" lvl="6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2057366" lvl="7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2314536" lvl="8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61;p15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257166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AD8D5132-0DC8-4F65-928D-654CC7CFE5EE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925921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anchor="ctr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02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02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02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02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02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02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02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02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025"/>
            </a:lvl9pPr>
          </a:lstStyle>
          <a:p>
            <a:endParaRPr/>
          </a:p>
        </p:txBody>
      </p:sp>
      <p:sp>
        <p:nvSpPr>
          <p:cNvPr id="3" name="Google Shape;64;p16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257166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2315CFB4-7B18-43EE-A730-49BF02076F41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95402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6CB7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58585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257171" lvl="0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788"/>
            </a:lvl1pPr>
            <a:lvl2pPr marL="514341" lvl="1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675"/>
            </a:lvl2pPr>
            <a:lvl3pPr marL="771512" lvl="2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675"/>
            </a:lvl3pPr>
            <a:lvl4pPr marL="1028683" lvl="3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675"/>
            </a:lvl4pPr>
            <a:lvl5pPr marL="1285854" lvl="4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675"/>
            </a:lvl5pPr>
            <a:lvl6pPr marL="1543025" lvl="5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675"/>
            </a:lvl6pPr>
            <a:lvl7pPr marL="1800195" lvl="6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675"/>
            </a:lvl7pPr>
            <a:lvl8pPr marL="2057366" lvl="7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675"/>
            </a:lvl8pPr>
            <a:lvl9pPr marL="2314536" lvl="8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675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257171" lvl="0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788"/>
            </a:lvl1pPr>
            <a:lvl2pPr marL="514341" lvl="1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675"/>
            </a:lvl2pPr>
            <a:lvl3pPr marL="771512" lvl="2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675"/>
            </a:lvl3pPr>
            <a:lvl4pPr marL="1028683" lvl="3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675"/>
            </a:lvl4pPr>
            <a:lvl5pPr marL="1285854" lvl="4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675"/>
            </a:lvl5pPr>
            <a:lvl6pPr marL="1543025" lvl="5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675"/>
            </a:lvl6pPr>
            <a:lvl7pPr marL="1800195" lvl="6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675"/>
            </a:lvl7pPr>
            <a:lvl8pPr marL="2057366" lvl="7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675"/>
            </a:lvl8pPr>
            <a:lvl9pPr marL="2314536" lvl="8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675"/>
            </a:lvl9pPr>
          </a:lstStyle>
          <a:p>
            <a:endParaRPr/>
          </a:p>
        </p:txBody>
      </p:sp>
      <p:sp>
        <p:nvSpPr>
          <p:cNvPr id="5" name="Google Shape;69;p17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257166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CD6F7E71-4B84-4B50-98A7-C19AD2FCCADE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999859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" name="Google Shape;72;p18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257166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1F660014-8918-48D7-A230-12B4413AC70E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435460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1" y="740800"/>
            <a:ext cx="2808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35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35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35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35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35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35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35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35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35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1" y="1852800"/>
            <a:ext cx="2808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257171" lvl="0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675"/>
            </a:lvl1pPr>
            <a:lvl2pPr marL="514341" lvl="1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675"/>
            </a:lvl2pPr>
            <a:lvl3pPr marL="771512" lvl="2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675"/>
            </a:lvl3pPr>
            <a:lvl4pPr marL="1028683" lvl="3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675"/>
            </a:lvl4pPr>
            <a:lvl5pPr marL="1285854" lvl="4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675"/>
            </a:lvl5pPr>
            <a:lvl6pPr marL="1543025" lvl="5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675"/>
            </a:lvl6pPr>
            <a:lvl7pPr marL="1800195" lvl="6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675"/>
            </a:lvl7pPr>
            <a:lvl8pPr marL="2057366" lvl="7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675"/>
            </a:lvl8pPr>
            <a:lvl9pPr marL="2314536" lvl="8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675"/>
            </a:lvl9pPr>
          </a:lstStyle>
          <a:p>
            <a:endParaRPr/>
          </a:p>
        </p:txBody>
      </p:sp>
      <p:sp>
        <p:nvSpPr>
          <p:cNvPr id="4" name="Google Shape;76;p19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257166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D84DA975-9CD6-452D-AD01-4A4BAAA58CA6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23274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1" y="600200"/>
            <a:ext cx="63678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anchor="ctr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7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7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7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7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7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7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7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700"/>
            </a:lvl9pPr>
          </a:lstStyle>
          <a:p>
            <a:endParaRPr/>
          </a:p>
        </p:txBody>
      </p:sp>
      <p:sp>
        <p:nvSpPr>
          <p:cNvPr id="3" name="Google Shape;79;p20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257166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255E2166-8C3A-4C38-A420-43723F24BF49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650902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81;p21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7" tIns="51427" rIns="51427" bIns="5142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685777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/>
            </a:pPr>
            <a:endParaRPr lang="es-CL" altLang="es-CL" sz="788" smtClean="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2362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2362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2362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2362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2362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2362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2362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2362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2362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182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182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182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182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182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182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182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182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182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anchor="ctr">
            <a:normAutofit/>
          </a:bodyPr>
          <a:lstStyle>
            <a:lvl1pPr marL="257171" lvl="0" indent="-19287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514341" lvl="1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771512" lvl="2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028683" lvl="3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285854" lvl="4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1543025" lvl="5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1800195" lvl="6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2057366" lvl="7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2314536" lvl="8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Google Shape;85;p21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257166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395E93AA-BF0B-46C9-95CE-FD06A67B3232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269614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1" y="5640767"/>
            <a:ext cx="5998800" cy="806800"/>
          </a:xfrm>
          <a:prstGeom prst="rect">
            <a:avLst/>
          </a:prstGeom>
          <a:noFill/>
          <a:ln>
            <a:noFill/>
          </a:ln>
        </p:spPr>
        <p:txBody>
          <a:bodyPr spcFirstLastPara="1" anchor="ctr">
            <a:normAutofit/>
          </a:bodyPr>
          <a:lstStyle>
            <a:lvl1pPr marL="257171" lvl="0" indent="-12858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3" name="Google Shape;88;p22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257166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CF603C15-6A7F-4597-ACEF-1646676C2F93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863555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675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675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675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675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675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675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675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675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675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257171" lvl="0" indent="-192879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514341" lvl="1" indent="-1785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771512" lvl="2" indent="-1785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028683" lvl="3" indent="-1785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285854" lvl="4" indent="-1785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1543025" lvl="5" indent="-1785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1800195" lvl="6" indent="-1785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2057366" lvl="7" indent="-1785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2314536" lvl="8" indent="-1785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92;p23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257166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B1CAEA98-C5F1-4531-9B81-EC548A16AEC8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905036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4;p24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257166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15444983-ECFD-406E-8C7D-3773EA2A6F2B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855383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9" y="992767"/>
            <a:ext cx="85206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9pPr>
          </a:lstStyle>
          <a:p>
            <a:endParaRPr/>
          </a:p>
        </p:txBody>
      </p:sp>
      <p:sp>
        <p:nvSpPr>
          <p:cNvPr id="4" name="Google Shape;57;p14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342889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38AE5187-0EAE-4DE9-9D84-229058BA5F04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883238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342895" lvl="0" indent="-25717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685789" lvl="1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028683" lvl="2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371576" lvl="3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714471" lvl="4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057366" lvl="5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2400260" lvl="6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2743154" lvl="7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3086048" lvl="8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61;p15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342889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AD8D5132-0DC8-4F65-928D-654CC7CFE5EE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98030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6CB7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8/6/2026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anchor="ctr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9pPr>
          </a:lstStyle>
          <a:p>
            <a:endParaRPr/>
          </a:p>
        </p:txBody>
      </p:sp>
      <p:sp>
        <p:nvSpPr>
          <p:cNvPr id="3" name="Google Shape;64;p16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342889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2315CFB4-7B18-43EE-A730-49BF02076F41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91686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342895" lvl="0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050"/>
            </a:lvl1pPr>
            <a:lvl2pPr marL="685789" lvl="1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900"/>
            </a:lvl2pPr>
            <a:lvl3pPr marL="1028683" lvl="2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900"/>
            </a:lvl3pPr>
            <a:lvl4pPr marL="1371576" lvl="3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900"/>
            </a:lvl4pPr>
            <a:lvl5pPr marL="1714471" lvl="4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900"/>
            </a:lvl5pPr>
            <a:lvl6pPr marL="2057366" lvl="5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900"/>
            </a:lvl6pPr>
            <a:lvl7pPr marL="2400260" lvl="6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900"/>
            </a:lvl7pPr>
            <a:lvl8pPr marL="2743154" lvl="7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900"/>
            </a:lvl8pPr>
            <a:lvl9pPr marL="3086048" lvl="8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9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342895" lvl="0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050"/>
            </a:lvl1pPr>
            <a:lvl2pPr marL="685789" lvl="1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900"/>
            </a:lvl2pPr>
            <a:lvl3pPr marL="1028683" lvl="2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900"/>
            </a:lvl3pPr>
            <a:lvl4pPr marL="1371576" lvl="3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900"/>
            </a:lvl4pPr>
            <a:lvl5pPr marL="1714471" lvl="4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900"/>
            </a:lvl5pPr>
            <a:lvl6pPr marL="2057366" lvl="5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900"/>
            </a:lvl6pPr>
            <a:lvl7pPr marL="2400260" lvl="6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900"/>
            </a:lvl7pPr>
            <a:lvl8pPr marL="2743154" lvl="7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900"/>
            </a:lvl8pPr>
            <a:lvl9pPr marL="3086048" lvl="8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900"/>
            </a:lvl9pPr>
          </a:lstStyle>
          <a:p>
            <a:endParaRPr/>
          </a:p>
        </p:txBody>
      </p:sp>
      <p:sp>
        <p:nvSpPr>
          <p:cNvPr id="5" name="Google Shape;69;p17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342889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CD6F7E71-4B84-4B50-98A7-C19AD2FCCADE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315935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" name="Google Shape;72;p18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342889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1F660014-8918-48D7-A230-12B4413AC70E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263891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1" y="740800"/>
            <a:ext cx="2808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1" y="1852800"/>
            <a:ext cx="2808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342895" lvl="0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900"/>
            </a:lvl1pPr>
            <a:lvl2pPr marL="685789" lvl="1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900"/>
            </a:lvl2pPr>
            <a:lvl3pPr marL="1028683" lvl="2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900"/>
            </a:lvl3pPr>
            <a:lvl4pPr marL="1371576" lvl="3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900"/>
            </a:lvl4pPr>
            <a:lvl5pPr marL="1714471" lvl="4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900"/>
            </a:lvl5pPr>
            <a:lvl6pPr marL="2057366" lvl="5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900"/>
            </a:lvl6pPr>
            <a:lvl7pPr marL="2400260" lvl="6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900"/>
            </a:lvl7pPr>
            <a:lvl8pPr marL="2743154" lvl="7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900"/>
            </a:lvl8pPr>
            <a:lvl9pPr marL="3086048" lvl="8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900"/>
            </a:lvl9pPr>
          </a:lstStyle>
          <a:p>
            <a:endParaRPr/>
          </a:p>
        </p:txBody>
      </p:sp>
      <p:sp>
        <p:nvSpPr>
          <p:cNvPr id="4" name="Google Shape;76;p19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342889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D84DA975-9CD6-452D-AD01-4A4BAAA58CA6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834164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1" y="600200"/>
            <a:ext cx="63678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anchor="ctr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9pPr>
          </a:lstStyle>
          <a:p>
            <a:endParaRPr/>
          </a:p>
        </p:txBody>
      </p:sp>
      <p:sp>
        <p:nvSpPr>
          <p:cNvPr id="3" name="Google Shape;79;p20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342889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255E2166-8C3A-4C38-A420-43723F24BF49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90405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81;p21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9" tIns="68569" rIns="68569" bIns="68569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685777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/>
            </a:pPr>
            <a:endParaRPr lang="es-CL" altLang="es-CL" sz="1050" smtClean="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anchor="ctr">
            <a:normAutofit/>
          </a:bodyPr>
          <a:lstStyle>
            <a:lvl1pPr marL="342895" lvl="0" indent="-25717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685789" lvl="1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028683" lvl="2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371576" lvl="3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714471" lvl="4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057366" lvl="5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2400260" lvl="6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2743154" lvl="7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3086048" lvl="8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Google Shape;85;p21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342889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395E93AA-BF0B-46C9-95CE-FD06A67B3232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073887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1" y="5640767"/>
            <a:ext cx="5998800" cy="806800"/>
          </a:xfrm>
          <a:prstGeom prst="rect">
            <a:avLst/>
          </a:prstGeom>
          <a:noFill/>
          <a:ln>
            <a:noFill/>
          </a:ln>
        </p:spPr>
        <p:txBody>
          <a:bodyPr spcFirstLastPara="1" anchor="ctr">
            <a:normAutofit/>
          </a:bodyPr>
          <a:lstStyle>
            <a:lvl1pPr marL="342895" lvl="0" indent="-17144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3" name="Google Shape;88;p22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342889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CF603C15-6A7F-4597-ACEF-1646676C2F93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879627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8999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8999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8999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8999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8999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8999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8999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8999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8999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342895" lvl="0" indent="-25717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685789" lvl="1" indent="-23812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028683" lvl="2" indent="-23812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371576" lvl="3" indent="-23812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714471" lvl="4" indent="-23812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057366" lvl="5" indent="-23812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2400260" lvl="6" indent="-23812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2743154" lvl="7" indent="-23812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3086048" lvl="8" indent="-23812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92;p23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342889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B1CAEA98-C5F1-4531-9B81-EC548A16AEC8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311400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4;p24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342889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15444983-ECFD-406E-8C7D-3773EA2A6F2B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8625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629400"/>
            <a:ext cx="9144000" cy="228600"/>
          </a:xfrm>
          <a:custGeom>
            <a:avLst/>
            <a:gdLst/>
            <a:ahLst/>
            <a:cxnLst/>
            <a:rect l="l" t="t" r="r" b="b"/>
            <a:pathLst>
              <a:path w="9144000" h="228600">
                <a:moveTo>
                  <a:pt x="9144000" y="0"/>
                </a:moveTo>
                <a:lnTo>
                  <a:pt x="0" y="0"/>
                </a:lnTo>
                <a:lnTo>
                  <a:pt x="0" y="228600"/>
                </a:lnTo>
                <a:lnTo>
                  <a:pt x="9144000" y="228600"/>
                </a:lnTo>
                <a:lnTo>
                  <a:pt x="9144000" y="0"/>
                </a:lnTo>
                <a:close/>
              </a:path>
            </a:pathLst>
          </a:custGeom>
          <a:solidFill>
            <a:srgbClr val="EE414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49083" y="36576"/>
            <a:ext cx="1993392" cy="6632448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7153275" y="0"/>
            <a:ext cx="1990725" cy="6629400"/>
          </a:xfrm>
          <a:custGeom>
            <a:avLst/>
            <a:gdLst/>
            <a:ahLst/>
            <a:cxnLst/>
            <a:rect l="l" t="t" r="r" b="b"/>
            <a:pathLst>
              <a:path w="1990725" h="6629400">
                <a:moveTo>
                  <a:pt x="1990725" y="0"/>
                </a:moveTo>
                <a:lnTo>
                  <a:pt x="0" y="0"/>
                </a:lnTo>
                <a:lnTo>
                  <a:pt x="0" y="6629400"/>
                </a:lnTo>
                <a:lnTo>
                  <a:pt x="1990725" y="6629400"/>
                </a:lnTo>
                <a:lnTo>
                  <a:pt x="19907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813" y="32003"/>
            <a:ext cx="7152132" cy="6632448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4763" y="0"/>
            <a:ext cx="7148830" cy="6629400"/>
          </a:xfrm>
          <a:custGeom>
            <a:avLst/>
            <a:gdLst/>
            <a:ahLst/>
            <a:cxnLst/>
            <a:rect l="l" t="t" r="r" b="b"/>
            <a:pathLst>
              <a:path w="7148830" h="6629400">
                <a:moveTo>
                  <a:pt x="7148449" y="0"/>
                </a:moveTo>
                <a:lnTo>
                  <a:pt x="0" y="0"/>
                </a:lnTo>
                <a:lnTo>
                  <a:pt x="0" y="6629400"/>
                </a:lnTo>
                <a:lnTo>
                  <a:pt x="7148449" y="6629400"/>
                </a:lnTo>
                <a:lnTo>
                  <a:pt x="7148449" y="0"/>
                </a:lnTo>
                <a:close/>
              </a:path>
            </a:pathLst>
          </a:custGeom>
          <a:solidFill>
            <a:srgbClr val="006CB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43750" y="2071751"/>
            <a:ext cx="1998726" cy="1817624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500873" y="285813"/>
            <a:ext cx="1404874" cy="123348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6CB7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8/6/2026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8/6/2026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2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4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6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7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02171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CL">
                <a:solidFill>
                  <a:prstClr val="black"/>
                </a:solidFill>
                <a:ea typeface="ヒラギノ角ゴ Pro W3" charset="-128"/>
              </a:rPr>
              <a:t>Gobierno de Chile | Ministerio de Obras Pública | Academia de Obras Públicas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1" y="6356354"/>
            <a:ext cx="2133600" cy="36512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FF0866AB-CECE-49FB-B224-2BD758280BD3}" type="slidenum">
              <a:rPr lang="en-US" altLang="es-CL">
                <a:solidFill>
                  <a:prstClr val="black"/>
                </a:solidFill>
              </a:rPr>
              <a:pPr/>
              <a:t>‹Nº›</a:t>
            </a:fld>
            <a:endParaRPr lang="en-US" alt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087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2251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1pPr>
            <a:lvl2pPr marL="257244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48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731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974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6218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461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70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949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CL">
                <a:solidFill>
                  <a:prstClr val="black"/>
                </a:solidFill>
                <a:ea typeface="ヒラギノ角ゴ Pro W3" charset="-128"/>
              </a:rPr>
              <a:t>Gobierno de Chile | Ministerio de Obras Pública | Academia de Obras Públicas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1" y="6356354"/>
            <a:ext cx="2133600" cy="36512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15F1658F-5D61-448F-B90C-DEDDADD425B8}" type="slidenum">
              <a:rPr lang="en-US" altLang="es-CL">
                <a:solidFill>
                  <a:prstClr val="black"/>
                </a:solidFill>
              </a:rPr>
              <a:pPr/>
              <a:t>‹Nº›</a:t>
            </a:fld>
            <a:endParaRPr lang="en-US" alt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323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CL">
                <a:solidFill>
                  <a:prstClr val="black"/>
                </a:solidFill>
                <a:ea typeface="ヒラギノ角ゴ Pro W3" charset="-128"/>
              </a:rPr>
              <a:t>Gobierno de Chile | Ministerio de Obras Pública | Academia de Obras Públicas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1" y="6356354"/>
            <a:ext cx="2133600" cy="36512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03936C26-BFED-40D8-A99D-5A4A8E2038F0}" type="slidenum">
              <a:rPr lang="en-US" altLang="es-CL">
                <a:solidFill>
                  <a:prstClr val="black"/>
                </a:solidFill>
              </a:rPr>
              <a:pPr/>
              <a:t>‹Nº›</a:t>
            </a:fld>
            <a:endParaRPr lang="en-US" alt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308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jp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18.jpe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image" Target="../media/image19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439911" y="19811"/>
            <a:ext cx="286511" cy="86868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8413750" y="0"/>
            <a:ext cx="284480" cy="860425"/>
          </a:xfrm>
          <a:custGeom>
            <a:avLst/>
            <a:gdLst/>
            <a:ahLst/>
            <a:cxnLst/>
            <a:rect l="l" t="t" r="r" b="b"/>
            <a:pathLst>
              <a:path w="284479" h="860425">
                <a:moveTo>
                  <a:pt x="0" y="860425"/>
                </a:moveTo>
                <a:lnTo>
                  <a:pt x="284162" y="860425"/>
                </a:lnTo>
                <a:lnTo>
                  <a:pt x="284162" y="0"/>
                </a:lnTo>
                <a:lnTo>
                  <a:pt x="0" y="0"/>
                </a:lnTo>
                <a:lnTo>
                  <a:pt x="0" y="860425"/>
                </a:lnTo>
                <a:close/>
              </a:path>
            </a:pathLst>
          </a:custGeom>
          <a:solidFill>
            <a:srgbClr val="006CB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723375" y="25907"/>
            <a:ext cx="350520" cy="862584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8697975" y="0"/>
            <a:ext cx="347980" cy="860425"/>
          </a:xfrm>
          <a:custGeom>
            <a:avLst/>
            <a:gdLst/>
            <a:ahLst/>
            <a:cxnLst/>
            <a:rect l="l" t="t" r="r" b="b"/>
            <a:pathLst>
              <a:path w="347979" h="860425">
                <a:moveTo>
                  <a:pt x="347662" y="0"/>
                </a:moveTo>
                <a:lnTo>
                  <a:pt x="0" y="0"/>
                </a:lnTo>
                <a:lnTo>
                  <a:pt x="0" y="860425"/>
                </a:lnTo>
                <a:lnTo>
                  <a:pt x="347662" y="860425"/>
                </a:lnTo>
                <a:lnTo>
                  <a:pt x="347662" y="0"/>
                </a:lnTo>
                <a:close/>
              </a:path>
            </a:pathLst>
          </a:custGeom>
          <a:solidFill>
            <a:srgbClr val="EE414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20" name="bg 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380476" y="6377938"/>
            <a:ext cx="288035" cy="460248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8413750" y="6400799"/>
            <a:ext cx="284480" cy="457200"/>
          </a:xfrm>
          <a:custGeom>
            <a:avLst/>
            <a:gdLst/>
            <a:ahLst/>
            <a:cxnLst/>
            <a:rect l="l" t="t" r="r" b="b"/>
            <a:pathLst>
              <a:path w="284479" h="457200">
                <a:moveTo>
                  <a:pt x="284162" y="0"/>
                </a:moveTo>
                <a:lnTo>
                  <a:pt x="0" y="0"/>
                </a:lnTo>
                <a:lnTo>
                  <a:pt x="0" y="457200"/>
                </a:lnTo>
                <a:lnTo>
                  <a:pt x="284162" y="457200"/>
                </a:lnTo>
                <a:lnTo>
                  <a:pt x="284162" y="0"/>
                </a:lnTo>
                <a:close/>
              </a:path>
            </a:pathLst>
          </a:custGeom>
          <a:solidFill>
            <a:srgbClr val="006CB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22" name="bg object 2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665464" y="6377938"/>
            <a:ext cx="350520" cy="460248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8697976" y="6400799"/>
            <a:ext cx="347980" cy="457200"/>
          </a:xfrm>
          <a:custGeom>
            <a:avLst/>
            <a:gdLst/>
            <a:ahLst/>
            <a:cxnLst/>
            <a:rect l="l" t="t" r="r" b="b"/>
            <a:pathLst>
              <a:path w="347979" h="457200">
                <a:moveTo>
                  <a:pt x="347662" y="0"/>
                </a:moveTo>
                <a:lnTo>
                  <a:pt x="0" y="0"/>
                </a:lnTo>
                <a:lnTo>
                  <a:pt x="0" y="457200"/>
                </a:lnTo>
                <a:lnTo>
                  <a:pt x="347662" y="457200"/>
                </a:lnTo>
                <a:lnTo>
                  <a:pt x="347662" y="0"/>
                </a:lnTo>
                <a:close/>
              </a:path>
            </a:pathLst>
          </a:custGeom>
          <a:solidFill>
            <a:srgbClr val="EE414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24" name="bg object 2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429625" y="5786437"/>
            <a:ext cx="631825" cy="55403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5940" y="387172"/>
            <a:ext cx="673227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6CB7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839" y="1193634"/>
            <a:ext cx="7330440" cy="2806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58585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EF41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endParaRPr lang="es-CL" sz="1013">
              <a:solidFill>
                <a:srgbClr val="FFFFFF"/>
              </a:solidFill>
              <a:ea typeface="ヒラギノ角ゴ Pro W3" charset="-128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7153277" y="0"/>
            <a:ext cx="1990725" cy="6629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dist="38100" dir="5640026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endParaRPr lang="es-CL" sz="1013">
              <a:solidFill>
                <a:srgbClr val="FFFFFF"/>
              </a:solidFill>
              <a:ea typeface="ヒラギノ角ゴ Pro W3" charset="-128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4764" y="0"/>
            <a:ext cx="7148512" cy="6629400"/>
          </a:xfrm>
          <a:prstGeom prst="rect">
            <a:avLst/>
          </a:prstGeom>
          <a:solidFill>
            <a:srgbClr val="006CB7"/>
          </a:solidFill>
          <a:ln w="9525">
            <a:noFill/>
            <a:miter lim="800000"/>
            <a:headEnd/>
            <a:tailEnd/>
          </a:ln>
          <a:effectLst>
            <a:outerShdw dist="38100" dir="3779989" algn="br" rotWithShape="0">
              <a:srgbClr val="808080">
                <a:alpha val="70000"/>
              </a:srgbClr>
            </a:outerShdw>
          </a:effectLst>
        </p:spPr>
        <p:txBody>
          <a:bodyPr anchor="ctr"/>
          <a:lstStyle/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endParaRPr lang="es-CL" sz="1013">
              <a:solidFill>
                <a:srgbClr val="FFFFFF"/>
              </a:solidFill>
              <a:ea typeface="ヒラギノ角ゴ Pro W3" charset="-128"/>
            </a:endParaRPr>
          </a:p>
        </p:txBody>
      </p:sp>
      <p:sp>
        <p:nvSpPr>
          <p:cNvPr id="307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525713"/>
            <a:ext cx="6477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CL"/>
              <a:t>Click to edit Master title style</a:t>
            </a:r>
          </a:p>
        </p:txBody>
      </p:sp>
      <p:pic>
        <p:nvPicPr>
          <p:cNvPr id="3078" name="16 Imagen" descr="logo mop alta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2" y="2071692"/>
            <a:ext cx="1998663" cy="181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6 Imagen" descr="logo_ajuste.jp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40" y="285750"/>
            <a:ext cx="1404937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1000125"/>
            <a:ext cx="603250" cy="330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</a:pPr>
            <a:fld id="{30C548BC-70A3-4ABD-AC47-DEAA11956B08}" type="slidenum">
              <a:rPr lang="en-US" altLang="es-CL" smtClean="0">
                <a:solidFill>
                  <a:prstClr val="black"/>
                </a:solidFill>
                <a:latin typeface="Arial" panose="020B0604020202020204" pitchFamily="34" charset="0"/>
                <a:ea typeface="ヒラギノ角ゴ Pro W3" charset="-128"/>
              </a:rPr>
              <a:pPr defTabSz="257244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 altLang="es-CL">
              <a:solidFill>
                <a:prstClr val="black"/>
              </a:solidFill>
              <a:latin typeface="Arial" panose="020B0604020202020204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92301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hf hdr="0" dt="0"/>
  <p:txStyles>
    <p:titleStyle>
      <a:lvl1pPr algn="l" defTabSz="257244" rtl="0" eaLnBrk="0" fontAlgn="base" hangingPunct="0">
        <a:spcBef>
          <a:spcPct val="0"/>
        </a:spcBef>
        <a:spcAft>
          <a:spcPct val="0"/>
        </a:spcAft>
        <a:defRPr sz="2476" b="1" kern="1200">
          <a:solidFill>
            <a:schemeClr val="tx1"/>
          </a:solidFill>
          <a:latin typeface="Verdana"/>
          <a:ea typeface="ヒラギノ角ゴ Pro W3" charset="-128"/>
          <a:cs typeface="Verdana"/>
        </a:defRPr>
      </a:lvl1pPr>
      <a:lvl2pPr algn="l" defTabSz="257244" rtl="0" eaLnBrk="0" fontAlgn="base" hangingPunct="0">
        <a:spcBef>
          <a:spcPct val="0"/>
        </a:spcBef>
        <a:spcAft>
          <a:spcPct val="0"/>
        </a:spcAft>
        <a:defRPr sz="2476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257244" rtl="0" eaLnBrk="0" fontAlgn="base" hangingPunct="0">
        <a:spcBef>
          <a:spcPct val="0"/>
        </a:spcBef>
        <a:spcAft>
          <a:spcPct val="0"/>
        </a:spcAft>
        <a:defRPr sz="2476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257244" rtl="0" eaLnBrk="0" fontAlgn="base" hangingPunct="0">
        <a:spcBef>
          <a:spcPct val="0"/>
        </a:spcBef>
        <a:spcAft>
          <a:spcPct val="0"/>
        </a:spcAft>
        <a:defRPr sz="2476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257244" rtl="0" eaLnBrk="0" fontAlgn="base" hangingPunct="0">
        <a:spcBef>
          <a:spcPct val="0"/>
        </a:spcBef>
        <a:spcAft>
          <a:spcPct val="0"/>
        </a:spcAft>
        <a:defRPr sz="2476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5pPr>
      <a:lvl6pPr marL="257244" algn="l" defTabSz="257244" rtl="0" fontAlgn="base">
        <a:spcBef>
          <a:spcPct val="0"/>
        </a:spcBef>
        <a:spcAft>
          <a:spcPct val="0"/>
        </a:spcAft>
        <a:defRPr sz="2476" b="1">
          <a:solidFill>
            <a:schemeClr val="tx1"/>
          </a:solidFill>
          <a:latin typeface="Verdana" charset="0"/>
          <a:ea typeface="ヒラギノ角ゴ Pro W3" charset="-128"/>
        </a:defRPr>
      </a:lvl6pPr>
      <a:lvl7pPr marL="514487" algn="l" defTabSz="257244" rtl="0" fontAlgn="base">
        <a:spcBef>
          <a:spcPct val="0"/>
        </a:spcBef>
        <a:spcAft>
          <a:spcPct val="0"/>
        </a:spcAft>
        <a:defRPr sz="2476" b="1">
          <a:solidFill>
            <a:schemeClr val="tx1"/>
          </a:solidFill>
          <a:latin typeface="Verdana" charset="0"/>
          <a:ea typeface="ヒラギノ角ゴ Pro W3" charset="-128"/>
        </a:defRPr>
      </a:lvl7pPr>
      <a:lvl8pPr marL="771731" algn="l" defTabSz="257244" rtl="0" fontAlgn="base">
        <a:spcBef>
          <a:spcPct val="0"/>
        </a:spcBef>
        <a:spcAft>
          <a:spcPct val="0"/>
        </a:spcAft>
        <a:defRPr sz="2476" b="1">
          <a:solidFill>
            <a:schemeClr val="tx1"/>
          </a:solidFill>
          <a:latin typeface="Verdana" charset="0"/>
          <a:ea typeface="ヒラギノ角ゴ Pro W3" charset="-128"/>
        </a:defRPr>
      </a:lvl8pPr>
      <a:lvl9pPr marL="1028974" algn="l" defTabSz="257244" rtl="0" fontAlgn="base">
        <a:spcBef>
          <a:spcPct val="0"/>
        </a:spcBef>
        <a:spcAft>
          <a:spcPct val="0"/>
        </a:spcAft>
        <a:defRPr sz="2476" b="1">
          <a:solidFill>
            <a:schemeClr val="tx1"/>
          </a:solidFill>
          <a:latin typeface="Verdana" charset="0"/>
          <a:ea typeface="ヒラギノ角ゴ Pro W3" charset="-128"/>
        </a:defRPr>
      </a:lvl9pPr>
    </p:titleStyle>
    <p:bodyStyle>
      <a:lvl1pPr marL="192933" indent="-192933" algn="l" defTabSz="2572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418021" indent="-160778" algn="l" defTabSz="2572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75" kern="1200">
          <a:solidFill>
            <a:schemeClr val="tx1"/>
          </a:solidFill>
          <a:latin typeface="+mn-lt"/>
          <a:ea typeface="ヒラギノ角ゴ Pro W3" charset="-128"/>
          <a:cs typeface="+mn-cs"/>
        </a:defRPr>
      </a:lvl2pPr>
      <a:lvl3pPr marL="643109" indent="-128622" algn="l" defTabSz="2572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3pPr>
      <a:lvl4pPr marL="900353" indent="-128622" algn="l" defTabSz="2572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125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1157596" indent="-128622" algn="l" defTabSz="2572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125" kern="1200">
          <a:solidFill>
            <a:schemeClr val="tx1"/>
          </a:solidFill>
          <a:latin typeface="+mn-lt"/>
          <a:ea typeface="ヒラギノ角ゴ Pro W3" charset="-128"/>
          <a:cs typeface="+mn-cs"/>
        </a:defRPr>
      </a:lvl5pPr>
      <a:lvl6pPr marL="1414840" indent="-128622" algn="l" defTabSz="257244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2083" indent="-128622" algn="l" defTabSz="257244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9327" indent="-128622" algn="l" defTabSz="257244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6570" indent="-128622" algn="l" defTabSz="257244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72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244" algn="l" defTabSz="2572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487" algn="l" defTabSz="2572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731" algn="l" defTabSz="2572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974" algn="l" defTabSz="2572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6218" algn="l" defTabSz="2572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461" algn="l" defTabSz="2572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705" algn="l" defTabSz="2572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949" algn="l" defTabSz="2572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Google Shape;51;p13"/>
          <p:cNvSpPr txBox="1">
            <a:spLocks noGrp="1"/>
          </p:cNvSpPr>
          <p:nvPr>
            <p:ph type="title"/>
          </p:nvPr>
        </p:nvSpPr>
        <p:spPr bwMode="auto">
          <a:xfrm>
            <a:off x="311151" y="593725"/>
            <a:ext cx="85217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s-CL" altLang="es-CL" smtClean="0">
              <a:sym typeface="Arial" panose="020B0604020202020204" pitchFamily="34" charset="0"/>
            </a:endParaRPr>
          </a:p>
        </p:txBody>
      </p:sp>
      <p:sp>
        <p:nvSpPr>
          <p:cNvPr id="4099" name="Google Shape;52;p13"/>
          <p:cNvSpPr txBox="1">
            <a:spLocks noGrp="1"/>
          </p:cNvSpPr>
          <p:nvPr>
            <p:ph type="body" idx="1"/>
          </p:nvPr>
        </p:nvSpPr>
        <p:spPr bwMode="auto">
          <a:xfrm>
            <a:off x="311151" y="1536700"/>
            <a:ext cx="8521700" cy="455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s-CL" altLang="es-CL" smtClean="0">
              <a:sym typeface="Arial" panose="020B0604020202020204" pitchFamily="34" charset="0"/>
            </a:endParaRPr>
          </a:p>
        </p:txBody>
      </p:sp>
      <p:sp>
        <p:nvSpPr>
          <p:cNvPr id="4100" name="Google Shape;53;p13"/>
          <p:cNvSpPr txBox="1">
            <a:spLocks noGrp="1"/>
          </p:cNvSpPr>
          <p:nvPr>
            <p:ph type="sldNum" idx="12"/>
          </p:nvPr>
        </p:nvSpPr>
        <p:spPr bwMode="auto">
          <a:xfrm>
            <a:off x="8472490" y="6218243"/>
            <a:ext cx="549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lvl1pPr algn="r" defTabSz="514333" eaLnBrk="1" hangingPunct="1">
              <a:buClr>
                <a:srgbClr val="000000"/>
              </a:buClr>
              <a:buSzPts val="1000"/>
              <a:buFont typeface="Arial" panose="020B0604020202020204" pitchFamily="34" charset="0"/>
              <a:buNone/>
              <a:defRPr sz="563">
                <a:solidFill>
                  <a:srgbClr val="595959"/>
                </a:solidFill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8EEC2-44C6-41CC-817C-4B2681C580C8}" type="slidenum">
              <a:rPr lang="es-419" altLang="es-CL">
                <a:ea typeface="ヒラギノ角ゴ Pro W3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419" altLang="es-CL"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2663405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788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788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788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788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788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788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788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788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788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788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Google Shape;51;p13"/>
          <p:cNvSpPr txBox="1">
            <a:spLocks noGrp="1"/>
          </p:cNvSpPr>
          <p:nvPr>
            <p:ph type="title"/>
          </p:nvPr>
        </p:nvSpPr>
        <p:spPr bwMode="auto">
          <a:xfrm>
            <a:off x="311150" y="593725"/>
            <a:ext cx="85217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s-CL" altLang="es-CL" smtClean="0">
              <a:sym typeface="Arial" panose="020B0604020202020204" pitchFamily="34" charset="0"/>
            </a:endParaRPr>
          </a:p>
        </p:txBody>
      </p:sp>
      <p:sp>
        <p:nvSpPr>
          <p:cNvPr id="4099" name="Google Shape;52;p13"/>
          <p:cNvSpPr txBox="1">
            <a:spLocks noGrp="1"/>
          </p:cNvSpPr>
          <p:nvPr>
            <p:ph type="body" idx="1"/>
          </p:nvPr>
        </p:nvSpPr>
        <p:spPr bwMode="auto">
          <a:xfrm>
            <a:off x="311150" y="1536700"/>
            <a:ext cx="8521700" cy="455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s-CL" altLang="es-CL" smtClean="0">
              <a:sym typeface="Arial" panose="020B0604020202020204" pitchFamily="34" charset="0"/>
            </a:endParaRPr>
          </a:p>
        </p:txBody>
      </p:sp>
      <p:sp>
        <p:nvSpPr>
          <p:cNvPr id="4100" name="Google Shape;53;p13"/>
          <p:cNvSpPr txBox="1">
            <a:spLocks noGrp="1"/>
          </p:cNvSpPr>
          <p:nvPr>
            <p:ph type="sldNum" idx="12"/>
          </p:nvPr>
        </p:nvSpPr>
        <p:spPr bwMode="auto">
          <a:xfrm>
            <a:off x="8472489" y="6218241"/>
            <a:ext cx="549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lvl1pPr algn="r" defTabSz="685777" eaLnBrk="1" hangingPunct="1">
              <a:buClr>
                <a:srgbClr val="000000"/>
              </a:buClr>
              <a:buSzPts val="1000"/>
              <a:buFont typeface="Arial" panose="020B0604020202020204" pitchFamily="34" charset="0"/>
              <a:buNone/>
              <a:defRPr sz="750">
                <a:solidFill>
                  <a:srgbClr val="595959"/>
                </a:solidFill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8EEC2-44C6-41CC-817C-4B2681C580C8}" type="slidenum">
              <a:rPr lang="es-419" altLang="es-CL">
                <a:ea typeface="ヒラギノ角ゴ Pro W3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419" altLang="es-CL"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722279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5.xml"/><Relationship Id="rId5" Type="http://schemas.openxmlformats.org/officeDocument/2006/relationships/slide" Target="slide25.xml"/><Relationship Id="rId4" Type="http://schemas.openxmlformats.org/officeDocument/2006/relationships/slide" Target="slide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3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slide" Target="slide7.xml"/><Relationship Id="rId7" Type="http://schemas.openxmlformats.org/officeDocument/2006/relationships/slide" Target="slide11.xml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slide" Target="slide13.xml"/><Relationship Id="rId4" Type="http://schemas.openxmlformats.org/officeDocument/2006/relationships/slide" Target="slide8.xml"/><Relationship Id="rId9" Type="http://schemas.openxmlformats.org/officeDocument/2006/relationships/slide" Target="slide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5" title="Primer Fondo PPT-2 .png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5"/>
          <p:cNvSpPr txBox="1"/>
          <p:nvPr/>
        </p:nvSpPr>
        <p:spPr>
          <a:xfrm>
            <a:off x="0" y="1828800"/>
            <a:ext cx="9144000" cy="1895775"/>
          </a:xfrm>
          <a:prstGeom prst="rect">
            <a:avLst/>
          </a:prstGeom>
          <a:noFill/>
          <a:ln>
            <a:noFill/>
          </a:ln>
        </p:spPr>
        <p:txBody>
          <a:bodyPr spcFirstLastPara="1" lIns="38574" tIns="19279" rIns="38574" bIns="19279">
            <a:normAutofit/>
          </a:bodyPr>
          <a:lstStyle/>
          <a:p>
            <a:pPr algn="ctr" defTabSz="514341">
              <a:buClr>
                <a:srgbClr val="000000"/>
              </a:buClr>
              <a:buSzPts val="3000"/>
              <a:defRPr/>
            </a:pPr>
            <a:r>
              <a:rPr lang="pt-BR" sz="3200" kern="0" dirty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Programa Inspectores Fiscales 2026 </a:t>
            </a:r>
          </a:p>
          <a:p>
            <a:pPr algn="ctr" defTabSz="514341">
              <a:buClr>
                <a:srgbClr val="000000"/>
              </a:buClr>
              <a:buSzPts val="3000"/>
              <a:defRPr/>
            </a:pPr>
            <a:r>
              <a:rPr lang="pt-BR" sz="2400" kern="0" dirty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Curso Inspección Fiscal II Marco Normativo</a:t>
            </a:r>
          </a:p>
          <a:p>
            <a:pPr algn="ctr" defTabSz="514341">
              <a:buClr>
                <a:srgbClr val="000000"/>
              </a:buClr>
              <a:buSzPts val="3000"/>
              <a:defRPr/>
            </a:pPr>
            <a:r>
              <a:rPr lang="es-CL" dirty="0">
                <a:solidFill>
                  <a:schemeClr val="bg1"/>
                </a:solidFill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Módulo IV: “Reglamento de Contratación de Trabajos </a:t>
            </a:r>
            <a:endParaRPr lang="es-CL" dirty="0" smtClean="0">
              <a:solidFill>
                <a:schemeClr val="bg1"/>
              </a:solidFill>
              <a:latin typeface="Segoe UI" panose="020B0502040204020203" pitchFamily="34" charset="0"/>
              <a:ea typeface="Verdana" panose="020B0604030504040204" pitchFamily="34" charset="0"/>
              <a:cs typeface="Segoe UI" panose="020B0502040204020203" pitchFamily="34" charset="0"/>
            </a:endParaRPr>
          </a:p>
          <a:p>
            <a:pPr algn="ctr" defTabSz="514341">
              <a:buClr>
                <a:srgbClr val="000000"/>
              </a:buClr>
              <a:buSzPts val="3000"/>
              <a:defRPr/>
            </a:pPr>
            <a:r>
              <a:rPr lang="es-CL" dirty="0" smtClean="0">
                <a:solidFill>
                  <a:schemeClr val="bg1"/>
                </a:solidFill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de Consultoría. RCTC </a:t>
            </a:r>
            <a:r>
              <a:rPr lang="es-CL" dirty="0">
                <a:solidFill>
                  <a:schemeClr val="bg1"/>
                </a:solidFill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N° 48. </a:t>
            </a:r>
            <a:endParaRPr lang="es-CL" dirty="0" smtClean="0">
              <a:solidFill>
                <a:schemeClr val="bg1"/>
              </a:solidFill>
              <a:latin typeface="Segoe UI" panose="020B0502040204020203" pitchFamily="34" charset="0"/>
              <a:ea typeface="Verdana" panose="020B0604030504040204" pitchFamily="34" charset="0"/>
              <a:cs typeface="Segoe UI" panose="020B0502040204020203" pitchFamily="34" charset="0"/>
            </a:endParaRPr>
          </a:p>
          <a:p>
            <a:pPr algn="ctr" defTabSz="514341">
              <a:buClr>
                <a:srgbClr val="000000"/>
              </a:buClr>
              <a:buSzPts val="3000"/>
              <a:defRPr/>
            </a:pPr>
            <a:r>
              <a:rPr lang="es-CL" dirty="0" smtClean="0">
                <a:solidFill>
                  <a:schemeClr val="bg1"/>
                </a:solidFill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Capítulos</a:t>
            </a:r>
            <a:r>
              <a:rPr lang="es-CL" dirty="0">
                <a:solidFill>
                  <a:schemeClr val="bg1"/>
                </a:solidFill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: I al X / Bases  Tipo Vigente” S1.</a:t>
            </a:r>
            <a:endParaRPr lang="pt-BR" kern="0" dirty="0">
              <a:solidFill>
                <a:schemeClr val="bg1"/>
              </a:solidFill>
              <a:latin typeface="Segoe UI" panose="020B0502040204020203" pitchFamily="34" charset="0"/>
              <a:ea typeface="Verdana"/>
              <a:cs typeface="Segoe UI" panose="020B0502040204020203" pitchFamily="34" charset="0"/>
              <a:sym typeface="Verdana"/>
            </a:endParaRPr>
          </a:p>
          <a:p>
            <a:pPr algn="ctr" defTabSz="514341">
              <a:buClr>
                <a:srgbClr val="000000"/>
              </a:buClr>
              <a:buSzPts val="3000"/>
              <a:defRPr/>
            </a:pPr>
            <a:endParaRPr lang="es-ES" sz="2000" kern="0" dirty="0" smtClean="0">
              <a:solidFill>
                <a:srgbClr val="FFFFFF"/>
              </a:solidFill>
              <a:latin typeface="Segoe UI" panose="020B0502040204020203" pitchFamily="34" charset="0"/>
              <a:ea typeface="Verdana"/>
              <a:cs typeface="Segoe UI" panose="020B0502040204020203" pitchFamily="34" charset="0"/>
              <a:sym typeface="Verdana"/>
            </a:endParaRPr>
          </a:p>
          <a:p>
            <a:pPr algn="ctr" defTabSz="514341">
              <a:buClr>
                <a:srgbClr val="000000"/>
              </a:buClr>
              <a:buSzPts val="3000"/>
              <a:defRPr/>
            </a:pPr>
            <a:endParaRPr lang="es-CL" sz="1013" kern="0" dirty="0">
              <a:solidFill>
                <a:srgbClr val="FFFFFF"/>
              </a:solidFill>
              <a:latin typeface="Segoe UI" panose="020B0502040204020203" pitchFamily="34" charset="0"/>
              <a:ea typeface="Verdana"/>
              <a:cs typeface="Segoe UI" panose="020B0502040204020203" pitchFamily="34" charset="0"/>
            </a:endParaRPr>
          </a:p>
          <a:p>
            <a:pPr algn="ctr" defTabSz="514341">
              <a:buClr>
                <a:srgbClr val="000000"/>
              </a:buClr>
              <a:buSzPts val="3000"/>
              <a:defRPr/>
            </a:pPr>
            <a:endParaRPr lang="pt-BR" sz="1013" kern="0" dirty="0">
              <a:solidFill>
                <a:srgbClr val="FFFFFF"/>
              </a:solidFill>
              <a:latin typeface="Segoe UI" panose="020B0502040204020203" pitchFamily="34" charset="0"/>
              <a:ea typeface="Verdana"/>
              <a:cs typeface="Segoe UI" panose="020B0502040204020203" pitchFamily="34" charset="0"/>
              <a:sym typeface="Verdana"/>
            </a:endParaRPr>
          </a:p>
          <a:p>
            <a:pPr algn="ctr" defTabSz="514341">
              <a:buClr>
                <a:srgbClr val="000000"/>
              </a:buClr>
              <a:buSzPts val="3000"/>
              <a:defRPr/>
            </a:pPr>
            <a:endParaRPr lang="pt-BR" sz="844" kern="0" dirty="0">
              <a:solidFill>
                <a:srgbClr val="FFFFFF"/>
              </a:solidFill>
              <a:latin typeface="Verdana"/>
              <a:ea typeface="Verdana"/>
              <a:cs typeface="Arial"/>
              <a:sym typeface="Verdana"/>
            </a:endParaRPr>
          </a:p>
          <a:p>
            <a:pPr algn="ctr" defTabSz="514341">
              <a:lnSpc>
                <a:spcPct val="120000"/>
              </a:lnSpc>
              <a:buClr>
                <a:srgbClr val="000000"/>
              </a:buClr>
              <a:buSzPts val="3000"/>
              <a:defRPr/>
            </a:pPr>
            <a:endParaRPr sz="619" kern="0" dirty="0">
              <a:solidFill>
                <a:srgbClr val="000000"/>
              </a:solidFill>
              <a:ea typeface="ヒラギノ角ゴ Pro W3" charset="-128"/>
              <a:cs typeface="Arial"/>
              <a:sym typeface="Arial"/>
            </a:endParaRPr>
          </a:p>
        </p:txBody>
      </p:sp>
      <p:sp>
        <p:nvSpPr>
          <p:cNvPr id="101" name="Google Shape;101;p25"/>
          <p:cNvSpPr txBox="1"/>
          <p:nvPr/>
        </p:nvSpPr>
        <p:spPr>
          <a:xfrm>
            <a:off x="1" y="4876800"/>
            <a:ext cx="9143999" cy="524174"/>
          </a:xfrm>
          <a:prstGeom prst="rect">
            <a:avLst/>
          </a:prstGeom>
          <a:noFill/>
          <a:ln>
            <a:noFill/>
          </a:ln>
        </p:spPr>
        <p:txBody>
          <a:bodyPr spcFirstLastPara="1" lIns="38574" tIns="19279" rIns="38574" bIns="19279"/>
          <a:lstStyle/>
          <a:p>
            <a:pPr algn="ctr" defTabSz="514341">
              <a:buClr>
                <a:srgbClr val="000000"/>
              </a:buClr>
              <a:buSzPts val="1100"/>
              <a:defRPr/>
            </a:pPr>
            <a:r>
              <a:rPr lang="pt-BR" sz="1100" kern="0" dirty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Academia de Obras </a:t>
            </a:r>
            <a:r>
              <a:rPr lang="pt-BR" sz="1100" kern="0" dirty="0" smtClean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Públicas Chile </a:t>
            </a:r>
            <a:r>
              <a:rPr lang="pt-BR" sz="1100" kern="0" dirty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Presidente José Manuel Balmaceda </a:t>
            </a:r>
            <a:endParaRPr lang="es-ES" sz="1100" kern="0" dirty="0">
              <a:solidFill>
                <a:srgbClr val="FFFFFF"/>
              </a:solidFill>
              <a:latin typeface="Segoe UI" panose="020B0502040204020203" pitchFamily="34" charset="0"/>
              <a:ea typeface="Verdana"/>
              <a:cs typeface="Segoe UI" panose="020B0502040204020203" pitchFamily="34" charset="0"/>
              <a:sym typeface="Verdana"/>
            </a:endParaRPr>
          </a:p>
          <a:p>
            <a:pPr algn="ctr" defTabSz="514341">
              <a:buClr>
                <a:srgbClr val="000000"/>
              </a:buClr>
              <a:buSzPts val="1100"/>
              <a:defRPr/>
            </a:pPr>
            <a:r>
              <a:rPr lang="es-ES" sz="1100" kern="0" dirty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División de Desarrollo y Gestión de Personas. Subsecretaría de Obras </a:t>
            </a:r>
            <a:r>
              <a:rPr lang="es-ES" sz="1100" kern="0" dirty="0" smtClean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Públicas</a:t>
            </a:r>
            <a:endParaRPr lang="es-ES" sz="1100" kern="0" dirty="0">
              <a:solidFill>
                <a:srgbClr val="FFFFFF"/>
              </a:solidFill>
              <a:latin typeface="Segoe UI" panose="020B0502040204020203" pitchFamily="34" charset="0"/>
              <a:ea typeface="Verdana"/>
              <a:cs typeface="Segoe UI" panose="020B0502040204020203" pitchFamily="34" charset="0"/>
              <a:sym typeface="Verdana"/>
            </a:endParaRPr>
          </a:p>
          <a:p>
            <a:pPr algn="ctr" defTabSz="514341">
              <a:buClr>
                <a:srgbClr val="000000"/>
              </a:buClr>
              <a:buSzPts val="1100"/>
              <a:defRPr/>
            </a:pPr>
            <a:r>
              <a:rPr lang="es-ES" sz="1100" kern="0" dirty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Jueves 13 y Viernes 14 de Agosto. </a:t>
            </a:r>
            <a:r>
              <a:rPr lang="pt-BR" sz="1100" kern="0" dirty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Docente: Carlos Carrasco Lopez [DV].</a:t>
            </a:r>
            <a:endParaRPr lang="es-ES" sz="1100" kern="0" dirty="0">
              <a:solidFill>
                <a:srgbClr val="FFFFFF"/>
              </a:solidFill>
              <a:latin typeface="Segoe UI" panose="020B0502040204020203" pitchFamily="34" charset="0"/>
              <a:ea typeface="Verdana"/>
              <a:cs typeface="Segoe UI" panose="020B0502040204020203" pitchFamily="34" charset="0"/>
              <a:sym typeface="Verdana"/>
            </a:endParaRPr>
          </a:p>
          <a:p>
            <a:pPr algn="ctr" defTabSz="514341">
              <a:lnSpc>
                <a:spcPct val="120000"/>
              </a:lnSpc>
              <a:buClr>
                <a:srgbClr val="000000"/>
              </a:buClr>
              <a:buSzPts val="1100"/>
              <a:defRPr/>
            </a:pPr>
            <a:endParaRPr lang="es-ES" sz="1100" b="1" kern="0" dirty="0">
              <a:solidFill>
                <a:srgbClr val="FFFFFF"/>
              </a:solidFill>
              <a:latin typeface="Verdana"/>
              <a:ea typeface="Verdana"/>
              <a:cs typeface="Arial"/>
              <a:sym typeface="Verdana"/>
            </a:endParaRPr>
          </a:p>
          <a:p>
            <a:pPr algn="ctr" defTabSz="514341">
              <a:buClr>
                <a:srgbClr val="000000"/>
              </a:buClr>
              <a:buSzPts val="1100"/>
              <a:defRPr/>
            </a:pPr>
            <a:r>
              <a:rPr lang="pt-BR" sz="1100" kern="0" dirty="0" smtClean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 de</a:t>
            </a:r>
            <a:endParaRPr sz="1100" b="1" kern="0" dirty="0">
              <a:solidFill>
                <a:srgbClr val="FFFFFF"/>
              </a:solidFill>
              <a:latin typeface="Verdana"/>
              <a:ea typeface="Verdana"/>
              <a:cs typeface="Arial"/>
              <a:sym typeface="Arial"/>
            </a:endParaRPr>
          </a:p>
        </p:txBody>
      </p:sp>
      <p:pic>
        <p:nvPicPr>
          <p:cNvPr id="49157" name="Google Shape;103;p25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5490183"/>
            <a:ext cx="2191005" cy="1011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837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5940" y="306146"/>
            <a:ext cx="486156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-10" dirty="0">
                <a:latin typeface="Verdana"/>
                <a:cs typeface="Verdana"/>
              </a:rPr>
              <a:t>TITULO</a:t>
            </a:r>
            <a:r>
              <a:rPr sz="2800" b="0" spc="-40" dirty="0">
                <a:latin typeface="Verdana"/>
                <a:cs typeface="Verdana"/>
              </a:rPr>
              <a:t> </a:t>
            </a:r>
            <a:r>
              <a:rPr sz="2800" b="0" spc="-10" dirty="0">
                <a:latin typeface="Verdana"/>
                <a:cs typeface="Verdana"/>
              </a:rPr>
              <a:t>VII</a:t>
            </a:r>
            <a:endParaRPr sz="28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800" b="0" spc="-5" dirty="0">
                <a:latin typeface="Verdana"/>
                <a:cs typeface="Verdana"/>
              </a:rPr>
              <a:t>De</a:t>
            </a:r>
            <a:r>
              <a:rPr sz="2800" b="0" spc="-15" dirty="0">
                <a:latin typeface="Verdana"/>
                <a:cs typeface="Verdana"/>
              </a:rPr>
              <a:t> </a:t>
            </a:r>
            <a:r>
              <a:rPr sz="2800" b="0" spc="-5" dirty="0">
                <a:latin typeface="Verdana"/>
                <a:cs typeface="Verdana"/>
              </a:rPr>
              <a:t>la</a:t>
            </a:r>
            <a:r>
              <a:rPr sz="2800" b="0" spc="-15" dirty="0">
                <a:latin typeface="Verdana"/>
                <a:cs typeface="Verdana"/>
              </a:rPr>
              <a:t> </a:t>
            </a:r>
            <a:r>
              <a:rPr sz="2800" b="0" spc="-10" dirty="0">
                <a:latin typeface="Verdana"/>
                <a:cs typeface="Verdana"/>
              </a:rPr>
              <a:t>Ejecución</a:t>
            </a:r>
            <a:r>
              <a:rPr sz="2800" b="0" spc="30" dirty="0">
                <a:latin typeface="Verdana"/>
                <a:cs typeface="Verdana"/>
              </a:rPr>
              <a:t> </a:t>
            </a:r>
            <a:r>
              <a:rPr sz="2800" b="0" spc="-10" dirty="0">
                <a:latin typeface="Verdana"/>
                <a:cs typeface="Verdana"/>
              </a:rPr>
              <a:t>del</a:t>
            </a:r>
            <a:r>
              <a:rPr sz="2800" b="0" spc="-15" dirty="0">
                <a:latin typeface="Verdana"/>
                <a:cs typeface="Verdana"/>
              </a:rPr>
              <a:t> </a:t>
            </a:r>
            <a:r>
              <a:rPr sz="2800" b="0" spc="-50" dirty="0">
                <a:latin typeface="Verdana"/>
                <a:cs typeface="Verdana"/>
              </a:rPr>
              <a:t>Trabajo</a:t>
            </a:r>
            <a:endParaRPr sz="2800" dirty="0">
              <a:latin typeface="Verdana"/>
              <a:cs typeface="Verdana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1" t="5553" r="10457" b="9245"/>
          <a:stretch/>
        </p:blipFill>
        <p:spPr>
          <a:xfrm>
            <a:off x="535940" y="1524000"/>
            <a:ext cx="7875230" cy="5111877"/>
          </a:xfrm>
          <a:prstGeom prst="rect">
            <a:avLst/>
          </a:prstGeom>
        </p:spPr>
      </p:pic>
      <p:sp>
        <p:nvSpPr>
          <p:cNvPr id="10" name="Flecha abajo 9">
            <a:hlinkClick r:id="rId3" action="ppaction://hlinksldjump"/>
          </p:cNvPr>
          <p:cNvSpPr/>
          <p:nvPr/>
        </p:nvSpPr>
        <p:spPr>
          <a:xfrm rot="5400000">
            <a:off x="7501794" y="5915883"/>
            <a:ext cx="838200" cy="6017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88509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pc="-10" dirty="0">
                <a:latin typeface="Arial MT"/>
                <a:cs typeface="Arial MT"/>
              </a:rPr>
              <a:t>9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5940" y="306146"/>
            <a:ext cx="352996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-10" dirty="0">
                <a:latin typeface="Verdana"/>
                <a:cs typeface="Verdana"/>
              </a:rPr>
              <a:t>TITULO</a:t>
            </a:r>
            <a:r>
              <a:rPr sz="2800" b="0" spc="-40" dirty="0">
                <a:latin typeface="Verdana"/>
                <a:cs typeface="Verdana"/>
              </a:rPr>
              <a:t> </a:t>
            </a:r>
            <a:r>
              <a:rPr sz="2800" b="0" spc="-10" dirty="0">
                <a:latin typeface="Verdana"/>
                <a:cs typeface="Verdana"/>
              </a:rPr>
              <a:t>IX</a:t>
            </a:r>
            <a:endParaRPr sz="28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800" b="0" spc="-5" dirty="0">
                <a:latin typeface="Verdana"/>
                <a:cs typeface="Verdana"/>
              </a:rPr>
              <a:t>Del</a:t>
            </a:r>
            <a:r>
              <a:rPr sz="2800" b="0" spc="-35" dirty="0">
                <a:latin typeface="Verdana"/>
                <a:cs typeface="Verdana"/>
              </a:rPr>
              <a:t> </a:t>
            </a:r>
            <a:r>
              <a:rPr sz="2800" b="0" spc="-5" dirty="0">
                <a:latin typeface="Verdana"/>
                <a:cs typeface="Verdana"/>
              </a:rPr>
              <a:t>Inspector</a:t>
            </a:r>
            <a:r>
              <a:rPr sz="2800" b="0" spc="5" dirty="0">
                <a:latin typeface="Verdana"/>
                <a:cs typeface="Verdana"/>
              </a:rPr>
              <a:t> </a:t>
            </a:r>
            <a:r>
              <a:rPr sz="2800" b="0" spc="-5" dirty="0">
                <a:latin typeface="Verdana"/>
                <a:cs typeface="Verdana"/>
              </a:rPr>
              <a:t>Fiscal</a:t>
            </a:r>
            <a:endParaRPr sz="2800" dirty="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1610690"/>
            <a:ext cx="7704455" cy="40373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6350" indent="-342900" algn="just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Art 90. </a:t>
            </a:r>
            <a:r>
              <a:rPr sz="2800" spc="-20" dirty="0">
                <a:latin typeface="Calibri"/>
                <a:cs typeface="Calibri"/>
              </a:rPr>
              <a:t>Durante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el </a:t>
            </a:r>
            <a:r>
              <a:rPr sz="2800" spc="-15" dirty="0">
                <a:latin typeface="Calibri"/>
                <a:cs typeface="Calibri"/>
              </a:rPr>
              <a:t>desarrollo</a:t>
            </a:r>
            <a:r>
              <a:rPr sz="2800" spc="6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de la Consultoría,</a:t>
            </a:r>
            <a:r>
              <a:rPr sz="2800" spc="6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el </a:t>
            </a:r>
            <a:r>
              <a:rPr sz="2800" spc="-5" dirty="0">
                <a:latin typeface="Calibri"/>
                <a:cs typeface="Calibri"/>
              </a:rPr>
              <a:t> IF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emitirá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informes</a:t>
            </a:r>
            <a:r>
              <a:rPr sz="2800" spc="-10" dirty="0">
                <a:latin typeface="Calibri"/>
                <a:cs typeface="Calibri"/>
              </a:rPr>
              <a:t> periódicos,</a:t>
            </a:r>
            <a:r>
              <a:rPr sz="2800" spc="6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que</a:t>
            </a:r>
            <a:r>
              <a:rPr sz="2800" spc="61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serán 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remitidos </a:t>
            </a:r>
            <a:r>
              <a:rPr sz="2800" spc="-5" dirty="0">
                <a:latin typeface="Calibri"/>
                <a:cs typeface="Calibri"/>
              </a:rPr>
              <a:t>al </a:t>
            </a:r>
            <a:r>
              <a:rPr sz="2800" spc="-30" dirty="0">
                <a:latin typeface="Calibri"/>
                <a:cs typeface="Calibri"/>
              </a:rPr>
              <a:t>Jefe </a:t>
            </a:r>
            <a:r>
              <a:rPr sz="2800" spc="-15" dirty="0">
                <a:latin typeface="Calibri"/>
                <a:cs typeface="Calibri"/>
              </a:rPr>
              <a:t>Departamento </a:t>
            </a:r>
            <a:r>
              <a:rPr sz="2800" spc="-10" dirty="0">
                <a:latin typeface="Calibri"/>
                <a:cs typeface="Calibri"/>
              </a:rPr>
              <a:t>que corresponda, </a:t>
            </a:r>
            <a:r>
              <a:rPr sz="2800" spc="-5" dirty="0">
                <a:latin typeface="Calibri"/>
                <a:cs typeface="Calibri"/>
              </a:rPr>
              <a:t> en los cuales </a:t>
            </a:r>
            <a:r>
              <a:rPr sz="2800" spc="-20" dirty="0">
                <a:latin typeface="Calibri"/>
                <a:cs typeface="Calibri"/>
              </a:rPr>
              <a:t>dejará</a:t>
            </a:r>
            <a:r>
              <a:rPr sz="2800" spc="59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constancia</a:t>
            </a:r>
            <a:r>
              <a:rPr sz="2800" spc="60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de </a:t>
            </a:r>
            <a:r>
              <a:rPr sz="2800" dirty="0">
                <a:latin typeface="Calibri"/>
                <a:cs typeface="Calibri"/>
              </a:rPr>
              <a:t>su </a:t>
            </a:r>
            <a:r>
              <a:rPr sz="2800" spc="-5" dirty="0">
                <a:latin typeface="Calibri"/>
                <a:cs typeface="Calibri"/>
              </a:rPr>
              <a:t>juicio </a:t>
            </a:r>
            <a:r>
              <a:rPr sz="2800" spc="-15" dirty="0">
                <a:latin typeface="Calibri"/>
                <a:cs typeface="Calibri"/>
              </a:rPr>
              <a:t>sobre 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el </a:t>
            </a:r>
            <a:r>
              <a:rPr sz="2800" spc="-15" dirty="0">
                <a:latin typeface="Calibri"/>
                <a:cs typeface="Calibri"/>
              </a:rPr>
              <a:t>comportamiento </a:t>
            </a:r>
            <a:r>
              <a:rPr sz="2800" spc="-5" dirty="0">
                <a:latin typeface="Calibri"/>
                <a:cs typeface="Calibri"/>
              </a:rPr>
              <a:t>del </a:t>
            </a:r>
            <a:r>
              <a:rPr sz="2800" spc="-10" dirty="0">
                <a:latin typeface="Calibri"/>
                <a:cs typeface="Calibri"/>
              </a:rPr>
              <a:t>Consultor </a:t>
            </a:r>
            <a:r>
              <a:rPr sz="2800" spc="-5" dirty="0">
                <a:latin typeface="Calibri"/>
                <a:cs typeface="Calibri"/>
              </a:rPr>
              <a:t>en los </a:t>
            </a:r>
            <a:r>
              <a:rPr sz="2800" spc="-10" dirty="0">
                <a:latin typeface="Calibri"/>
                <a:cs typeface="Calibri"/>
              </a:rPr>
              <a:t>aspectos 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por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calificar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señalados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en el Art.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93</a:t>
            </a:r>
            <a:endParaRPr sz="2800" dirty="0">
              <a:latin typeface="Calibri"/>
              <a:cs typeface="Calibri"/>
            </a:endParaRPr>
          </a:p>
          <a:p>
            <a:pPr marL="355600" indent="-342900" algn="just">
              <a:lnSpc>
                <a:spcPct val="100000"/>
              </a:lnSpc>
              <a:spcBef>
                <a:spcPts val="680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Art.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91 </a:t>
            </a:r>
            <a:r>
              <a:rPr sz="2800" spc="-10" dirty="0">
                <a:latin typeface="Calibri"/>
                <a:cs typeface="Calibri"/>
              </a:rPr>
              <a:t>…….</a:t>
            </a:r>
            <a:endParaRPr sz="2800" dirty="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670"/>
              </a:spcBef>
              <a:buFont typeface="Wingdings"/>
              <a:buChar char=""/>
              <a:tabLst>
                <a:tab pos="355600" algn="l"/>
              </a:tabLst>
            </a:pPr>
            <a:r>
              <a:rPr sz="2800" spc="-10" dirty="0">
                <a:latin typeface="Calibri"/>
                <a:cs typeface="Calibri"/>
              </a:rPr>
              <a:t>Proponer</a:t>
            </a:r>
            <a:r>
              <a:rPr sz="2800" spc="-5" dirty="0">
                <a:latin typeface="Calibri"/>
                <a:cs typeface="Calibri"/>
              </a:rPr>
              <a:t> a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la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autoridad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competente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las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liquidaciones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contrato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que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corresponda.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8" name="Flecha derecha 7">
            <a:hlinkClick r:id="rId2" action="ppaction://hlinksldjump"/>
          </p:cNvPr>
          <p:cNvSpPr/>
          <p:nvPr/>
        </p:nvSpPr>
        <p:spPr>
          <a:xfrm rot="10800000">
            <a:off x="7706995" y="5943600"/>
            <a:ext cx="53340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24955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45" dirty="0">
                <a:latin typeface="Arial MT"/>
                <a:cs typeface="Arial MT"/>
              </a:rPr>
              <a:t>1</a:t>
            </a:r>
            <a:r>
              <a:rPr lang="es-ES" sz="1800" spc="-145" dirty="0">
                <a:latin typeface="Arial MT"/>
                <a:cs typeface="Arial MT"/>
              </a:rPr>
              <a:t>0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5940" y="306146"/>
            <a:ext cx="625348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-10" dirty="0">
                <a:latin typeface="Verdana"/>
                <a:cs typeface="Verdana"/>
              </a:rPr>
              <a:t>TITULO</a:t>
            </a:r>
            <a:r>
              <a:rPr sz="2800" b="0" spc="-40" dirty="0">
                <a:latin typeface="Verdana"/>
                <a:cs typeface="Verdana"/>
              </a:rPr>
              <a:t> </a:t>
            </a:r>
            <a:r>
              <a:rPr sz="2800" b="0" spc="-5" dirty="0">
                <a:latin typeface="Verdana"/>
                <a:cs typeface="Verdana"/>
              </a:rPr>
              <a:t>X</a:t>
            </a:r>
            <a:endParaRPr sz="2800" dirty="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</a:pPr>
            <a:r>
              <a:rPr sz="2800" b="0" spc="-5" dirty="0">
                <a:latin typeface="Verdana"/>
                <a:cs typeface="Verdana"/>
              </a:rPr>
              <a:t>De</a:t>
            </a:r>
            <a:r>
              <a:rPr sz="2800" b="0" spc="-10" dirty="0">
                <a:latin typeface="Verdana"/>
                <a:cs typeface="Verdana"/>
              </a:rPr>
              <a:t> las</a:t>
            </a:r>
            <a:r>
              <a:rPr sz="2800" b="0" dirty="0">
                <a:latin typeface="Verdana"/>
                <a:cs typeface="Verdana"/>
              </a:rPr>
              <a:t> </a:t>
            </a:r>
            <a:r>
              <a:rPr sz="2800" b="0" spc="-5" dirty="0">
                <a:latin typeface="Verdana"/>
                <a:cs typeface="Verdana"/>
              </a:rPr>
              <a:t>calificaciones</a:t>
            </a:r>
            <a:r>
              <a:rPr sz="2800" b="0" spc="40" dirty="0">
                <a:latin typeface="Verdana"/>
                <a:cs typeface="Verdana"/>
              </a:rPr>
              <a:t> </a:t>
            </a:r>
            <a:r>
              <a:rPr sz="2800" b="0" spc="-10" dirty="0">
                <a:latin typeface="Verdana"/>
                <a:cs typeface="Verdana"/>
              </a:rPr>
              <a:t>del</a:t>
            </a:r>
            <a:r>
              <a:rPr sz="2800" b="0" spc="-15" dirty="0">
                <a:latin typeface="Verdana"/>
                <a:cs typeface="Verdana"/>
              </a:rPr>
              <a:t> </a:t>
            </a:r>
            <a:r>
              <a:rPr sz="2800" b="0" spc="-50" dirty="0">
                <a:latin typeface="Verdana"/>
                <a:cs typeface="Verdana"/>
              </a:rPr>
              <a:t>Trabajo</a:t>
            </a:r>
            <a:r>
              <a:rPr sz="2800" b="0" spc="30" dirty="0">
                <a:latin typeface="Verdana"/>
                <a:cs typeface="Verdana"/>
              </a:rPr>
              <a:t> </a:t>
            </a:r>
            <a:r>
              <a:rPr sz="2800" b="0" spc="-10" dirty="0">
                <a:latin typeface="Verdana"/>
                <a:cs typeface="Verdana"/>
              </a:rPr>
              <a:t>de </a:t>
            </a:r>
            <a:r>
              <a:rPr sz="2800" b="0" spc="-969" dirty="0">
                <a:latin typeface="Verdana"/>
                <a:cs typeface="Verdana"/>
              </a:rPr>
              <a:t> </a:t>
            </a:r>
            <a:r>
              <a:rPr sz="2800" b="0" spc="-10" dirty="0">
                <a:latin typeface="Verdana"/>
                <a:cs typeface="Verdana"/>
              </a:rPr>
              <a:t>Consultoría</a:t>
            </a:r>
            <a:endParaRPr sz="2800" dirty="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1524760"/>
            <a:ext cx="7557770" cy="4493537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39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Art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92.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Forman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parte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de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la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Comisión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calificadora:</a:t>
            </a:r>
            <a:endParaRPr sz="28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Font typeface="Wingdings"/>
              <a:buChar char=""/>
              <a:tabLst>
                <a:tab pos="355600" algn="l"/>
              </a:tabLst>
            </a:pPr>
            <a:r>
              <a:rPr sz="2800" spc="-10" dirty="0">
                <a:latin typeface="Calibri"/>
                <a:cs typeface="Calibri"/>
              </a:rPr>
              <a:t>Preside: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Jefe</a:t>
            </a:r>
            <a:r>
              <a:rPr sz="2800" spc="-15" dirty="0">
                <a:latin typeface="Calibri"/>
                <a:cs typeface="Calibri"/>
              </a:rPr>
              <a:t> Departamento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Director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Regional.</a:t>
            </a:r>
            <a:endParaRPr sz="2800" dirty="0">
              <a:latin typeface="Calibri"/>
              <a:cs typeface="Calibri"/>
            </a:endParaRPr>
          </a:p>
          <a:p>
            <a:pPr marL="355600" marR="5080" indent="-342900">
              <a:lnSpc>
                <a:spcPts val="3030"/>
              </a:lnSpc>
              <a:spcBef>
                <a:spcPts val="710"/>
              </a:spcBef>
              <a:buFont typeface="Wingdings"/>
              <a:buChar char=""/>
              <a:tabLst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2</a:t>
            </a:r>
            <a:r>
              <a:rPr sz="2800" spc="204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profesionales</a:t>
            </a:r>
            <a:r>
              <a:rPr sz="2800" spc="2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designados</a:t>
            </a:r>
            <a:r>
              <a:rPr sz="2800" spc="2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por</a:t>
            </a:r>
            <a:r>
              <a:rPr sz="2800" spc="19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Director</a:t>
            </a:r>
            <a:r>
              <a:rPr sz="2800" spc="2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Nacional </a:t>
            </a:r>
            <a:r>
              <a:rPr sz="2800" spc="-6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SEREMI.</a:t>
            </a:r>
            <a:endParaRPr sz="2800" dirty="0">
              <a:latin typeface="Calibri"/>
              <a:cs typeface="Calibri"/>
            </a:endParaRPr>
          </a:p>
          <a:p>
            <a:pPr marL="355600" indent="-342900" algn="just">
              <a:lnSpc>
                <a:spcPct val="100000"/>
              </a:lnSpc>
              <a:spcBef>
                <a:spcPts val="285"/>
              </a:spcBef>
              <a:buFont typeface="Wingdings"/>
              <a:buChar char=""/>
              <a:tabLst>
                <a:tab pos="355600" algn="l"/>
              </a:tabLst>
            </a:pPr>
            <a:r>
              <a:rPr sz="2800" spc="-5" dirty="0">
                <a:solidFill>
                  <a:srgbClr val="FF3300"/>
                </a:solidFill>
                <a:latin typeface="Calibri"/>
                <a:cs typeface="Calibri"/>
              </a:rPr>
              <a:t>El</a:t>
            </a:r>
            <a:r>
              <a:rPr sz="2800" spc="-10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3300"/>
                </a:solidFill>
                <a:latin typeface="Calibri"/>
                <a:cs typeface="Calibri"/>
              </a:rPr>
              <a:t>IF</a:t>
            </a:r>
            <a:r>
              <a:rPr sz="2800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3300"/>
                </a:solidFill>
                <a:latin typeface="Calibri"/>
                <a:cs typeface="Calibri"/>
              </a:rPr>
              <a:t>hará</a:t>
            </a:r>
            <a:r>
              <a:rPr sz="2800" spc="10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3300"/>
                </a:solidFill>
                <a:latin typeface="Calibri"/>
                <a:cs typeface="Calibri"/>
              </a:rPr>
              <a:t>las </a:t>
            </a:r>
            <a:r>
              <a:rPr sz="2800" spc="-10" dirty="0">
                <a:solidFill>
                  <a:srgbClr val="FF3300"/>
                </a:solidFill>
                <a:latin typeface="Calibri"/>
                <a:cs typeface="Calibri"/>
              </a:rPr>
              <a:t>veces</a:t>
            </a:r>
            <a:r>
              <a:rPr sz="2800" spc="5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3300"/>
                </a:solidFill>
                <a:latin typeface="Calibri"/>
                <a:cs typeface="Calibri"/>
              </a:rPr>
              <a:t>de</a:t>
            </a:r>
            <a:r>
              <a:rPr sz="2800" spc="15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3300"/>
                </a:solidFill>
                <a:latin typeface="Calibri"/>
                <a:cs typeface="Calibri"/>
              </a:rPr>
              <a:t>Secretario.</a:t>
            </a:r>
            <a:endParaRPr sz="2800" dirty="0">
              <a:latin typeface="Calibri"/>
              <a:cs typeface="Calibri"/>
            </a:endParaRPr>
          </a:p>
          <a:p>
            <a:pPr marL="355600" marR="5715" algn="just">
              <a:lnSpc>
                <a:spcPct val="90000"/>
              </a:lnSpc>
              <a:spcBef>
                <a:spcPts val="675"/>
              </a:spcBef>
            </a:pPr>
            <a:r>
              <a:rPr sz="2800" spc="-10" dirty="0">
                <a:solidFill>
                  <a:srgbClr val="C0504D"/>
                </a:solidFill>
                <a:latin typeface="Calibri"/>
                <a:cs typeface="Calibri"/>
              </a:rPr>
              <a:t>Nota: Las calificaciones </a:t>
            </a:r>
            <a:r>
              <a:rPr sz="2800" spc="-15" dirty="0">
                <a:solidFill>
                  <a:srgbClr val="C0504D"/>
                </a:solidFill>
                <a:latin typeface="Calibri"/>
                <a:cs typeface="Calibri"/>
              </a:rPr>
              <a:t>efectuadas </a:t>
            </a:r>
            <a:r>
              <a:rPr sz="2800" spc="-20" dirty="0">
                <a:solidFill>
                  <a:srgbClr val="C0504D"/>
                </a:solidFill>
                <a:latin typeface="Calibri"/>
                <a:cs typeface="Calibri"/>
              </a:rPr>
              <a:t>deberá estar </a:t>
            </a:r>
            <a:r>
              <a:rPr sz="2800" spc="-15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Calibri"/>
                <a:cs typeface="Calibri"/>
              </a:rPr>
              <a:t>en</a:t>
            </a:r>
            <a:r>
              <a:rPr sz="2800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C0504D"/>
                </a:solidFill>
                <a:latin typeface="Calibri"/>
                <a:cs typeface="Calibri"/>
              </a:rPr>
              <a:t>correspondencia con </a:t>
            </a:r>
            <a:r>
              <a:rPr sz="2800" spc="-5" dirty="0">
                <a:solidFill>
                  <a:srgbClr val="C0504D"/>
                </a:solidFill>
                <a:latin typeface="Calibri"/>
                <a:cs typeface="Calibri"/>
              </a:rPr>
              <a:t>los </a:t>
            </a:r>
            <a:r>
              <a:rPr sz="2800" spc="-15" dirty="0">
                <a:solidFill>
                  <a:srgbClr val="C0504D"/>
                </a:solidFill>
                <a:latin typeface="Calibri"/>
                <a:cs typeface="Calibri"/>
              </a:rPr>
              <a:t>Informes </a:t>
            </a:r>
            <a:r>
              <a:rPr sz="2800" spc="-10" dirty="0">
                <a:solidFill>
                  <a:srgbClr val="C0504D"/>
                </a:solidFill>
                <a:latin typeface="Calibri"/>
                <a:cs typeface="Calibri"/>
              </a:rPr>
              <a:t>periódicos </a:t>
            </a:r>
            <a:r>
              <a:rPr sz="2800" spc="-5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C0504D"/>
                </a:solidFill>
                <a:latin typeface="Calibri"/>
                <a:cs typeface="Calibri"/>
              </a:rPr>
              <a:t>elaborados</a:t>
            </a:r>
            <a:r>
              <a:rPr sz="2800" spc="15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C0504D"/>
                </a:solidFill>
                <a:latin typeface="Calibri"/>
                <a:cs typeface="Calibri"/>
              </a:rPr>
              <a:t>por</a:t>
            </a:r>
            <a:r>
              <a:rPr sz="2800" spc="10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Calibri"/>
                <a:cs typeface="Calibri"/>
              </a:rPr>
              <a:t>el IF</a:t>
            </a:r>
            <a:r>
              <a:rPr sz="2800" spc="-10" dirty="0">
                <a:solidFill>
                  <a:srgbClr val="C0504D"/>
                </a:solidFill>
                <a:latin typeface="Calibri"/>
                <a:cs typeface="Calibri"/>
              </a:rPr>
              <a:t> según</a:t>
            </a:r>
            <a:r>
              <a:rPr sz="2800" spc="20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Calibri"/>
                <a:cs typeface="Calibri"/>
              </a:rPr>
              <a:t>el Art</a:t>
            </a:r>
            <a:r>
              <a:rPr sz="2800" spc="10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Calibri"/>
                <a:cs typeface="Calibri"/>
              </a:rPr>
              <a:t>90</a:t>
            </a:r>
            <a:r>
              <a:rPr sz="2800" spc="10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Calibri"/>
                <a:cs typeface="Calibri"/>
              </a:rPr>
              <a:t>del</a:t>
            </a:r>
            <a:r>
              <a:rPr sz="2800" spc="5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C0504D"/>
                </a:solidFill>
                <a:latin typeface="Calibri"/>
                <a:cs typeface="Calibri"/>
              </a:rPr>
              <a:t>Título</a:t>
            </a:r>
            <a:r>
              <a:rPr sz="2800" spc="20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Calibri"/>
                <a:cs typeface="Calibri"/>
              </a:rPr>
              <a:t>IX.</a:t>
            </a:r>
            <a:endParaRPr lang="es-ES" sz="2800" spc="-5" dirty="0">
              <a:solidFill>
                <a:srgbClr val="C0504D"/>
              </a:solidFill>
              <a:latin typeface="Calibri"/>
              <a:cs typeface="Calibri"/>
            </a:endParaRPr>
          </a:p>
          <a:p>
            <a:pPr marL="355600" marR="5715" algn="just">
              <a:lnSpc>
                <a:spcPct val="90000"/>
              </a:lnSpc>
              <a:spcBef>
                <a:spcPts val="675"/>
              </a:spcBef>
            </a:pPr>
            <a:endParaRPr lang="es-ES" sz="2800" spc="-5" dirty="0">
              <a:solidFill>
                <a:srgbClr val="C0504D"/>
              </a:solidFill>
              <a:latin typeface="Calibri"/>
              <a:cs typeface="Calibri"/>
            </a:endParaRPr>
          </a:p>
          <a:p>
            <a:pPr marL="355600" marR="5715" algn="just">
              <a:lnSpc>
                <a:spcPct val="90000"/>
              </a:lnSpc>
              <a:spcBef>
                <a:spcPts val="675"/>
              </a:spcBef>
            </a:pPr>
            <a:endParaRPr sz="2800" dirty="0">
              <a:latin typeface="Calibri"/>
              <a:cs typeface="Calibri"/>
            </a:endParaRPr>
          </a:p>
        </p:txBody>
      </p:sp>
      <p:sp>
        <p:nvSpPr>
          <p:cNvPr id="8" name="Flecha derecha 7">
            <a:hlinkClick r:id="rId2" action="ppaction://hlinksldjump"/>
          </p:cNvPr>
          <p:cNvSpPr/>
          <p:nvPr/>
        </p:nvSpPr>
        <p:spPr>
          <a:xfrm rot="10800000">
            <a:off x="7620000" y="5921544"/>
            <a:ext cx="60960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24955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45" dirty="0">
                <a:latin typeface="Arial MT"/>
                <a:cs typeface="Arial MT"/>
              </a:rPr>
              <a:t>11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5940" y="306146"/>
            <a:ext cx="6253480" cy="13048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s-ES" sz="2800" spc="-15" dirty="0">
                <a:solidFill>
                  <a:srgbClr val="FF0000"/>
                </a:solidFill>
                <a:latin typeface="Calibri"/>
                <a:cs typeface="Calibri"/>
              </a:rPr>
              <a:t>TITULO</a:t>
            </a:r>
            <a:r>
              <a:rPr lang="es-ES" sz="28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s-ES" sz="2800" spc="-5" dirty="0">
                <a:solidFill>
                  <a:srgbClr val="FF0000"/>
                </a:solidFill>
                <a:latin typeface="Calibri"/>
                <a:cs typeface="Calibri"/>
              </a:rPr>
              <a:t>VI</a:t>
            </a:r>
            <a:r>
              <a:rPr lang="es-ES" sz="2800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s-ES" sz="2800" spc="-5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lang="es-ES" sz="28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s-ES" sz="2800" dirty="0">
                <a:solidFill>
                  <a:srgbClr val="FF0000"/>
                </a:solidFill>
                <a:latin typeface="Calibri"/>
                <a:cs typeface="Calibri"/>
              </a:rPr>
              <a:t>las</a:t>
            </a:r>
            <a:r>
              <a:rPr lang="es-ES" sz="2800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s-ES" sz="2800" spc="-5" dirty="0">
                <a:solidFill>
                  <a:srgbClr val="FF0000"/>
                </a:solidFill>
                <a:latin typeface="Calibri"/>
                <a:cs typeface="Calibri"/>
              </a:rPr>
              <a:t>Obligaciones</a:t>
            </a:r>
            <a:r>
              <a:rPr lang="es-ES" sz="2800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s-ES" sz="2800" spc="-5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lang="es-ES" sz="28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s-ES" sz="2800" spc="-5" dirty="0">
                <a:solidFill>
                  <a:srgbClr val="FF0000"/>
                </a:solidFill>
                <a:latin typeface="Calibri"/>
                <a:cs typeface="Calibri"/>
              </a:rPr>
              <a:t>los</a:t>
            </a:r>
            <a:r>
              <a:rPr lang="es-ES" sz="2800" spc="-15" dirty="0">
                <a:solidFill>
                  <a:srgbClr val="FF0000"/>
                </a:solidFill>
                <a:latin typeface="Calibri"/>
                <a:cs typeface="Calibri"/>
              </a:rPr>
              <a:t> Contratantes.</a:t>
            </a:r>
            <a:r>
              <a:rPr lang="es-ES" sz="2800" dirty="0">
                <a:solidFill>
                  <a:srgbClr val="FF0000"/>
                </a:solidFill>
                <a:latin typeface="Calibri"/>
                <a:cs typeface="Calibri"/>
              </a:rPr>
              <a:t/>
            </a:r>
            <a:br>
              <a:rPr lang="es-ES" sz="2800" dirty="0">
                <a:solidFill>
                  <a:srgbClr val="FF0000"/>
                </a:solidFill>
                <a:latin typeface="Calibri"/>
                <a:cs typeface="Calibri"/>
              </a:rPr>
            </a:br>
            <a:endParaRPr sz="2800" dirty="0">
              <a:latin typeface="Verdana"/>
              <a:cs typeface="Verdana"/>
            </a:endParaRPr>
          </a:p>
        </p:txBody>
      </p:sp>
      <p:pic>
        <p:nvPicPr>
          <p:cNvPr id="9" name="Imagen 8"/>
          <p:cNvPicPr/>
          <p:nvPr/>
        </p:nvPicPr>
        <p:blipFill>
          <a:blip r:embed="rId2"/>
          <a:stretch>
            <a:fillRect/>
          </a:stretch>
        </p:blipFill>
        <p:spPr>
          <a:xfrm>
            <a:off x="544194" y="1610990"/>
            <a:ext cx="7761605" cy="326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261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24955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45" dirty="0">
                <a:latin typeface="Arial MT"/>
                <a:cs typeface="Arial MT"/>
              </a:rPr>
              <a:t>1</a:t>
            </a:r>
            <a:r>
              <a:rPr lang="es-ES" sz="1800" spc="-145" dirty="0">
                <a:latin typeface="Arial MT"/>
                <a:cs typeface="Arial MT"/>
              </a:rPr>
              <a:t>2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5940" y="306146"/>
            <a:ext cx="6253480" cy="13048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s-ES" sz="2800" spc="-15" dirty="0">
                <a:solidFill>
                  <a:srgbClr val="FF0000"/>
                </a:solidFill>
                <a:latin typeface="Calibri"/>
                <a:cs typeface="Calibri"/>
              </a:rPr>
              <a:t>TITULO</a:t>
            </a:r>
            <a:r>
              <a:rPr lang="es-ES" sz="28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s-ES" sz="2800" spc="-5" dirty="0">
                <a:solidFill>
                  <a:srgbClr val="FF0000"/>
                </a:solidFill>
                <a:latin typeface="Calibri"/>
                <a:cs typeface="Calibri"/>
              </a:rPr>
              <a:t>VI</a:t>
            </a:r>
            <a:r>
              <a:rPr lang="es-ES" sz="2800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s-ES" sz="2800" spc="-5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lang="es-ES" sz="28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s-ES" sz="2800" dirty="0">
                <a:solidFill>
                  <a:srgbClr val="FF0000"/>
                </a:solidFill>
                <a:latin typeface="Calibri"/>
                <a:cs typeface="Calibri"/>
              </a:rPr>
              <a:t>las</a:t>
            </a:r>
            <a:r>
              <a:rPr lang="es-ES" sz="2800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s-ES" sz="2800" spc="-5" dirty="0">
                <a:solidFill>
                  <a:srgbClr val="FF0000"/>
                </a:solidFill>
                <a:latin typeface="Calibri"/>
                <a:cs typeface="Calibri"/>
              </a:rPr>
              <a:t>Obligaciones</a:t>
            </a:r>
            <a:r>
              <a:rPr lang="es-ES" sz="2800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s-ES" sz="2800" spc="-5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lang="es-ES" sz="28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s-ES" sz="2800" spc="-5" dirty="0">
                <a:solidFill>
                  <a:srgbClr val="FF0000"/>
                </a:solidFill>
                <a:latin typeface="Calibri"/>
                <a:cs typeface="Calibri"/>
              </a:rPr>
              <a:t>los</a:t>
            </a:r>
            <a:r>
              <a:rPr lang="es-ES" sz="2800" spc="-15" dirty="0">
                <a:solidFill>
                  <a:srgbClr val="FF0000"/>
                </a:solidFill>
                <a:latin typeface="Calibri"/>
                <a:cs typeface="Calibri"/>
              </a:rPr>
              <a:t> Contratantes.</a:t>
            </a:r>
            <a:r>
              <a:rPr lang="es-ES" sz="2800" dirty="0">
                <a:solidFill>
                  <a:srgbClr val="FF0000"/>
                </a:solidFill>
                <a:latin typeface="Calibri"/>
                <a:cs typeface="Calibri"/>
              </a:rPr>
              <a:t/>
            </a:r>
            <a:br>
              <a:rPr lang="es-ES" sz="2800" dirty="0">
                <a:solidFill>
                  <a:srgbClr val="FF0000"/>
                </a:solidFill>
                <a:latin typeface="Calibri"/>
                <a:cs typeface="Calibri"/>
              </a:rPr>
            </a:br>
            <a:endParaRPr sz="2800" dirty="0">
              <a:latin typeface="Verdana"/>
              <a:cs typeface="Verdana"/>
            </a:endParaRPr>
          </a:p>
        </p:txBody>
      </p:sp>
      <p:pic>
        <p:nvPicPr>
          <p:cNvPr id="8" name="Imagen 7"/>
          <p:cNvPicPr/>
          <p:nvPr/>
        </p:nvPicPr>
        <p:blipFill>
          <a:blip r:embed="rId2"/>
          <a:stretch>
            <a:fillRect/>
          </a:stretch>
        </p:blipFill>
        <p:spPr>
          <a:xfrm>
            <a:off x="619378" y="1327023"/>
            <a:ext cx="7762621" cy="446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5535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24955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45" dirty="0">
                <a:latin typeface="Arial MT"/>
                <a:cs typeface="Arial MT"/>
              </a:rPr>
              <a:t>1</a:t>
            </a:r>
            <a:r>
              <a:rPr lang="es-ES" sz="1800" spc="-145" dirty="0">
                <a:latin typeface="Arial MT"/>
                <a:cs typeface="Arial MT"/>
              </a:rPr>
              <a:t>3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5940" y="306146"/>
            <a:ext cx="6253480" cy="13048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s-ES" sz="2800" spc="-15" dirty="0">
                <a:solidFill>
                  <a:srgbClr val="FF0000"/>
                </a:solidFill>
                <a:latin typeface="Calibri"/>
                <a:cs typeface="Calibri"/>
              </a:rPr>
              <a:t>TITULO</a:t>
            </a:r>
            <a:r>
              <a:rPr lang="es-ES" sz="28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s-ES" sz="2800" spc="-5" dirty="0">
                <a:solidFill>
                  <a:srgbClr val="FF0000"/>
                </a:solidFill>
                <a:latin typeface="Calibri"/>
                <a:cs typeface="Calibri"/>
              </a:rPr>
              <a:t>VI</a:t>
            </a:r>
            <a:r>
              <a:rPr lang="es-ES" sz="2800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s-ES" sz="2800" spc="-5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lang="es-ES" sz="28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s-ES" sz="2800" dirty="0">
                <a:solidFill>
                  <a:srgbClr val="FF0000"/>
                </a:solidFill>
                <a:latin typeface="Calibri"/>
                <a:cs typeface="Calibri"/>
              </a:rPr>
              <a:t>las</a:t>
            </a:r>
            <a:r>
              <a:rPr lang="es-ES" sz="2800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s-ES" sz="2800" spc="-5" dirty="0">
                <a:solidFill>
                  <a:srgbClr val="FF0000"/>
                </a:solidFill>
                <a:latin typeface="Calibri"/>
                <a:cs typeface="Calibri"/>
              </a:rPr>
              <a:t>Obligaciones</a:t>
            </a:r>
            <a:r>
              <a:rPr lang="es-ES" sz="2800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s-ES" sz="2800" spc="-5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lang="es-ES" sz="28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s-ES" sz="2800" spc="-5" dirty="0">
                <a:solidFill>
                  <a:srgbClr val="FF0000"/>
                </a:solidFill>
                <a:latin typeface="Calibri"/>
                <a:cs typeface="Calibri"/>
              </a:rPr>
              <a:t>los</a:t>
            </a:r>
            <a:r>
              <a:rPr lang="es-ES" sz="2800" spc="-15" dirty="0">
                <a:solidFill>
                  <a:srgbClr val="FF0000"/>
                </a:solidFill>
                <a:latin typeface="Calibri"/>
                <a:cs typeface="Calibri"/>
              </a:rPr>
              <a:t> Contratantes.</a:t>
            </a:r>
            <a:r>
              <a:rPr lang="es-ES" sz="2800" dirty="0">
                <a:solidFill>
                  <a:srgbClr val="FF0000"/>
                </a:solidFill>
                <a:latin typeface="Calibri"/>
                <a:cs typeface="Calibri"/>
              </a:rPr>
              <a:t/>
            </a:r>
            <a:br>
              <a:rPr lang="es-ES" sz="2800" dirty="0">
                <a:solidFill>
                  <a:srgbClr val="FF0000"/>
                </a:solidFill>
                <a:latin typeface="Calibri"/>
                <a:cs typeface="Calibri"/>
              </a:rPr>
            </a:br>
            <a:endParaRPr sz="2800" dirty="0">
              <a:latin typeface="Verdana"/>
              <a:cs typeface="Verdana"/>
            </a:endParaRPr>
          </a:p>
        </p:txBody>
      </p:sp>
      <p:pic>
        <p:nvPicPr>
          <p:cNvPr id="8" name="Imagen 7"/>
          <p:cNvPicPr/>
          <p:nvPr/>
        </p:nvPicPr>
        <p:blipFill>
          <a:blip r:embed="rId2"/>
          <a:stretch>
            <a:fillRect/>
          </a:stretch>
        </p:blipFill>
        <p:spPr>
          <a:xfrm>
            <a:off x="535940" y="1420333"/>
            <a:ext cx="7693660" cy="421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969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24955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45" dirty="0">
                <a:latin typeface="Arial MT"/>
                <a:cs typeface="Arial MT"/>
              </a:rPr>
              <a:t>1</a:t>
            </a:r>
            <a:r>
              <a:rPr lang="es-ES" sz="1800" spc="-145" dirty="0">
                <a:latin typeface="Arial MT"/>
                <a:cs typeface="Arial MT"/>
              </a:rPr>
              <a:t>4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5940" y="306146"/>
            <a:ext cx="6253480" cy="13048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s-ES" sz="2800" spc="-15" dirty="0">
                <a:solidFill>
                  <a:srgbClr val="FF0000"/>
                </a:solidFill>
                <a:latin typeface="Calibri"/>
                <a:cs typeface="Calibri"/>
              </a:rPr>
              <a:t>TITULO</a:t>
            </a:r>
            <a:r>
              <a:rPr lang="es-ES" sz="28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s-ES" sz="2800" spc="-5" dirty="0">
                <a:solidFill>
                  <a:srgbClr val="FF0000"/>
                </a:solidFill>
                <a:latin typeface="Calibri"/>
                <a:cs typeface="Calibri"/>
              </a:rPr>
              <a:t>VI</a:t>
            </a:r>
            <a:r>
              <a:rPr lang="es-ES" sz="2800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s-ES" sz="2800" spc="-5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lang="es-ES" sz="28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s-ES" sz="2800" dirty="0">
                <a:solidFill>
                  <a:srgbClr val="FF0000"/>
                </a:solidFill>
                <a:latin typeface="Calibri"/>
                <a:cs typeface="Calibri"/>
              </a:rPr>
              <a:t>las</a:t>
            </a:r>
            <a:r>
              <a:rPr lang="es-ES" sz="2800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s-ES" sz="2800" spc="-5" dirty="0">
                <a:solidFill>
                  <a:srgbClr val="FF0000"/>
                </a:solidFill>
                <a:latin typeface="Calibri"/>
                <a:cs typeface="Calibri"/>
              </a:rPr>
              <a:t>Obligaciones</a:t>
            </a:r>
            <a:r>
              <a:rPr lang="es-ES" sz="2800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s-ES" sz="2800" spc="-5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lang="es-ES" sz="28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s-ES" sz="2800" spc="-5" dirty="0">
                <a:solidFill>
                  <a:srgbClr val="FF0000"/>
                </a:solidFill>
                <a:latin typeface="Calibri"/>
                <a:cs typeface="Calibri"/>
              </a:rPr>
              <a:t>los</a:t>
            </a:r>
            <a:r>
              <a:rPr lang="es-ES" sz="2800" spc="-15" dirty="0">
                <a:solidFill>
                  <a:srgbClr val="FF0000"/>
                </a:solidFill>
                <a:latin typeface="Calibri"/>
                <a:cs typeface="Calibri"/>
              </a:rPr>
              <a:t> Contratantes.</a:t>
            </a:r>
            <a:r>
              <a:rPr lang="es-ES" sz="2800" dirty="0">
                <a:solidFill>
                  <a:srgbClr val="FF0000"/>
                </a:solidFill>
                <a:latin typeface="Calibri"/>
                <a:cs typeface="Calibri"/>
              </a:rPr>
              <a:t/>
            </a:r>
            <a:br>
              <a:rPr lang="es-ES" sz="2800" dirty="0">
                <a:solidFill>
                  <a:srgbClr val="FF0000"/>
                </a:solidFill>
                <a:latin typeface="Calibri"/>
                <a:cs typeface="Calibri"/>
              </a:rPr>
            </a:br>
            <a:endParaRPr sz="2800" dirty="0">
              <a:latin typeface="Verdana"/>
              <a:cs typeface="Verdana"/>
            </a:endParaRPr>
          </a:p>
        </p:txBody>
      </p:sp>
      <p:pic>
        <p:nvPicPr>
          <p:cNvPr id="9" name="Imagen 8"/>
          <p:cNvPicPr/>
          <p:nvPr/>
        </p:nvPicPr>
        <p:blipFill>
          <a:blip r:embed="rId2"/>
          <a:stretch>
            <a:fillRect/>
          </a:stretch>
        </p:blipFill>
        <p:spPr>
          <a:xfrm>
            <a:off x="535940" y="1587176"/>
            <a:ext cx="7846060" cy="3975423"/>
          </a:xfrm>
          <a:prstGeom prst="rect">
            <a:avLst/>
          </a:prstGeom>
        </p:spPr>
      </p:pic>
      <p:sp>
        <p:nvSpPr>
          <p:cNvPr id="4" name="Flecha derecha 3">
            <a:hlinkClick r:id="rId3" action="ppaction://hlinksldjump"/>
          </p:cNvPr>
          <p:cNvSpPr/>
          <p:nvPr/>
        </p:nvSpPr>
        <p:spPr>
          <a:xfrm rot="10800000">
            <a:off x="7620000" y="5943600"/>
            <a:ext cx="6096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016301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1800" dirty="0">
                <a:latin typeface="Arial MT"/>
                <a:cs typeface="Arial MT"/>
              </a:rPr>
              <a:t>15</a:t>
            </a:r>
            <a:endParaRPr sz="1800" dirty="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1041590"/>
            <a:ext cx="5867400" cy="5867400"/>
          </a:xfrm>
          <a:prstGeom prst="rect">
            <a:avLst/>
          </a:prstGeom>
        </p:spPr>
      </p:pic>
      <p:sp>
        <p:nvSpPr>
          <p:cNvPr id="4" name="object 3"/>
          <p:cNvSpPr txBox="1">
            <a:spLocks/>
          </p:cNvSpPr>
          <p:nvPr/>
        </p:nvSpPr>
        <p:spPr>
          <a:xfrm>
            <a:off x="535940" y="306146"/>
            <a:ext cx="6253480" cy="9970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ES" sz="3600" spc="-5" dirty="0">
                <a:solidFill>
                  <a:srgbClr val="006CB7"/>
                </a:solidFill>
                <a:latin typeface="Verdana"/>
                <a:cs typeface="Verdana"/>
              </a:rPr>
              <a:t>ANEXOS </a:t>
            </a:r>
            <a:r>
              <a:rPr lang="es-ES" sz="2800" kern="0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s-ES" sz="2800" kern="0" dirty="0">
                <a:solidFill>
                  <a:srgbClr val="FF0000"/>
                </a:solidFill>
                <a:latin typeface="Calibri"/>
                <a:cs typeface="Calibri"/>
              </a:rPr>
              <a:t/>
            </a:r>
            <a:br>
              <a:rPr lang="es-ES" sz="2800" kern="0" dirty="0">
                <a:solidFill>
                  <a:srgbClr val="FF0000"/>
                </a:solidFill>
                <a:latin typeface="Calibri"/>
                <a:cs typeface="Calibri"/>
              </a:rPr>
            </a:br>
            <a:endParaRPr lang="es-ES" sz="2800" kern="0" dirty="0">
              <a:solidFill>
                <a:sysClr val="windowText" lastClr="000000"/>
              </a:solidFill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 MT"/>
                <a:cs typeface="Arial MT"/>
              </a:rPr>
              <a:t>1</a:t>
            </a:r>
            <a:r>
              <a:rPr lang="es-ES" sz="1800" spc="-10" dirty="0">
                <a:latin typeface="Arial MT"/>
                <a:cs typeface="Arial MT"/>
              </a:rPr>
              <a:t>6</a:t>
            </a:r>
            <a:endParaRPr sz="1800" dirty="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4560" y="73200"/>
            <a:ext cx="4500553" cy="678479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 MT"/>
                <a:cs typeface="Arial MT"/>
              </a:rPr>
              <a:t>1</a:t>
            </a:r>
            <a:r>
              <a:rPr lang="es-ES" sz="1800" spc="-10" dirty="0">
                <a:latin typeface="Arial MT"/>
                <a:cs typeface="Arial MT"/>
              </a:rPr>
              <a:t>7</a:t>
            </a:r>
            <a:endParaRPr sz="1800" dirty="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53454" y="381000"/>
            <a:ext cx="5232519" cy="647699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pc="-5" dirty="0">
                <a:latin typeface="Arial MT"/>
                <a:cs typeface="Arial MT"/>
              </a:rPr>
              <a:t>1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7942" y="6560921"/>
            <a:ext cx="7131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888888"/>
                </a:solidFill>
                <a:latin typeface="Verdana"/>
                <a:cs typeface="Verdana"/>
              </a:rPr>
              <a:t>01/05/2021</a:t>
            </a:r>
            <a:endParaRPr sz="900" dirty="0">
              <a:latin typeface="Verdana"/>
              <a:cs typeface="Verdan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31140" y="183896"/>
            <a:ext cx="32251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latin typeface="Verdana"/>
                <a:cs typeface="Verdana"/>
              </a:rPr>
              <a:t>OBJETIVO</a:t>
            </a:r>
            <a:r>
              <a:rPr sz="2400" b="0" spc="-75" dirty="0">
                <a:latin typeface="Verdana"/>
                <a:cs typeface="Verdana"/>
              </a:rPr>
              <a:t> </a:t>
            </a:r>
            <a:r>
              <a:rPr sz="2400" b="0" spc="-5" dirty="0">
                <a:latin typeface="Verdana"/>
                <a:cs typeface="Verdana"/>
              </a:rPr>
              <a:t>GENERAL.</a:t>
            </a:r>
            <a:endParaRPr sz="2400" dirty="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8839" y="2225116"/>
            <a:ext cx="7115809" cy="17329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Los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alumnos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deberán</a:t>
            </a:r>
            <a:r>
              <a:rPr sz="2800" spc="60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conocer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y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desarrollar </a:t>
            </a:r>
            <a:r>
              <a:rPr sz="2800" spc="-10" dirty="0">
                <a:latin typeface="Calibri"/>
                <a:cs typeface="Calibri"/>
              </a:rPr>
              <a:t> competencias </a:t>
            </a:r>
            <a:r>
              <a:rPr sz="2800" spc="-5" dirty="0">
                <a:latin typeface="Calibri"/>
                <a:cs typeface="Calibri"/>
              </a:rPr>
              <a:t>en </a:t>
            </a:r>
            <a:r>
              <a:rPr sz="2800" spc="-10" dirty="0">
                <a:latin typeface="Calibri"/>
                <a:cs typeface="Calibri"/>
              </a:rPr>
              <a:t>la comprensión </a:t>
            </a:r>
            <a:r>
              <a:rPr sz="2800" spc="-5" dirty="0">
                <a:latin typeface="Calibri"/>
                <a:cs typeface="Calibri"/>
              </a:rPr>
              <a:t>y aplicación </a:t>
            </a:r>
            <a:r>
              <a:rPr sz="2800" spc="-10" dirty="0">
                <a:latin typeface="Calibri"/>
                <a:cs typeface="Calibri"/>
              </a:rPr>
              <a:t>del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marco </a:t>
            </a:r>
            <a:r>
              <a:rPr sz="2800" spc="-10" dirty="0">
                <a:latin typeface="Calibri"/>
                <a:cs typeface="Calibri"/>
              </a:rPr>
              <a:t>Normativo </a:t>
            </a:r>
            <a:r>
              <a:rPr sz="2800" spc="-20" dirty="0">
                <a:latin typeface="Calibri"/>
                <a:cs typeface="Calibri"/>
              </a:rPr>
              <a:t>relevante </a:t>
            </a:r>
            <a:r>
              <a:rPr sz="2800" spc="-5" dirty="0">
                <a:latin typeface="Calibri"/>
                <a:cs typeface="Calibri"/>
              </a:rPr>
              <a:t>en el </a:t>
            </a:r>
            <a:r>
              <a:rPr sz="2800" spc="-10" dirty="0">
                <a:latin typeface="Calibri"/>
                <a:cs typeface="Calibri"/>
              </a:rPr>
              <a:t>ejercicio </a:t>
            </a:r>
            <a:r>
              <a:rPr sz="2800" spc="-5" dirty="0">
                <a:latin typeface="Calibri"/>
                <a:cs typeface="Calibri"/>
              </a:rPr>
              <a:t>de </a:t>
            </a:r>
            <a:r>
              <a:rPr sz="2800" spc="-15" dirty="0">
                <a:latin typeface="Calibri"/>
                <a:cs typeface="Calibri"/>
              </a:rPr>
              <a:t>la 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Inspección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Fiscal.</a:t>
            </a:r>
            <a:endParaRPr sz="2800" dirty="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643248" y="4857787"/>
            <a:ext cx="1180465" cy="970915"/>
            <a:chOff x="3643248" y="4857787"/>
            <a:chExt cx="1180465" cy="970915"/>
          </a:xfrm>
        </p:grpSpPr>
        <p:sp>
          <p:nvSpPr>
            <p:cNvPr id="8" name="object 8"/>
            <p:cNvSpPr/>
            <p:nvPr/>
          </p:nvSpPr>
          <p:spPr>
            <a:xfrm>
              <a:off x="3913100" y="4857787"/>
              <a:ext cx="656590" cy="655320"/>
            </a:xfrm>
            <a:custGeom>
              <a:avLst/>
              <a:gdLst/>
              <a:ahLst/>
              <a:cxnLst/>
              <a:rect l="l" t="t" r="r" b="b"/>
              <a:pathLst>
                <a:path w="656589" h="655320">
                  <a:moveTo>
                    <a:pt x="328114" y="0"/>
                  </a:moveTo>
                  <a:lnTo>
                    <a:pt x="278185" y="3746"/>
                  </a:lnTo>
                  <a:lnTo>
                    <a:pt x="230543" y="14678"/>
                  </a:lnTo>
                  <a:lnTo>
                    <a:pt x="185850" y="32305"/>
                  </a:lnTo>
                  <a:lnTo>
                    <a:pt x="144697" y="55950"/>
                  </a:lnTo>
                  <a:lnTo>
                    <a:pt x="107527" y="85061"/>
                  </a:lnTo>
                  <a:lnTo>
                    <a:pt x="74930" y="119147"/>
                  </a:lnTo>
                  <a:lnTo>
                    <a:pt x="47495" y="157655"/>
                  </a:lnTo>
                  <a:lnTo>
                    <a:pt x="25812" y="200033"/>
                  </a:lnTo>
                  <a:lnTo>
                    <a:pt x="10325" y="245665"/>
                  </a:lnTo>
                  <a:lnTo>
                    <a:pt x="1696" y="294061"/>
                  </a:lnTo>
                  <a:lnTo>
                    <a:pt x="0" y="327533"/>
                  </a:lnTo>
                  <a:lnTo>
                    <a:pt x="442" y="344361"/>
                  </a:lnTo>
                  <a:lnTo>
                    <a:pt x="6711" y="393500"/>
                  </a:lnTo>
                  <a:lnTo>
                    <a:pt x="19912" y="440103"/>
                  </a:lnTo>
                  <a:lnTo>
                    <a:pt x="39603" y="483616"/>
                  </a:lnTo>
                  <a:lnTo>
                    <a:pt x="65195" y="523445"/>
                  </a:lnTo>
                  <a:lnTo>
                    <a:pt x="96170" y="559085"/>
                  </a:lnTo>
                  <a:lnTo>
                    <a:pt x="131791" y="590002"/>
                  </a:lnTo>
                  <a:lnTo>
                    <a:pt x="171764" y="615551"/>
                  </a:lnTo>
                  <a:lnTo>
                    <a:pt x="215350" y="635210"/>
                  </a:lnTo>
                  <a:lnTo>
                    <a:pt x="262034" y="648390"/>
                  </a:lnTo>
                  <a:lnTo>
                    <a:pt x="311225" y="654649"/>
                  </a:lnTo>
                  <a:lnTo>
                    <a:pt x="328114" y="655091"/>
                  </a:lnTo>
                  <a:lnTo>
                    <a:pt x="344978" y="654649"/>
                  </a:lnTo>
                  <a:lnTo>
                    <a:pt x="394207" y="648390"/>
                  </a:lnTo>
                  <a:lnTo>
                    <a:pt x="440854" y="635210"/>
                  </a:lnTo>
                  <a:lnTo>
                    <a:pt x="484489" y="615551"/>
                  </a:lnTo>
                  <a:lnTo>
                    <a:pt x="524376" y="590002"/>
                  </a:lnTo>
                  <a:lnTo>
                    <a:pt x="560145" y="559085"/>
                  </a:lnTo>
                  <a:lnTo>
                    <a:pt x="591058" y="523445"/>
                  </a:lnTo>
                  <a:lnTo>
                    <a:pt x="616625" y="483616"/>
                  </a:lnTo>
                  <a:lnTo>
                    <a:pt x="636292" y="440103"/>
                  </a:lnTo>
                  <a:lnTo>
                    <a:pt x="649505" y="393500"/>
                  </a:lnTo>
                  <a:lnTo>
                    <a:pt x="655774" y="344361"/>
                  </a:lnTo>
                  <a:lnTo>
                    <a:pt x="656204" y="327533"/>
                  </a:lnTo>
                  <a:lnTo>
                    <a:pt x="655774" y="310643"/>
                  </a:lnTo>
                  <a:lnTo>
                    <a:pt x="649505" y="261510"/>
                  </a:lnTo>
                  <a:lnTo>
                    <a:pt x="636292" y="214895"/>
                  </a:lnTo>
                  <a:lnTo>
                    <a:pt x="616625" y="171351"/>
                  </a:lnTo>
                  <a:lnTo>
                    <a:pt x="591058" y="131553"/>
                  </a:lnTo>
                  <a:lnTo>
                    <a:pt x="560145" y="95932"/>
                  </a:lnTo>
                  <a:lnTo>
                    <a:pt x="524376" y="65039"/>
                  </a:lnTo>
                  <a:lnTo>
                    <a:pt x="484489" y="39490"/>
                  </a:lnTo>
                  <a:lnTo>
                    <a:pt x="440854" y="19837"/>
                  </a:lnTo>
                  <a:lnTo>
                    <a:pt x="394207" y="6571"/>
                  </a:lnTo>
                  <a:lnTo>
                    <a:pt x="344978" y="429"/>
                  </a:lnTo>
                  <a:lnTo>
                    <a:pt x="328114" y="0"/>
                  </a:lnTo>
                  <a:close/>
                </a:path>
              </a:pathLst>
            </a:custGeom>
            <a:solidFill>
              <a:srgbClr val="E9951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3931981" y="4874738"/>
              <a:ext cx="622300" cy="621665"/>
            </a:xfrm>
            <a:custGeom>
              <a:avLst/>
              <a:gdLst/>
              <a:ahLst/>
              <a:cxnLst/>
              <a:rect l="l" t="t" r="r" b="b"/>
              <a:pathLst>
                <a:path w="622300" h="621664">
                  <a:moveTo>
                    <a:pt x="311078" y="0"/>
                  </a:moveTo>
                  <a:lnTo>
                    <a:pt x="263657" y="3562"/>
                  </a:lnTo>
                  <a:lnTo>
                    <a:pt x="218521" y="13941"/>
                  </a:lnTo>
                  <a:lnTo>
                    <a:pt x="176189" y="30646"/>
                  </a:lnTo>
                  <a:lnTo>
                    <a:pt x="137101" y="53063"/>
                  </a:lnTo>
                  <a:lnTo>
                    <a:pt x="101922" y="80701"/>
                  </a:lnTo>
                  <a:lnTo>
                    <a:pt x="71021" y="113067"/>
                  </a:lnTo>
                  <a:lnTo>
                    <a:pt x="44987" y="149548"/>
                  </a:lnTo>
                  <a:lnTo>
                    <a:pt x="24411" y="189715"/>
                  </a:lnTo>
                  <a:lnTo>
                    <a:pt x="9735" y="232952"/>
                  </a:lnTo>
                  <a:lnTo>
                    <a:pt x="1548" y="278830"/>
                  </a:lnTo>
                  <a:lnTo>
                    <a:pt x="0" y="310582"/>
                  </a:lnTo>
                  <a:lnTo>
                    <a:pt x="368" y="326550"/>
                  </a:lnTo>
                  <a:lnTo>
                    <a:pt x="6268" y="373159"/>
                  </a:lnTo>
                  <a:lnTo>
                    <a:pt x="18806" y="417336"/>
                  </a:lnTo>
                  <a:lnTo>
                    <a:pt x="37538" y="458565"/>
                  </a:lnTo>
                  <a:lnTo>
                    <a:pt x="61802" y="496336"/>
                  </a:lnTo>
                  <a:lnTo>
                    <a:pt x="91081" y="530133"/>
                  </a:lnTo>
                  <a:lnTo>
                    <a:pt x="124932" y="559435"/>
                  </a:lnTo>
                  <a:lnTo>
                    <a:pt x="162766" y="583658"/>
                  </a:lnTo>
                  <a:lnTo>
                    <a:pt x="204066" y="602285"/>
                  </a:lnTo>
                  <a:lnTo>
                    <a:pt x="248390" y="614802"/>
                  </a:lnTo>
                  <a:lnTo>
                    <a:pt x="295000" y="620692"/>
                  </a:lnTo>
                  <a:lnTo>
                    <a:pt x="311078" y="621134"/>
                  </a:lnTo>
                  <a:lnTo>
                    <a:pt x="327082" y="620692"/>
                  </a:lnTo>
                  <a:lnTo>
                    <a:pt x="373667" y="614802"/>
                  </a:lnTo>
                  <a:lnTo>
                    <a:pt x="418040" y="602285"/>
                  </a:lnTo>
                  <a:lnTo>
                    <a:pt x="459340" y="583658"/>
                  </a:lnTo>
                  <a:lnTo>
                    <a:pt x="497137" y="559435"/>
                  </a:lnTo>
                  <a:lnTo>
                    <a:pt x="531001" y="530133"/>
                  </a:lnTo>
                  <a:lnTo>
                    <a:pt x="560255" y="496336"/>
                  </a:lnTo>
                  <a:lnTo>
                    <a:pt x="584531" y="458565"/>
                  </a:lnTo>
                  <a:lnTo>
                    <a:pt x="603215" y="417336"/>
                  </a:lnTo>
                  <a:lnTo>
                    <a:pt x="615814" y="373159"/>
                  </a:lnTo>
                  <a:lnTo>
                    <a:pt x="621714" y="326550"/>
                  </a:lnTo>
                  <a:lnTo>
                    <a:pt x="622144" y="310582"/>
                  </a:lnTo>
                  <a:lnTo>
                    <a:pt x="621714" y="294614"/>
                  </a:lnTo>
                  <a:lnTo>
                    <a:pt x="615814" y="247999"/>
                  </a:lnTo>
                  <a:lnTo>
                    <a:pt x="603215" y="203840"/>
                  </a:lnTo>
                  <a:lnTo>
                    <a:pt x="584531" y="162507"/>
                  </a:lnTo>
                  <a:lnTo>
                    <a:pt x="560255" y="124736"/>
                  </a:lnTo>
                  <a:lnTo>
                    <a:pt x="531001" y="90957"/>
                  </a:lnTo>
                  <a:lnTo>
                    <a:pt x="497137" y="61723"/>
                  </a:lnTo>
                  <a:lnTo>
                    <a:pt x="459340" y="37525"/>
                  </a:lnTo>
                  <a:lnTo>
                    <a:pt x="418040" y="18854"/>
                  </a:lnTo>
                  <a:lnTo>
                    <a:pt x="373667" y="6264"/>
                  </a:lnTo>
                  <a:lnTo>
                    <a:pt x="327082" y="368"/>
                  </a:lnTo>
                  <a:lnTo>
                    <a:pt x="311078" y="0"/>
                  </a:lnTo>
                  <a:close/>
                </a:path>
              </a:pathLst>
            </a:custGeom>
            <a:solidFill>
              <a:srgbClr val="F7BC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3934636" y="4877441"/>
              <a:ext cx="617220" cy="615950"/>
            </a:xfrm>
            <a:custGeom>
              <a:avLst/>
              <a:gdLst/>
              <a:ahLst/>
              <a:cxnLst/>
              <a:rect l="l" t="t" r="r" b="b"/>
              <a:pathLst>
                <a:path w="617220" h="615950">
                  <a:moveTo>
                    <a:pt x="308423" y="0"/>
                  </a:moveTo>
                  <a:lnTo>
                    <a:pt x="261444" y="3562"/>
                  </a:lnTo>
                  <a:lnTo>
                    <a:pt x="216678" y="13818"/>
                  </a:lnTo>
                  <a:lnTo>
                    <a:pt x="174714" y="30401"/>
                  </a:lnTo>
                  <a:lnTo>
                    <a:pt x="135995" y="52633"/>
                  </a:lnTo>
                  <a:lnTo>
                    <a:pt x="101037" y="80025"/>
                  </a:lnTo>
                  <a:lnTo>
                    <a:pt x="70431" y="112023"/>
                  </a:lnTo>
                  <a:lnTo>
                    <a:pt x="44692" y="148259"/>
                  </a:lnTo>
                  <a:lnTo>
                    <a:pt x="24263" y="187995"/>
                  </a:lnTo>
                  <a:lnTo>
                    <a:pt x="9735" y="230925"/>
                  </a:lnTo>
                  <a:lnTo>
                    <a:pt x="1622" y="276373"/>
                  </a:lnTo>
                  <a:lnTo>
                    <a:pt x="0" y="307880"/>
                  </a:lnTo>
                  <a:lnTo>
                    <a:pt x="442" y="323725"/>
                  </a:lnTo>
                  <a:lnTo>
                    <a:pt x="6268" y="369873"/>
                  </a:lnTo>
                  <a:lnTo>
                    <a:pt x="18732" y="413676"/>
                  </a:lnTo>
                  <a:lnTo>
                    <a:pt x="37243" y="454616"/>
                  </a:lnTo>
                  <a:lnTo>
                    <a:pt x="61286" y="492012"/>
                  </a:lnTo>
                  <a:lnTo>
                    <a:pt x="90344" y="525515"/>
                  </a:lnTo>
                  <a:lnTo>
                    <a:pt x="123900" y="554522"/>
                  </a:lnTo>
                  <a:lnTo>
                    <a:pt x="161439" y="578597"/>
                  </a:lnTo>
                  <a:lnTo>
                    <a:pt x="202370" y="597077"/>
                  </a:lnTo>
                  <a:lnTo>
                    <a:pt x="246251" y="609446"/>
                  </a:lnTo>
                  <a:lnTo>
                    <a:pt x="292493" y="615336"/>
                  </a:lnTo>
                  <a:lnTo>
                    <a:pt x="308423" y="615705"/>
                  </a:lnTo>
                  <a:lnTo>
                    <a:pt x="324304" y="615336"/>
                  </a:lnTo>
                  <a:lnTo>
                    <a:pt x="370521" y="609446"/>
                  </a:lnTo>
                  <a:lnTo>
                    <a:pt x="414402" y="597077"/>
                  </a:lnTo>
                  <a:lnTo>
                    <a:pt x="455333" y="578597"/>
                  </a:lnTo>
                  <a:lnTo>
                    <a:pt x="492884" y="554522"/>
                  </a:lnTo>
                  <a:lnTo>
                    <a:pt x="526441" y="525515"/>
                  </a:lnTo>
                  <a:lnTo>
                    <a:pt x="555511" y="492012"/>
                  </a:lnTo>
                  <a:lnTo>
                    <a:pt x="579541" y="454616"/>
                  </a:lnTo>
                  <a:lnTo>
                    <a:pt x="598040" y="413676"/>
                  </a:lnTo>
                  <a:lnTo>
                    <a:pt x="610516" y="369873"/>
                  </a:lnTo>
                  <a:lnTo>
                    <a:pt x="616355" y="323725"/>
                  </a:lnTo>
                  <a:lnTo>
                    <a:pt x="616785" y="307880"/>
                  </a:lnTo>
                  <a:lnTo>
                    <a:pt x="616355" y="292034"/>
                  </a:lnTo>
                  <a:lnTo>
                    <a:pt x="610516" y="245788"/>
                  </a:lnTo>
                  <a:lnTo>
                    <a:pt x="598040" y="201998"/>
                  </a:lnTo>
                  <a:lnTo>
                    <a:pt x="579541" y="161156"/>
                  </a:lnTo>
                  <a:lnTo>
                    <a:pt x="555511" y="123692"/>
                  </a:lnTo>
                  <a:lnTo>
                    <a:pt x="526441" y="90159"/>
                  </a:lnTo>
                  <a:lnTo>
                    <a:pt x="492884" y="61170"/>
                  </a:lnTo>
                  <a:lnTo>
                    <a:pt x="455333" y="37156"/>
                  </a:lnTo>
                  <a:lnTo>
                    <a:pt x="414402" y="18670"/>
                  </a:lnTo>
                  <a:lnTo>
                    <a:pt x="370521" y="6264"/>
                  </a:lnTo>
                  <a:lnTo>
                    <a:pt x="324304" y="429"/>
                  </a:lnTo>
                  <a:lnTo>
                    <a:pt x="308423" y="0"/>
                  </a:lnTo>
                  <a:close/>
                </a:path>
              </a:pathLst>
            </a:custGeom>
            <a:solidFill>
              <a:srgbClr val="F6BD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3937364" y="4880143"/>
              <a:ext cx="611505" cy="610870"/>
            </a:xfrm>
            <a:custGeom>
              <a:avLst/>
              <a:gdLst/>
              <a:ahLst/>
              <a:cxnLst/>
              <a:rect l="l" t="t" r="r" b="b"/>
              <a:pathLst>
                <a:path w="611504" h="610870">
                  <a:moveTo>
                    <a:pt x="305694" y="0"/>
                  </a:moveTo>
                  <a:lnTo>
                    <a:pt x="259084" y="3562"/>
                  </a:lnTo>
                  <a:lnTo>
                    <a:pt x="214760" y="13695"/>
                  </a:lnTo>
                  <a:lnTo>
                    <a:pt x="173165" y="30094"/>
                  </a:lnTo>
                  <a:lnTo>
                    <a:pt x="134741" y="52142"/>
                  </a:lnTo>
                  <a:lnTo>
                    <a:pt x="100152" y="79288"/>
                  </a:lnTo>
                  <a:lnTo>
                    <a:pt x="69767" y="111040"/>
                  </a:lnTo>
                  <a:lnTo>
                    <a:pt x="44250" y="146969"/>
                  </a:lnTo>
                  <a:lnTo>
                    <a:pt x="24042" y="186398"/>
                  </a:lnTo>
                  <a:lnTo>
                    <a:pt x="9587" y="228898"/>
                  </a:lnTo>
                  <a:lnTo>
                    <a:pt x="1548" y="273978"/>
                  </a:lnTo>
                  <a:lnTo>
                    <a:pt x="0" y="305177"/>
                  </a:lnTo>
                  <a:lnTo>
                    <a:pt x="368" y="320839"/>
                  </a:lnTo>
                  <a:lnTo>
                    <a:pt x="6195" y="366655"/>
                  </a:lnTo>
                  <a:lnTo>
                    <a:pt x="18511" y="410089"/>
                  </a:lnTo>
                  <a:lnTo>
                    <a:pt x="36875" y="450587"/>
                  </a:lnTo>
                  <a:lnTo>
                    <a:pt x="60696" y="487768"/>
                  </a:lnTo>
                  <a:lnTo>
                    <a:pt x="89532" y="520896"/>
                  </a:lnTo>
                  <a:lnTo>
                    <a:pt x="122794" y="549682"/>
                  </a:lnTo>
                  <a:lnTo>
                    <a:pt x="159964" y="573469"/>
                  </a:lnTo>
                  <a:lnTo>
                    <a:pt x="200600" y="591795"/>
                  </a:lnTo>
                  <a:lnTo>
                    <a:pt x="244039" y="604091"/>
                  </a:lnTo>
                  <a:lnTo>
                    <a:pt x="289912" y="609913"/>
                  </a:lnTo>
                  <a:lnTo>
                    <a:pt x="305694" y="610349"/>
                  </a:lnTo>
                  <a:lnTo>
                    <a:pt x="321391" y="609913"/>
                  </a:lnTo>
                  <a:lnTo>
                    <a:pt x="367300" y="604091"/>
                  </a:lnTo>
                  <a:lnTo>
                    <a:pt x="410690" y="591795"/>
                  </a:lnTo>
                  <a:lnTo>
                    <a:pt x="451375" y="573469"/>
                  </a:lnTo>
                  <a:lnTo>
                    <a:pt x="488496" y="549682"/>
                  </a:lnTo>
                  <a:lnTo>
                    <a:pt x="521807" y="520896"/>
                  </a:lnTo>
                  <a:lnTo>
                    <a:pt x="550631" y="487768"/>
                  </a:lnTo>
                  <a:lnTo>
                    <a:pt x="574415" y="450587"/>
                  </a:lnTo>
                  <a:lnTo>
                    <a:pt x="592791" y="410089"/>
                  </a:lnTo>
                  <a:lnTo>
                    <a:pt x="605145" y="366655"/>
                  </a:lnTo>
                  <a:lnTo>
                    <a:pt x="610922" y="320839"/>
                  </a:lnTo>
                  <a:lnTo>
                    <a:pt x="611290" y="305177"/>
                  </a:lnTo>
                  <a:lnTo>
                    <a:pt x="610922" y="289516"/>
                  </a:lnTo>
                  <a:lnTo>
                    <a:pt x="605145" y="243700"/>
                  </a:lnTo>
                  <a:lnTo>
                    <a:pt x="592791" y="200278"/>
                  </a:lnTo>
                  <a:lnTo>
                    <a:pt x="574415" y="159682"/>
                  </a:lnTo>
                  <a:lnTo>
                    <a:pt x="550631" y="122587"/>
                  </a:lnTo>
                  <a:lnTo>
                    <a:pt x="521807" y="89360"/>
                  </a:lnTo>
                  <a:lnTo>
                    <a:pt x="488496" y="60679"/>
                  </a:lnTo>
                  <a:lnTo>
                    <a:pt x="451375" y="36788"/>
                  </a:lnTo>
                  <a:lnTo>
                    <a:pt x="410690" y="18547"/>
                  </a:lnTo>
                  <a:lnTo>
                    <a:pt x="367300" y="6203"/>
                  </a:lnTo>
                  <a:lnTo>
                    <a:pt x="321391" y="368"/>
                  </a:lnTo>
                  <a:lnTo>
                    <a:pt x="305694" y="0"/>
                  </a:lnTo>
                  <a:close/>
                </a:path>
              </a:pathLst>
            </a:custGeom>
            <a:solidFill>
              <a:srgbClr val="F6C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3940093" y="4882845"/>
              <a:ext cx="606425" cy="605155"/>
            </a:xfrm>
            <a:custGeom>
              <a:avLst/>
              <a:gdLst/>
              <a:ahLst/>
              <a:cxnLst/>
              <a:rect l="l" t="t" r="r" b="b"/>
              <a:pathLst>
                <a:path w="606425" h="605154">
                  <a:moveTo>
                    <a:pt x="302965" y="0"/>
                  </a:moveTo>
                  <a:lnTo>
                    <a:pt x="256798" y="3500"/>
                  </a:lnTo>
                  <a:lnTo>
                    <a:pt x="212843" y="13573"/>
                  </a:lnTo>
                  <a:lnTo>
                    <a:pt x="171616" y="29848"/>
                  </a:lnTo>
                  <a:lnTo>
                    <a:pt x="133561" y="51651"/>
                  </a:lnTo>
                  <a:lnTo>
                    <a:pt x="99267" y="78551"/>
                  </a:lnTo>
                  <a:lnTo>
                    <a:pt x="69177" y="110119"/>
                  </a:lnTo>
                  <a:lnTo>
                    <a:pt x="43807" y="145679"/>
                  </a:lnTo>
                  <a:lnTo>
                    <a:pt x="23747" y="184740"/>
                  </a:lnTo>
                  <a:lnTo>
                    <a:pt x="9513" y="226872"/>
                  </a:lnTo>
                  <a:lnTo>
                    <a:pt x="1548" y="271521"/>
                  </a:lnTo>
                  <a:lnTo>
                    <a:pt x="0" y="302475"/>
                  </a:lnTo>
                  <a:lnTo>
                    <a:pt x="368" y="318013"/>
                  </a:lnTo>
                  <a:lnTo>
                    <a:pt x="6121" y="363437"/>
                  </a:lnTo>
                  <a:lnTo>
                    <a:pt x="18363" y="406435"/>
                  </a:lnTo>
                  <a:lnTo>
                    <a:pt x="36506" y="446632"/>
                  </a:lnTo>
                  <a:lnTo>
                    <a:pt x="60180" y="483445"/>
                  </a:lnTo>
                  <a:lnTo>
                    <a:pt x="88721" y="516351"/>
                  </a:lnTo>
                  <a:lnTo>
                    <a:pt x="121687" y="544849"/>
                  </a:lnTo>
                  <a:lnTo>
                    <a:pt x="158562" y="568408"/>
                  </a:lnTo>
                  <a:lnTo>
                    <a:pt x="198756" y="586593"/>
                  </a:lnTo>
                  <a:lnTo>
                    <a:pt x="241900" y="598741"/>
                  </a:lnTo>
                  <a:lnTo>
                    <a:pt x="287330" y="604558"/>
                  </a:lnTo>
                  <a:lnTo>
                    <a:pt x="302965" y="604926"/>
                  </a:lnTo>
                  <a:lnTo>
                    <a:pt x="318539" y="604558"/>
                  </a:lnTo>
                  <a:lnTo>
                    <a:pt x="363957" y="598741"/>
                  </a:lnTo>
                  <a:lnTo>
                    <a:pt x="407101" y="586593"/>
                  </a:lnTo>
                  <a:lnTo>
                    <a:pt x="447356" y="568408"/>
                  </a:lnTo>
                  <a:lnTo>
                    <a:pt x="484170" y="544849"/>
                  </a:lnTo>
                  <a:lnTo>
                    <a:pt x="517111" y="516351"/>
                  </a:lnTo>
                  <a:lnTo>
                    <a:pt x="545690" y="483445"/>
                  </a:lnTo>
                  <a:lnTo>
                    <a:pt x="569351" y="446632"/>
                  </a:lnTo>
                  <a:lnTo>
                    <a:pt x="587481" y="406435"/>
                  </a:lnTo>
                  <a:lnTo>
                    <a:pt x="599712" y="363437"/>
                  </a:lnTo>
                  <a:lnTo>
                    <a:pt x="605489" y="318013"/>
                  </a:lnTo>
                  <a:lnTo>
                    <a:pt x="605919" y="302475"/>
                  </a:lnTo>
                  <a:lnTo>
                    <a:pt x="605489" y="286875"/>
                  </a:lnTo>
                  <a:lnTo>
                    <a:pt x="599712" y="241489"/>
                  </a:lnTo>
                  <a:lnTo>
                    <a:pt x="587481" y="198436"/>
                  </a:lnTo>
                  <a:lnTo>
                    <a:pt x="569351" y="158331"/>
                  </a:lnTo>
                  <a:lnTo>
                    <a:pt x="545690" y="121481"/>
                  </a:lnTo>
                  <a:lnTo>
                    <a:pt x="517111" y="88623"/>
                  </a:lnTo>
                  <a:lnTo>
                    <a:pt x="484170" y="60126"/>
                  </a:lnTo>
                  <a:lnTo>
                    <a:pt x="447356" y="36542"/>
                  </a:lnTo>
                  <a:lnTo>
                    <a:pt x="407101" y="18363"/>
                  </a:lnTo>
                  <a:lnTo>
                    <a:pt x="363957" y="6141"/>
                  </a:lnTo>
                  <a:lnTo>
                    <a:pt x="318539" y="368"/>
                  </a:lnTo>
                  <a:lnTo>
                    <a:pt x="302965" y="0"/>
                  </a:lnTo>
                  <a:close/>
                </a:path>
              </a:pathLst>
            </a:custGeom>
            <a:solidFill>
              <a:srgbClr val="F6C2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3942748" y="4885548"/>
              <a:ext cx="600710" cy="600075"/>
            </a:xfrm>
            <a:custGeom>
              <a:avLst/>
              <a:gdLst/>
              <a:ahLst/>
              <a:cxnLst/>
              <a:rect l="l" t="t" r="r" b="b"/>
              <a:pathLst>
                <a:path w="600710" h="600075">
                  <a:moveTo>
                    <a:pt x="300310" y="0"/>
                  </a:moveTo>
                  <a:lnTo>
                    <a:pt x="254585" y="3439"/>
                  </a:lnTo>
                  <a:lnTo>
                    <a:pt x="210999" y="13450"/>
                  </a:lnTo>
                  <a:lnTo>
                    <a:pt x="170141" y="29541"/>
                  </a:lnTo>
                  <a:lnTo>
                    <a:pt x="132381" y="51221"/>
                  </a:lnTo>
                  <a:lnTo>
                    <a:pt x="98382" y="77875"/>
                  </a:lnTo>
                  <a:lnTo>
                    <a:pt x="68587" y="109075"/>
                  </a:lnTo>
                  <a:lnTo>
                    <a:pt x="43512" y="144328"/>
                  </a:lnTo>
                  <a:lnTo>
                    <a:pt x="23600" y="183082"/>
                  </a:lnTo>
                  <a:lnTo>
                    <a:pt x="9440" y="224845"/>
                  </a:lnTo>
                  <a:lnTo>
                    <a:pt x="1548" y="269126"/>
                  </a:lnTo>
                  <a:lnTo>
                    <a:pt x="0" y="299773"/>
                  </a:lnTo>
                  <a:lnTo>
                    <a:pt x="368" y="315188"/>
                  </a:lnTo>
                  <a:lnTo>
                    <a:pt x="6121" y="360145"/>
                  </a:lnTo>
                  <a:lnTo>
                    <a:pt x="18216" y="402848"/>
                  </a:lnTo>
                  <a:lnTo>
                    <a:pt x="36285" y="442603"/>
                  </a:lnTo>
                  <a:lnTo>
                    <a:pt x="59663" y="479121"/>
                  </a:lnTo>
                  <a:lnTo>
                    <a:pt x="87984" y="511739"/>
                  </a:lnTo>
                  <a:lnTo>
                    <a:pt x="120655" y="539935"/>
                  </a:lnTo>
                  <a:lnTo>
                    <a:pt x="157161" y="563347"/>
                  </a:lnTo>
                  <a:lnTo>
                    <a:pt x="197060" y="581311"/>
                  </a:lnTo>
                  <a:lnTo>
                    <a:pt x="239761" y="593460"/>
                  </a:lnTo>
                  <a:lnTo>
                    <a:pt x="284823" y="599128"/>
                  </a:lnTo>
                  <a:lnTo>
                    <a:pt x="300310" y="599497"/>
                  </a:lnTo>
                  <a:lnTo>
                    <a:pt x="315700" y="599128"/>
                  </a:lnTo>
                  <a:lnTo>
                    <a:pt x="360810" y="593460"/>
                  </a:lnTo>
                  <a:lnTo>
                    <a:pt x="403462" y="581311"/>
                  </a:lnTo>
                  <a:lnTo>
                    <a:pt x="443410" y="563347"/>
                  </a:lnTo>
                  <a:lnTo>
                    <a:pt x="479917" y="539935"/>
                  </a:lnTo>
                  <a:lnTo>
                    <a:pt x="512551" y="511739"/>
                  </a:lnTo>
                  <a:lnTo>
                    <a:pt x="540884" y="479121"/>
                  </a:lnTo>
                  <a:lnTo>
                    <a:pt x="564238" y="442603"/>
                  </a:lnTo>
                  <a:lnTo>
                    <a:pt x="582307" y="402848"/>
                  </a:lnTo>
                  <a:lnTo>
                    <a:pt x="594414" y="360145"/>
                  </a:lnTo>
                  <a:lnTo>
                    <a:pt x="600191" y="315188"/>
                  </a:lnTo>
                  <a:lnTo>
                    <a:pt x="600560" y="299773"/>
                  </a:lnTo>
                  <a:lnTo>
                    <a:pt x="600191" y="284296"/>
                  </a:lnTo>
                  <a:lnTo>
                    <a:pt x="594414" y="239339"/>
                  </a:lnTo>
                  <a:lnTo>
                    <a:pt x="582307" y="196716"/>
                  </a:lnTo>
                  <a:lnTo>
                    <a:pt x="564238" y="156857"/>
                  </a:lnTo>
                  <a:lnTo>
                    <a:pt x="540884" y="120437"/>
                  </a:lnTo>
                  <a:lnTo>
                    <a:pt x="512551" y="87825"/>
                  </a:lnTo>
                  <a:lnTo>
                    <a:pt x="479917" y="59512"/>
                  </a:lnTo>
                  <a:lnTo>
                    <a:pt x="443410" y="36174"/>
                  </a:lnTo>
                  <a:lnTo>
                    <a:pt x="403462" y="18179"/>
                  </a:lnTo>
                  <a:lnTo>
                    <a:pt x="360810" y="6080"/>
                  </a:lnTo>
                  <a:lnTo>
                    <a:pt x="315700" y="429"/>
                  </a:lnTo>
                  <a:lnTo>
                    <a:pt x="300310" y="0"/>
                  </a:lnTo>
                  <a:close/>
                </a:path>
              </a:pathLst>
            </a:custGeom>
            <a:solidFill>
              <a:srgbClr val="F5C4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3945477" y="4888250"/>
              <a:ext cx="595630" cy="594360"/>
            </a:xfrm>
            <a:custGeom>
              <a:avLst/>
              <a:gdLst/>
              <a:ahLst/>
              <a:cxnLst/>
              <a:rect l="l" t="t" r="r" b="b"/>
              <a:pathLst>
                <a:path w="595629" h="594360">
                  <a:moveTo>
                    <a:pt x="297582" y="0"/>
                  </a:moveTo>
                  <a:lnTo>
                    <a:pt x="252225" y="3377"/>
                  </a:lnTo>
                  <a:lnTo>
                    <a:pt x="209081" y="13327"/>
                  </a:lnTo>
                  <a:lnTo>
                    <a:pt x="168519" y="29295"/>
                  </a:lnTo>
                  <a:lnTo>
                    <a:pt x="131201" y="50729"/>
                  </a:lnTo>
                  <a:lnTo>
                    <a:pt x="97497" y="77138"/>
                  </a:lnTo>
                  <a:lnTo>
                    <a:pt x="67923" y="108092"/>
                  </a:lnTo>
                  <a:lnTo>
                    <a:pt x="43070" y="143038"/>
                  </a:lnTo>
                  <a:lnTo>
                    <a:pt x="23378" y="181423"/>
                  </a:lnTo>
                  <a:lnTo>
                    <a:pt x="9366" y="222879"/>
                  </a:lnTo>
                  <a:lnTo>
                    <a:pt x="1548" y="266669"/>
                  </a:lnTo>
                  <a:lnTo>
                    <a:pt x="0" y="297070"/>
                  </a:lnTo>
                  <a:lnTo>
                    <a:pt x="368" y="312302"/>
                  </a:lnTo>
                  <a:lnTo>
                    <a:pt x="6047" y="356927"/>
                  </a:lnTo>
                  <a:lnTo>
                    <a:pt x="18068" y="399187"/>
                  </a:lnTo>
                  <a:lnTo>
                    <a:pt x="35916" y="438647"/>
                  </a:lnTo>
                  <a:lnTo>
                    <a:pt x="59073" y="474797"/>
                  </a:lnTo>
                  <a:lnTo>
                    <a:pt x="87172" y="507121"/>
                  </a:lnTo>
                  <a:lnTo>
                    <a:pt x="119549" y="535102"/>
                  </a:lnTo>
                  <a:lnTo>
                    <a:pt x="155686" y="558293"/>
                  </a:lnTo>
                  <a:lnTo>
                    <a:pt x="195216" y="576110"/>
                  </a:lnTo>
                  <a:lnTo>
                    <a:pt x="237549" y="588110"/>
                  </a:lnTo>
                  <a:lnTo>
                    <a:pt x="282242" y="593705"/>
                  </a:lnTo>
                  <a:lnTo>
                    <a:pt x="297582" y="594147"/>
                  </a:lnTo>
                  <a:lnTo>
                    <a:pt x="312848" y="593705"/>
                  </a:lnTo>
                  <a:lnTo>
                    <a:pt x="357528" y="588110"/>
                  </a:lnTo>
                  <a:lnTo>
                    <a:pt x="399873" y="576110"/>
                  </a:lnTo>
                  <a:lnTo>
                    <a:pt x="439391" y="558293"/>
                  </a:lnTo>
                  <a:lnTo>
                    <a:pt x="475529" y="535102"/>
                  </a:lnTo>
                  <a:lnTo>
                    <a:pt x="507917" y="507121"/>
                  </a:lnTo>
                  <a:lnTo>
                    <a:pt x="536004" y="474797"/>
                  </a:lnTo>
                  <a:lnTo>
                    <a:pt x="559174" y="438647"/>
                  </a:lnTo>
                  <a:lnTo>
                    <a:pt x="576997" y="399187"/>
                  </a:lnTo>
                  <a:lnTo>
                    <a:pt x="589042" y="356927"/>
                  </a:lnTo>
                  <a:lnTo>
                    <a:pt x="594697" y="312302"/>
                  </a:lnTo>
                  <a:lnTo>
                    <a:pt x="595065" y="297070"/>
                  </a:lnTo>
                  <a:lnTo>
                    <a:pt x="594697" y="281778"/>
                  </a:lnTo>
                  <a:lnTo>
                    <a:pt x="589042" y="237189"/>
                  </a:lnTo>
                  <a:lnTo>
                    <a:pt x="576997" y="194935"/>
                  </a:lnTo>
                  <a:lnTo>
                    <a:pt x="559174" y="155506"/>
                  </a:lnTo>
                  <a:lnTo>
                    <a:pt x="536004" y="119331"/>
                  </a:lnTo>
                  <a:lnTo>
                    <a:pt x="507917" y="87026"/>
                  </a:lnTo>
                  <a:lnTo>
                    <a:pt x="475529" y="59021"/>
                  </a:lnTo>
                  <a:lnTo>
                    <a:pt x="439391" y="35867"/>
                  </a:lnTo>
                  <a:lnTo>
                    <a:pt x="399873" y="18056"/>
                  </a:lnTo>
                  <a:lnTo>
                    <a:pt x="357528" y="6018"/>
                  </a:lnTo>
                  <a:lnTo>
                    <a:pt x="312848" y="368"/>
                  </a:lnTo>
                  <a:lnTo>
                    <a:pt x="297582" y="0"/>
                  </a:lnTo>
                  <a:close/>
                </a:path>
              </a:pathLst>
            </a:custGeom>
            <a:solidFill>
              <a:srgbClr val="F6C5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3948132" y="4890952"/>
              <a:ext cx="589915" cy="589280"/>
            </a:xfrm>
            <a:custGeom>
              <a:avLst/>
              <a:gdLst/>
              <a:ahLst/>
              <a:cxnLst/>
              <a:rect l="l" t="t" r="r" b="b"/>
              <a:pathLst>
                <a:path w="589914" h="589279">
                  <a:moveTo>
                    <a:pt x="294927" y="0"/>
                  </a:moveTo>
                  <a:lnTo>
                    <a:pt x="250013" y="3377"/>
                  </a:lnTo>
                  <a:lnTo>
                    <a:pt x="207238" y="13204"/>
                  </a:lnTo>
                  <a:lnTo>
                    <a:pt x="167044" y="29049"/>
                  </a:lnTo>
                  <a:lnTo>
                    <a:pt x="130021" y="50238"/>
                  </a:lnTo>
                  <a:lnTo>
                    <a:pt x="96612" y="76463"/>
                  </a:lnTo>
                  <a:lnTo>
                    <a:pt x="67333" y="107110"/>
                  </a:lnTo>
                  <a:lnTo>
                    <a:pt x="42701" y="141748"/>
                  </a:lnTo>
                  <a:lnTo>
                    <a:pt x="23231" y="179827"/>
                  </a:lnTo>
                  <a:lnTo>
                    <a:pt x="9292" y="220791"/>
                  </a:lnTo>
                  <a:lnTo>
                    <a:pt x="1548" y="264274"/>
                  </a:lnTo>
                  <a:lnTo>
                    <a:pt x="0" y="294368"/>
                  </a:lnTo>
                  <a:lnTo>
                    <a:pt x="442" y="309538"/>
                  </a:lnTo>
                  <a:lnTo>
                    <a:pt x="6047" y="353635"/>
                  </a:lnTo>
                  <a:lnTo>
                    <a:pt x="17921" y="395527"/>
                  </a:lnTo>
                  <a:lnTo>
                    <a:pt x="35621" y="434625"/>
                  </a:lnTo>
                  <a:lnTo>
                    <a:pt x="58631" y="470480"/>
                  </a:lnTo>
                  <a:lnTo>
                    <a:pt x="86435" y="502502"/>
                  </a:lnTo>
                  <a:lnTo>
                    <a:pt x="118442" y="530262"/>
                  </a:lnTo>
                  <a:lnTo>
                    <a:pt x="154359" y="553158"/>
                  </a:lnTo>
                  <a:lnTo>
                    <a:pt x="193520" y="570828"/>
                  </a:lnTo>
                  <a:lnTo>
                    <a:pt x="235484" y="582755"/>
                  </a:lnTo>
                  <a:lnTo>
                    <a:pt x="279734" y="588350"/>
                  </a:lnTo>
                  <a:lnTo>
                    <a:pt x="294927" y="588718"/>
                  </a:lnTo>
                  <a:lnTo>
                    <a:pt x="310070" y="588350"/>
                  </a:lnTo>
                  <a:lnTo>
                    <a:pt x="354320" y="582755"/>
                  </a:lnTo>
                  <a:lnTo>
                    <a:pt x="396235" y="570828"/>
                  </a:lnTo>
                  <a:lnTo>
                    <a:pt x="435445" y="553158"/>
                  </a:lnTo>
                  <a:lnTo>
                    <a:pt x="471276" y="530262"/>
                  </a:lnTo>
                  <a:lnTo>
                    <a:pt x="503418" y="502502"/>
                  </a:lnTo>
                  <a:lnTo>
                    <a:pt x="531136" y="470480"/>
                  </a:lnTo>
                  <a:lnTo>
                    <a:pt x="554183" y="434625"/>
                  </a:lnTo>
                  <a:lnTo>
                    <a:pt x="571883" y="395527"/>
                  </a:lnTo>
                  <a:lnTo>
                    <a:pt x="583745" y="353635"/>
                  </a:lnTo>
                  <a:lnTo>
                    <a:pt x="589337" y="309538"/>
                  </a:lnTo>
                  <a:lnTo>
                    <a:pt x="589768" y="294368"/>
                  </a:lnTo>
                  <a:lnTo>
                    <a:pt x="589337" y="279198"/>
                  </a:lnTo>
                  <a:lnTo>
                    <a:pt x="583745" y="235040"/>
                  </a:lnTo>
                  <a:lnTo>
                    <a:pt x="571883" y="193154"/>
                  </a:lnTo>
                  <a:lnTo>
                    <a:pt x="554183" y="154032"/>
                  </a:lnTo>
                  <a:lnTo>
                    <a:pt x="531136" y="118226"/>
                  </a:lnTo>
                  <a:lnTo>
                    <a:pt x="503418" y="86228"/>
                  </a:lnTo>
                  <a:lnTo>
                    <a:pt x="471276" y="58468"/>
                  </a:lnTo>
                  <a:lnTo>
                    <a:pt x="435445" y="35498"/>
                  </a:lnTo>
                  <a:lnTo>
                    <a:pt x="396235" y="17810"/>
                  </a:lnTo>
                  <a:lnTo>
                    <a:pt x="354320" y="5957"/>
                  </a:lnTo>
                  <a:lnTo>
                    <a:pt x="310070" y="368"/>
                  </a:lnTo>
                  <a:lnTo>
                    <a:pt x="294927" y="0"/>
                  </a:lnTo>
                  <a:close/>
                </a:path>
              </a:pathLst>
            </a:custGeom>
            <a:solidFill>
              <a:srgbClr val="F5C7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3950861" y="4893593"/>
              <a:ext cx="584835" cy="583565"/>
            </a:xfrm>
            <a:custGeom>
              <a:avLst/>
              <a:gdLst/>
              <a:ahLst/>
              <a:cxnLst/>
              <a:rect l="l" t="t" r="r" b="b"/>
              <a:pathLst>
                <a:path w="584835" h="583564">
                  <a:moveTo>
                    <a:pt x="292198" y="0"/>
                  </a:moveTo>
                  <a:lnTo>
                    <a:pt x="247653" y="3439"/>
                  </a:lnTo>
                  <a:lnTo>
                    <a:pt x="205320" y="13143"/>
                  </a:lnTo>
                  <a:lnTo>
                    <a:pt x="165495" y="28804"/>
                  </a:lnTo>
                  <a:lnTo>
                    <a:pt x="128841" y="49870"/>
                  </a:lnTo>
                  <a:lnTo>
                    <a:pt x="95727" y="75849"/>
                  </a:lnTo>
                  <a:lnTo>
                    <a:pt x="66743" y="106188"/>
                  </a:lnTo>
                  <a:lnTo>
                    <a:pt x="42332" y="140520"/>
                  </a:lnTo>
                  <a:lnTo>
                    <a:pt x="22936" y="178168"/>
                  </a:lnTo>
                  <a:lnTo>
                    <a:pt x="9218" y="218826"/>
                  </a:lnTo>
                  <a:lnTo>
                    <a:pt x="1548" y="261879"/>
                  </a:lnTo>
                  <a:lnTo>
                    <a:pt x="0" y="291727"/>
                  </a:lnTo>
                  <a:lnTo>
                    <a:pt x="368" y="306774"/>
                  </a:lnTo>
                  <a:lnTo>
                    <a:pt x="5973" y="350478"/>
                  </a:lnTo>
                  <a:lnTo>
                    <a:pt x="17700" y="392002"/>
                  </a:lnTo>
                  <a:lnTo>
                    <a:pt x="35252" y="430731"/>
                  </a:lnTo>
                  <a:lnTo>
                    <a:pt x="58041" y="466217"/>
                  </a:lnTo>
                  <a:lnTo>
                    <a:pt x="85550" y="497951"/>
                  </a:lnTo>
                  <a:lnTo>
                    <a:pt x="117336" y="525410"/>
                  </a:lnTo>
                  <a:lnTo>
                    <a:pt x="152884" y="548159"/>
                  </a:lnTo>
                  <a:lnTo>
                    <a:pt x="191750" y="565687"/>
                  </a:lnTo>
                  <a:lnTo>
                    <a:pt x="233271" y="577467"/>
                  </a:lnTo>
                  <a:lnTo>
                    <a:pt x="277153" y="582988"/>
                  </a:lnTo>
                  <a:lnTo>
                    <a:pt x="292198" y="583357"/>
                  </a:lnTo>
                  <a:lnTo>
                    <a:pt x="307157" y="582988"/>
                  </a:lnTo>
                  <a:lnTo>
                    <a:pt x="351038" y="577467"/>
                  </a:lnTo>
                  <a:lnTo>
                    <a:pt x="392584" y="565687"/>
                  </a:lnTo>
                  <a:lnTo>
                    <a:pt x="431426" y="548159"/>
                  </a:lnTo>
                  <a:lnTo>
                    <a:pt x="467010" y="525410"/>
                  </a:lnTo>
                  <a:lnTo>
                    <a:pt x="498784" y="497951"/>
                  </a:lnTo>
                  <a:lnTo>
                    <a:pt x="526256" y="466217"/>
                  </a:lnTo>
                  <a:lnTo>
                    <a:pt x="549058" y="430731"/>
                  </a:lnTo>
                  <a:lnTo>
                    <a:pt x="566635" y="392002"/>
                  </a:lnTo>
                  <a:lnTo>
                    <a:pt x="578435" y="350478"/>
                  </a:lnTo>
                  <a:lnTo>
                    <a:pt x="583966" y="306774"/>
                  </a:lnTo>
                  <a:lnTo>
                    <a:pt x="584335" y="291727"/>
                  </a:lnTo>
                  <a:lnTo>
                    <a:pt x="583966" y="276680"/>
                  </a:lnTo>
                  <a:lnTo>
                    <a:pt x="578435" y="232890"/>
                  </a:lnTo>
                  <a:lnTo>
                    <a:pt x="566635" y="191434"/>
                  </a:lnTo>
                  <a:lnTo>
                    <a:pt x="549058" y="152742"/>
                  </a:lnTo>
                  <a:lnTo>
                    <a:pt x="526256" y="117243"/>
                  </a:lnTo>
                  <a:lnTo>
                    <a:pt x="498784" y="85491"/>
                  </a:lnTo>
                  <a:lnTo>
                    <a:pt x="467010" y="57977"/>
                  </a:lnTo>
                  <a:lnTo>
                    <a:pt x="431426" y="35191"/>
                  </a:lnTo>
                  <a:lnTo>
                    <a:pt x="392584" y="17749"/>
                  </a:lnTo>
                  <a:lnTo>
                    <a:pt x="351038" y="5957"/>
                  </a:lnTo>
                  <a:lnTo>
                    <a:pt x="307157" y="368"/>
                  </a:lnTo>
                  <a:lnTo>
                    <a:pt x="292198" y="0"/>
                  </a:lnTo>
                  <a:close/>
                </a:path>
              </a:pathLst>
            </a:custGeom>
            <a:solidFill>
              <a:srgbClr val="F6C9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953589" y="4896357"/>
              <a:ext cx="579120" cy="578485"/>
            </a:xfrm>
            <a:custGeom>
              <a:avLst/>
              <a:gdLst/>
              <a:ahLst/>
              <a:cxnLst/>
              <a:rect l="l" t="t" r="r" b="b"/>
              <a:pathLst>
                <a:path w="579120" h="578485">
                  <a:moveTo>
                    <a:pt x="289469" y="0"/>
                  </a:moveTo>
                  <a:lnTo>
                    <a:pt x="245366" y="3316"/>
                  </a:lnTo>
                  <a:lnTo>
                    <a:pt x="203403" y="12958"/>
                  </a:lnTo>
                  <a:lnTo>
                    <a:pt x="163946" y="28497"/>
                  </a:lnTo>
                  <a:lnTo>
                    <a:pt x="127587" y="49317"/>
                  </a:lnTo>
                  <a:lnTo>
                    <a:pt x="94842" y="75112"/>
                  </a:lnTo>
                  <a:lnTo>
                    <a:pt x="66080" y="105144"/>
                  </a:lnTo>
                  <a:lnTo>
                    <a:pt x="41890" y="139108"/>
                  </a:lnTo>
                  <a:lnTo>
                    <a:pt x="22715" y="176449"/>
                  </a:lnTo>
                  <a:lnTo>
                    <a:pt x="9071" y="216738"/>
                  </a:lnTo>
                  <a:lnTo>
                    <a:pt x="1475" y="259422"/>
                  </a:lnTo>
                  <a:lnTo>
                    <a:pt x="0" y="288963"/>
                  </a:lnTo>
                  <a:lnTo>
                    <a:pt x="368" y="303826"/>
                  </a:lnTo>
                  <a:lnTo>
                    <a:pt x="5826" y="347198"/>
                  </a:lnTo>
                  <a:lnTo>
                    <a:pt x="17552" y="388280"/>
                  </a:lnTo>
                  <a:lnTo>
                    <a:pt x="34883" y="426714"/>
                  </a:lnTo>
                  <a:lnTo>
                    <a:pt x="57451" y="461832"/>
                  </a:lnTo>
                  <a:lnTo>
                    <a:pt x="84738" y="493271"/>
                  </a:lnTo>
                  <a:lnTo>
                    <a:pt x="116230" y="520515"/>
                  </a:lnTo>
                  <a:lnTo>
                    <a:pt x="151482" y="543043"/>
                  </a:lnTo>
                  <a:lnTo>
                    <a:pt x="189906" y="560418"/>
                  </a:lnTo>
                  <a:lnTo>
                    <a:pt x="231133" y="572050"/>
                  </a:lnTo>
                  <a:lnTo>
                    <a:pt x="274572" y="577571"/>
                  </a:lnTo>
                  <a:lnTo>
                    <a:pt x="289469" y="577940"/>
                  </a:lnTo>
                  <a:lnTo>
                    <a:pt x="304305" y="577571"/>
                  </a:lnTo>
                  <a:lnTo>
                    <a:pt x="347756" y="572050"/>
                  </a:lnTo>
                  <a:lnTo>
                    <a:pt x="388934" y="560418"/>
                  </a:lnTo>
                  <a:lnTo>
                    <a:pt x="427407" y="543043"/>
                  </a:lnTo>
                  <a:lnTo>
                    <a:pt x="462622" y="520515"/>
                  </a:lnTo>
                  <a:lnTo>
                    <a:pt x="494151" y="493271"/>
                  </a:lnTo>
                  <a:lnTo>
                    <a:pt x="521438" y="461832"/>
                  </a:lnTo>
                  <a:lnTo>
                    <a:pt x="543993" y="426714"/>
                  </a:lnTo>
                  <a:lnTo>
                    <a:pt x="561325" y="388280"/>
                  </a:lnTo>
                  <a:lnTo>
                    <a:pt x="573063" y="347198"/>
                  </a:lnTo>
                  <a:lnTo>
                    <a:pt x="578472" y="303826"/>
                  </a:lnTo>
                  <a:lnTo>
                    <a:pt x="578840" y="288963"/>
                  </a:lnTo>
                  <a:lnTo>
                    <a:pt x="578472" y="274101"/>
                  </a:lnTo>
                  <a:lnTo>
                    <a:pt x="573063" y="230741"/>
                  </a:lnTo>
                  <a:lnTo>
                    <a:pt x="561325" y="189592"/>
                  </a:lnTo>
                  <a:lnTo>
                    <a:pt x="543993" y="151207"/>
                  </a:lnTo>
                  <a:lnTo>
                    <a:pt x="521438" y="116076"/>
                  </a:lnTo>
                  <a:lnTo>
                    <a:pt x="494151" y="84631"/>
                  </a:lnTo>
                  <a:lnTo>
                    <a:pt x="462622" y="57424"/>
                  </a:lnTo>
                  <a:lnTo>
                    <a:pt x="427407" y="34884"/>
                  </a:lnTo>
                  <a:lnTo>
                    <a:pt x="388934" y="17503"/>
                  </a:lnTo>
                  <a:lnTo>
                    <a:pt x="347756" y="5895"/>
                  </a:lnTo>
                  <a:lnTo>
                    <a:pt x="304305" y="368"/>
                  </a:lnTo>
                  <a:lnTo>
                    <a:pt x="289469" y="0"/>
                  </a:lnTo>
                  <a:close/>
                </a:path>
              </a:pathLst>
            </a:custGeom>
            <a:solidFill>
              <a:srgbClr val="F5CC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56244" y="4898998"/>
              <a:ext cx="574040" cy="572770"/>
            </a:xfrm>
            <a:custGeom>
              <a:avLst/>
              <a:gdLst/>
              <a:ahLst/>
              <a:cxnLst/>
              <a:rect l="l" t="t" r="r" b="b"/>
              <a:pathLst>
                <a:path w="574039" h="572770">
                  <a:moveTo>
                    <a:pt x="286814" y="0"/>
                  </a:moveTo>
                  <a:lnTo>
                    <a:pt x="243080" y="3316"/>
                  </a:lnTo>
                  <a:lnTo>
                    <a:pt x="201485" y="12897"/>
                  </a:lnTo>
                  <a:lnTo>
                    <a:pt x="162471" y="28251"/>
                  </a:lnTo>
                  <a:lnTo>
                    <a:pt x="126481" y="48948"/>
                  </a:lnTo>
                  <a:lnTo>
                    <a:pt x="93957" y="74436"/>
                  </a:lnTo>
                  <a:lnTo>
                    <a:pt x="65490" y="104223"/>
                  </a:lnTo>
                  <a:lnTo>
                    <a:pt x="41521" y="137879"/>
                  </a:lnTo>
                  <a:lnTo>
                    <a:pt x="22567" y="174852"/>
                  </a:lnTo>
                  <a:lnTo>
                    <a:pt x="9071" y="214773"/>
                  </a:lnTo>
                  <a:lnTo>
                    <a:pt x="1475" y="257027"/>
                  </a:lnTo>
                  <a:lnTo>
                    <a:pt x="0" y="286323"/>
                  </a:lnTo>
                  <a:lnTo>
                    <a:pt x="368" y="301062"/>
                  </a:lnTo>
                  <a:lnTo>
                    <a:pt x="5826" y="343968"/>
                  </a:lnTo>
                  <a:lnTo>
                    <a:pt x="17405" y="384761"/>
                  </a:lnTo>
                  <a:lnTo>
                    <a:pt x="34662" y="422747"/>
                  </a:lnTo>
                  <a:lnTo>
                    <a:pt x="57008" y="457576"/>
                  </a:lnTo>
                  <a:lnTo>
                    <a:pt x="84001" y="488714"/>
                  </a:lnTo>
                  <a:lnTo>
                    <a:pt x="115197" y="515737"/>
                  </a:lnTo>
                  <a:lnTo>
                    <a:pt x="150081" y="538044"/>
                  </a:lnTo>
                  <a:lnTo>
                    <a:pt x="188210" y="555197"/>
                  </a:lnTo>
                  <a:lnTo>
                    <a:pt x="228994" y="566762"/>
                  </a:lnTo>
                  <a:lnTo>
                    <a:pt x="271990" y="572210"/>
                  </a:lnTo>
                  <a:lnTo>
                    <a:pt x="286814" y="572578"/>
                  </a:lnTo>
                  <a:lnTo>
                    <a:pt x="301564" y="572210"/>
                  </a:lnTo>
                  <a:lnTo>
                    <a:pt x="344548" y="566762"/>
                  </a:lnTo>
                  <a:lnTo>
                    <a:pt x="385357" y="555197"/>
                  </a:lnTo>
                  <a:lnTo>
                    <a:pt x="423461" y="538044"/>
                  </a:lnTo>
                  <a:lnTo>
                    <a:pt x="458369" y="515737"/>
                  </a:lnTo>
                  <a:lnTo>
                    <a:pt x="489529" y="488714"/>
                  </a:lnTo>
                  <a:lnTo>
                    <a:pt x="516571" y="457576"/>
                  </a:lnTo>
                  <a:lnTo>
                    <a:pt x="538880" y="422747"/>
                  </a:lnTo>
                  <a:lnTo>
                    <a:pt x="556150" y="384761"/>
                  </a:lnTo>
                  <a:lnTo>
                    <a:pt x="567704" y="343968"/>
                  </a:lnTo>
                  <a:lnTo>
                    <a:pt x="573174" y="301062"/>
                  </a:lnTo>
                  <a:lnTo>
                    <a:pt x="573543" y="286323"/>
                  </a:lnTo>
                  <a:lnTo>
                    <a:pt x="573174" y="271583"/>
                  </a:lnTo>
                  <a:lnTo>
                    <a:pt x="567704" y="228591"/>
                  </a:lnTo>
                  <a:lnTo>
                    <a:pt x="556150" y="187872"/>
                  </a:lnTo>
                  <a:lnTo>
                    <a:pt x="538880" y="149917"/>
                  </a:lnTo>
                  <a:lnTo>
                    <a:pt x="516571" y="115094"/>
                  </a:lnTo>
                  <a:lnTo>
                    <a:pt x="489529" y="83833"/>
                  </a:lnTo>
                  <a:lnTo>
                    <a:pt x="458369" y="56932"/>
                  </a:lnTo>
                  <a:lnTo>
                    <a:pt x="423461" y="34577"/>
                  </a:lnTo>
                  <a:lnTo>
                    <a:pt x="385357" y="17380"/>
                  </a:lnTo>
                  <a:lnTo>
                    <a:pt x="344548" y="5834"/>
                  </a:lnTo>
                  <a:lnTo>
                    <a:pt x="301564" y="368"/>
                  </a:lnTo>
                  <a:lnTo>
                    <a:pt x="286814" y="0"/>
                  </a:lnTo>
                  <a:close/>
                </a:path>
              </a:pathLst>
            </a:custGeom>
            <a:solidFill>
              <a:srgbClr val="F5CE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3970699" y="4908579"/>
              <a:ext cx="553720" cy="552450"/>
            </a:xfrm>
            <a:custGeom>
              <a:avLst/>
              <a:gdLst/>
              <a:ahLst/>
              <a:cxnLst/>
              <a:rect l="l" t="t" r="r" b="b"/>
              <a:pathLst>
                <a:path w="553720" h="552450">
                  <a:moveTo>
                    <a:pt x="276563" y="0"/>
                  </a:moveTo>
                  <a:lnTo>
                    <a:pt x="234451" y="3132"/>
                  </a:lnTo>
                  <a:lnTo>
                    <a:pt x="194331" y="12406"/>
                  </a:lnTo>
                  <a:lnTo>
                    <a:pt x="156645" y="27207"/>
                  </a:lnTo>
                  <a:lnTo>
                    <a:pt x="121982" y="47167"/>
                  </a:lnTo>
                  <a:lnTo>
                    <a:pt x="90639" y="71672"/>
                  </a:lnTo>
                  <a:lnTo>
                    <a:pt x="63130" y="100477"/>
                  </a:lnTo>
                  <a:lnTo>
                    <a:pt x="40046" y="132966"/>
                  </a:lnTo>
                  <a:lnTo>
                    <a:pt x="21756" y="168649"/>
                  </a:lnTo>
                  <a:lnTo>
                    <a:pt x="8702" y="207095"/>
                  </a:lnTo>
                  <a:lnTo>
                    <a:pt x="1401" y="247876"/>
                  </a:lnTo>
                  <a:lnTo>
                    <a:pt x="0" y="276066"/>
                  </a:lnTo>
                  <a:lnTo>
                    <a:pt x="368" y="290315"/>
                  </a:lnTo>
                  <a:lnTo>
                    <a:pt x="5605" y="331740"/>
                  </a:lnTo>
                  <a:lnTo>
                    <a:pt x="16815" y="371053"/>
                  </a:lnTo>
                  <a:lnTo>
                    <a:pt x="33408" y="407718"/>
                  </a:lnTo>
                  <a:lnTo>
                    <a:pt x="54943" y="441294"/>
                  </a:lnTo>
                  <a:lnTo>
                    <a:pt x="81051" y="471333"/>
                  </a:lnTo>
                  <a:lnTo>
                    <a:pt x="111067" y="497318"/>
                  </a:lnTo>
                  <a:lnTo>
                    <a:pt x="144771" y="518894"/>
                  </a:lnTo>
                  <a:lnTo>
                    <a:pt x="181499" y="535458"/>
                  </a:lnTo>
                  <a:lnTo>
                    <a:pt x="220808" y="546574"/>
                  </a:lnTo>
                  <a:lnTo>
                    <a:pt x="262329" y="551875"/>
                  </a:lnTo>
                  <a:lnTo>
                    <a:pt x="276563" y="552243"/>
                  </a:lnTo>
                  <a:lnTo>
                    <a:pt x="290821" y="551875"/>
                  </a:lnTo>
                  <a:lnTo>
                    <a:pt x="332306" y="546574"/>
                  </a:lnTo>
                  <a:lnTo>
                    <a:pt x="371639" y="535458"/>
                  </a:lnTo>
                  <a:lnTo>
                    <a:pt x="408453" y="518894"/>
                  </a:lnTo>
                  <a:lnTo>
                    <a:pt x="442071" y="497318"/>
                  </a:lnTo>
                  <a:lnTo>
                    <a:pt x="472124" y="471333"/>
                  </a:lnTo>
                  <a:lnTo>
                    <a:pt x="498182" y="441294"/>
                  </a:lnTo>
                  <a:lnTo>
                    <a:pt x="519816" y="407718"/>
                  </a:lnTo>
                  <a:lnTo>
                    <a:pt x="536409" y="371053"/>
                  </a:lnTo>
                  <a:lnTo>
                    <a:pt x="547533" y="331740"/>
                  </a:lnTo>
                  <a:lnTo>
                    <a:pt x="552757" y="290315"/>
                  </a:lnTo>
                  <a:lnTo>
                    <a:pt x="553126" y="276066"/>
                  </a:lnTo>
                  <a:lnTo>
                    <a:pt x="552757" y="261879"/>
                  </a:lnTo>
                  <a:lnTo>
                    <a:pt x="547533" y="220484"/>
                  </a:lnTo>
                  <a:lnTo>
                    <a:pt x="536409" y="181178"/>
                  </a:lnTo>
                  <a:lnTo>
                    <a:pt x="519816" y="144512"/>
                  </a:lnTo>
                  <a:lnTo>
                    <a:pt x="498182" y="110917"/>
                  </a:lnTo>
                  <a:lnTo>
                    <a:pt x="472124" y="80885"/>
                  </a:lnTo>
                  <a:lnTo>
                    <a:pt x="442071" y="54844"/>
                  </a:lnTo>
                  <a:lnTo>
                    <a:pt x="408453" y="33349"/>
                  </a:lnTo>
                  <a:lnTo>
                    <a:pt x="371639" y="16766"/>
                  </a:lnTo>
                  <a:lnTo>
                    <a:pt x="332306" y="5588"/>
                  </a:lnTo>
                  <a:lnTo>
                    <a:pt x="290821" y="368"/>
                  </a:lnTo>
                  <a:lnTo>
                    <a:pt x="276563" y="0"/>
                  </a:lnTo>
                  <a:close/>
                </a:path>
              </a:pathLst>
            </a:custGeom>
            <a:solidFill>
              <a:srgbClr val="F5D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85154" y="4918160"/>
              <a:ext cx="533400" cy="532130"/>
            </a:xfrm>
            <a:custGeom>
              <a:avLst/>
              <a:gdLst/>
              <a:ahLst/>
              <a:cxnLst/>
              <a:rect l="l" t="t" r="r" b="b"/>
              <a:pathLst>
                <a:path w="533400" h="532129">
                  <a:moveTo>
                    <a:pt x="266385" y="0"/>
                  </a:moveTo>
                  <a:lnTo>
                    <a:pt x="225823" y="3009"/>
                  </a:lnTo>
                  <a:lnTo>
                    <a:pt x="187178" y="11914"/>
                  </a:lnTo>
                  <a:lnTo>
                    <a:pt x="150892" y="26163"/>
                  </a:lnTo>
                  <a:lnTo>
                    <a:pt x="117410" y="45386"/>
                  </a:lnTo>
                  <a:lnTo>
                    <a:pt x="87246" y="69031"/>
                  </a:lnTo>
                  <a:lnTo>
                    <a:pt x="60843" y="96730"/>
                  </a:lnTo>
                  <a:lnTo>
                    <a:pt x="38571" y="127991"/>
                  </a:lnTo>
                  <a:lnTo>
                    <a:pt x="20945" y="162384"/>
                  </a:lnTo>
                  <a:lnTo>
                    <a:pt x="8333" y="199418"/>
                  </a:lnTo>
                  <a:lnTo>
                    <a:pt x="1327" y="238725"/>
                  </a:lnTo>
                  <a:lnTo>
                    <a:pt x="0" y="265932"/>
                  </a:lnTo>
                  <a:lnTo>
                    <a:pt x="295" y="279628"/>
                  </a:lnTo>
                  <a:lnTo>
                    <a:pt x="5383" y="319506"/>
                  </a:lnTo>
                  <a:lnTo>
                    <a:pt x="16151" y="357351"/>
                  </a:lnTo>
                  <a:lnTo>
                    <a:pt x="32155" y="392690"/>
                  </a:lnTo>
                  <a:lnTo>
                    <a:pt x="52878" y="425013"/>
                  </a:lnTo>
                  <a:lnTo>
                    <a:pt x="78027" y="453946"/>
                  </a:lnTo>
                  <a:lnTo>
                    <a:pt x="107011" y="478980"/>
                  </a:lnTo>
                  <a:lnTo>
                    <a:pt x="139387" y="499738"/>
                  </a:lnTo>
                  <a:lnTo>
                    <a:pt x="174788" y="515719"/>
                  </a:lnTo>
                  <a:lnTo>
                    <a:pt x="212695" y="526467"/>
                  </a:lnTo>
                  <a:lnTo>
                    <a:pt x="252668" y="531472"/>
                  </a:lnTo>
                  <a:lnTo>
                    <a:pt x="266385" y="531841"/>
                  </a:lnTo>
                  <a:lnTo>
                    <a:pt x="280115" y="531472"/>
                  </a:lnTo>
                  <a:lnTo>
                    <a:pt x="320063" y="526467"/>
                  </a:lnTo>
                  <a:lnTo>
                    <a:pt x="357983" y="515719"/>
                  </a:lnTo>
                  <a:lnTo>
                    <a:pt x="393322" y="499738"/>
                  </a:lnTo>
                  <a:lnTo>
                    <a:pt x="425772" y="478980"/>
                  </a:lnTo>
                  <a:lnTo>
                    <a:pt x="454719" y="453946"/>
                  </a:lnTo>
                  <a:lnTo>
                    <a:pt x="479794" y="425013"/>
                  </a:lnTo>
                  <a:lnTo>
                    <a:pt x="500628" y="392690"/>
                  </a:lnTo>
                  <a:lnTo>
                    <a:pt x="516607" y="357351"/>
                  </a:lnTo>
                  <a:lnTo>
                    <a:pt x="527301" y="319506"/>
                  </a:lnTo>
                  <a:lnTo>
                    <a:pt x="532402" y="279628"/>
                  </a:lnTo>
                  <a:lnTo>
                    <a:pt x="532771" y="265932"/>
                  </a:lnTo>
                  <a:lnTo>
                    <a:pt x="532402" y="252236"/>
                  </a:lnTo>
                  <a:lnTo>
                    <a:pt x="527301" y="212316"/>
                  </a:lnTo>
                  <a:lnTo>
                    <a:pt x="516607" y="174483"/>
                  </a:lnTo>
                  <a:lnTo>
                    <a:pt x="500628" y="139108"/>
                  </a:lnTo>
                  <a:lnTo>
                    <a:pt x="479794" y="106803"/>
                  </a:lnTo>
                  <a:lnTo>
                    <a:pt x="454719" y="77875"/>
                  </a:lnTo>
                  <a:lnTo>
                    <a:pt x="425772" y="52756"/>
                  </a:lnTo>
                  <a:lnTo>
                    <a:pt x="393322" y="32059"/>
                  </a:lnTo>
                  <a:lnTo>
                    <a:pt x="357983" y="16091"/>
                  </a:lnTo>
                  <a:lnTo>
                    <a:pt x="320063" y="5343"/>
                  </a:lnTo>
                  <a:lnTo>
                    <a:pt x="280115" y="245"/>
                  </a:lnTo>
                  <a:lnTo>
                    <a:pt x="266385" y="0"/>
                  </a:lnTo>
                  <a:close/>
                </a:path>
              </a:pathLst>
            </a:custGeom>
            <a:solidFill>
              <a:srgbClr val="F5D2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3999536" y="4927618"/>
              <a:ext cx="512445" cy="511809"/>
            </a:xfrm>
            <a:custGeom>
              <a:avLst/>
              <a:gdLst/>
              <a:ahLst/>
              <a:cxnLst/>
              <a:rect l="l" t="t" r="r" b="b"/>
              <a:pathLst>
                <a:path w="512445" h="511810">
                  <a:moveTo>
                    <a:pt x="256208" y="0"/>
                  </a:moveTo>
                  <a:lnTo>
                    <a:pt x="217194" y="2947"/>
                  </a:lnTo>
                  <a:lnTo>
                    <a:pt x="180024" y="11546"/>
                  </a:lnTo>
                  <a:lnTo>
                    <a:pt x="134151" y="30953"/>
                  </a:lnTo>
                  <a:lnTo>
                    <a:pt x="93294" y="58468"/>
                  </a:lnTo>
                  <a:lnTo>
                    <a:pt x="58557" y="93168"/>
                  </a:lnTo>
                  <a:lnTo>
                    <a:pt x="30975" y="133949"/>
                  </a:lnTo>
                  <a:lnTo>
                    <a:pt x="11578" y="179704"/>
                  </a:lnTo>
                  <a:lnTo>
                    <a:pt x="2950" y="216861"/>
                  </a:lnTo>
                  <a:lnTo>
                    <a:pt x="0" y="255799"/>
                  </a:lnTo>
                  <a:lnTo>
                    <a:pt x="368" y="268942"/>
                  </a:lnTo>
                  <a:lnTo>
                    <a:pt x="5236" y="307327"/>
                  </a:lnTo>
                  <a:lnTo>
                    <a:pt x="20133" y="355404"/>
                  </a:lnTo>
                  <a:lnTo>
                    <a:pt x="43807" y="398837"/>
                  </a:lnTo>
                  <a:lnTo>
                    <a:pt x="75077" y="436682"/>
                  </a:lnTo>
                  <a:lnTo>
                    <a:pt x="112985" y="467900"/>
                  </a:lnTo>
                  <a:lnTo>
                    <a:pt x="156497" y="491459"/>
                  </a:lnTo>
                  <a:lnTo>
                    <a:pt x="204583" y="506408"/>
                  </a:lnTo>
                  <a:lnTo>
                    <a:pt x="243080" y="511266"/>
                  </a:lnTo>
                  <a:lnTo>
                    <a:pt x="256208" y="511561"/>
                  </a:lnTo>
                  <a:lnTo>
                    <a:pt x="269421" y="511266"/>
                  </a:lnTo>
                  <a:lnTo>
                    <a:pt x="307833" y="506408"/>
                  </a:lnTo>
                  <a:lnTo>
                    <a:pt x="355893" y="491459"/>
                  </a:lnTo>
                  <a:lnTo>
                    <a:pt x="399406" y="467900"/>
                  </a:lnTo>
                  <a:lnTo>
                    <a:pt x="437387" y="436682"/>
                  </a:lnTo>
                  <a:lnTo>
                    <a:pt x="468670" y="398837"/>
                  </a:lnTo>
                  <a:lnTo>
                    <a:pt x="492270" y="355404"/>
                  </a:lnTo>
                  <a:lnTo>
                    <a:pt x="507266" y="307327"/>
                  </a:lnTo>
                  <a:lnTo>
                    <a:pt x="512121" y="268942"/>
                  </a:lnTo>
                  <a:lnTo>
                    <a:pt x="512428" y="255799"/>
                  </a:lnTo>
                  <a:lnTo>
                    <a:pt x="512121" y="242656"/>
                  </a:lnTo>
                  <a:lnTo>
                    <a:pt x="507266" y="204270"/>
                  </a:lnTo>
                  <a:lnTo>
                    <a:pt x="492270" y="156243"/>
                  </a:lnTo>
                  <a:lnTo>
                    <a:pt x="468670" y="112821"/>
                  </a:lnTo>
                  <a:lnTo>
                    <a:pt x="437387" y="74989"/>
                  </a:lnTo>
                  <a:lnTo>
                    <a:pt x="399406" y="43728"/>
                  </a:lnTo>
                  <a:lnTo>
                    <a:pt x="355893" y="20083"/>
                  </a:lnTo>
                  <a:lnTo>
                    <a:pt x="307833" y="5220"/>
                  </a:lnTo>
                  <a:lnTo>
                    <a:pt x="269421" y="368"/>
                  </a:lnTo>
                  <a:lnTo>
                    <a:pt x="256208" y="0"/>
                  </a:lnTo>
                  <a:close/>
                </a:path>
              </a:pathLst>
            </a:custGeom>
            <a:solidFill>
              <a:srgbClr val="F6D5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13991" y="4937199"/>
              <a:ext cx="492125" cy="491490"/>
            </a:xfrm>
            <a:custGeom>
              <a:avLst/>
              <a:gdLst/>
              <a:ahLst/>
              <a:cxnLst/>
              <a:rect l="l" t="t" r="r" b="b"/>
              <a:pathLst>
                <a:path w="492125" h="491489">
                  <a:moveTo>
                    <a:pt x="246055" y="0"/>
                  </a:moveTo>
                  <a:lnTo>
                    <a:pt x="196470" y="5036"/>
                  </a:lnTo>
                  <a:lnTo>
                    <a:pt x="150302" y="19284"/>
                  </a:lnTo>
                  <a:lnTo>
                    <a:pt x="108486" y="41947"/>
                  </a:lnTo>
                  <a:lnTo>
                    <a:pt x="72053" y="71918"/>
                  </a:lnTo>
                  <a:lnTo>
                    <a:pt x="42037" y="108277"/>
                  </a:lnTo>
                  <a:lnTo>
                    <a:pt x="19322" y="150040"/>
                  </a:lnTo>
                  <a:lnTo>
                    <a:pt x="5015" y="196163"/>
                  </a:lnTo>
                  <a:lnTo>
                    <a:pt x="0" y="245604"/>
                  </a:lnTo>
                  <a:lnTo>
                    <a:pt x="295" y="258255"/>
                  </a:lnTo>
                  <a:lnTo>
                    <a:pt x="7743" y="307020"/>
                  </a:lnTo>
                  <a:lnTo>
                    <a:pt x="24263" y="352081"/>
                  </a:lnTo>
                  <a:lnTo>
                    <a:pt x="48896" y="392573"/>
                  </a:lnTo>
                  <a:lnTo>
                    <a:pt x="80608" y="427396"/>
                  </a:lnTo>
                  <a:lnTo>
                    <a:pt x="118442" y="455672"/>
                  </a:lnTo>
                  <a:lnTo>
                    <a:pt x="161439" y="476283"/>
                  </a:lnTo>
                  <a:lnTo>
                    <a:pt x="208565" y="488358"/>
                  </a:lnTo>
                  <a:lnTo>
                    <a:pt x="246055" y="491232"/>
                  </a:lnTo>
                  <a:lnTo>
                    <a:pt x="258715" y="490937"/>
                  </a:lnTo>
                  <a:lnTo>
                    <a:pt x="307452" y="483500"/>
                  </a:lnTo>
                  <a:lnTo>
                    <a:pt x="352685" y="467009"/>
                  </a:lnTo>
                  <a:lnTo>
                    <a:pt x="393248" y="442418"/>
                  </a:lnTo>
                  <a:lnTo>
                    <a:pt x="428095" y="410758"/>
                  </a:lnTo>
                  <a:lnTo>
                    <a:pt x="456427" y="372987"/>
                  </a:lnTo>
                  <a:lnTo>
                    <a:pt x="477077" y="330063"/>
                  </a:lnTo>
                  <a:lnTo>
                    <a:pt x="489185" y="283018"/>
                  </a:lnTo>
                  <a:lnTo>
                    <a:pt x="492073" y="245604"/>
                  </a:lnTo>
                  <a:lnTo>
                    <a:pt x="491704" y="232952"/>
                  </a:lnTo>
                  <a:lnTo>
                    <a:pt x="484329" y="184187"/>
                  </a:lnTo>
                  <a:lnTo>
                    <a:pt x="467797" y="139169"/>
                  </a:lnTo>
                  <a:lnTo>
                    <a:pt x="443152" y="98634"/>
                  </a:lnTo>
                  <a:lnTo>
                    <a:pt x="411440" y="63811"/>
                  </a:lnTo>
                  <a:lnTo>
                    <a:pt x="373643" y="35560"/>
                  </a:lnTo>
                  <a:lnTo>
                    <a:pt x="330622" y="14862"/>
                  </a:lnTo>
                  <a:lnTo>
                    <a:pt x="283483" y="2825"/>
                  </a:lnTo>
                  <a:lnTo>
                    <a:pt x="246055" y="0"/>
                  </a:lnTo>
                  <a:close/>
                </a:path>
              </a:pathLst>
            </a:custGeom>
            <a:solidFill>
              <a:srgbClr val="F6DA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28446" y="4946780"/>
              <a:ext cx="471805" cy="471170"/>
            </a:xfrm>
            <a:custGeom>
              <a:avLst/>
              <a:gdLst/>
              <a:ahLst/>
              <a:cxnLst/>
              <a:rect l="l" t="t" r="r" b="b"/>
              <a:pathLst>
                <a:path w="471804" h="471170">
                  <a:moveTo>
                    <a:pt x="235840" y="0"/>
                  </a:moveTo>
                  <a:lnTo>
                    <a:pt x="188284" y="4790"/>
                  </a:lnTo>
                  <a:lnTo>
                    <a:pt x="144034" y="18486"/>
                  </a:lnTo>
                  <a:lnTo>
                    <a:pt x="103987" y="40166"/>
                  </a:lnTo>
                  <a:lnTo>
                    <a:pt x="69103" y="68909"/>
                  </a:lnTo>
                  <a:lnTo>
                    <a:pt x="40267" y="103793"/>
                  </a:lnTo>
                  <a:lnTo>
                    <a:pt x="18511" y="143775"/>
                  </a:lnTo>
                  <a:lnTo>
                    <a:pt x="4793" y="187934"/>
                  </a:lnTo>
                  <a:lnTo>
                    <a:pt x="0" y="235347"/>
                  </a:lnTo>
                  <a:lnTo>
                    <a:pt x="295" y="247507"/>
                  </a:lnTo>
                  <a:lnTo>
                    <a:pt x="7375" y="294276"/>
                  </a:lnTo>
                  <a:lnTo>
                    <a:pt x="23231" y="337489"/>
                  </a:lnTo>
                  <a:lnTo>
                    <a:pt x="46831" y="376291"/>
                  </a:lnTo>
                  <a:lnTo>
                    <a:pt x="77290" y="409647"/>
                  </a:lnTo>
                  <a:lnTo>
                    <a:pt x="113501" y="436737"/>
                  </a:lnTo>
                  <a:lnTo>
                    <a:pt x="154727" y="456544"/>
                  </a:lnTo>
                  <a:lnTo>
                    <a:pt x="199936" y="468103"/>
                  </a:lnTo>
                  <a:lnTo>
                    <a:pt x="235840" y="470823"/>
                  </a:lnTo>
                  <a:lnTo>
                    <a:pt x="247948" y="470529"/>
                  </a:lnTo>
                  <a:lnTo>
                    <a:pt x="294779" y="463466"/>
                  </a:lnTo>
                  <a:lnTo>
                    <a:pt x="338046" y="447633"/>
                  </a:lnTo>
                  <a:lnTo>
                    <a:pt x="376949" y="424073"/>
                  </a:lnTo>
                  <a:lnTo>
                    <a:pt x="410321" y="393666"/>
                  </a:lnTo>
                  <a:lnTo>
                    <a:pt x="437486" y="357516"/>
                  </a:lnTo>
                  <a:lnTo>
                    <a:pt x="457337" y="316361"/>
                  </a:lnTo>
                  <a:lnTo>
                    <a:pt x="468891" y="271214"/>
                  </a:lnTo>
                  <a:lnTo>
                    <a:pt x="471657" y="235347"/>
                  </a:lnTo>
                  <a:lnTo>
                    <a:pt x="471349" y="223309"/>
                  </a:lnTo>
                  <a:lnTo>
                    <a:pt x="464282" y="176572"/>
                  </a:lnTo>
                  <a:lnTo>
                    <a:pt x="448425" y="133334"/>
                  </a:lnTo>
                  <a:lnTo>
                    <a:pt x="424825" y="94519"/>
                  </a:lnTo>
                  <a:lnTo>
                    <a:pt x="394342" y="61109"/>
                  </a:lnTo>
                  <a:lnTo>
                    <a:pt x="358081" y="34086"/>
                  </a:lnTo>
                  <a:lnTo>
                    <a:pt x="316904" y="14248"/>
                  </a:lnTo>
                  <a:lnTo>
                    <a:pt x="271671" y="2702"/>
                  </a:lnTo>
                  <a:lnTo>
                    <a:pt x="235840" y="0"/>
                  </a:lnTo>
                  <a:close/>
                </a:path>
              </a:pathLst>
            </a:custGeom>
            <a:solidFill>
              <a:srgbClr val="F7DD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42901" y="4956299"/>
              <a:ext cx="451484" cy="450850"/>
            </a:xfrm>
            <a:custGeom>
              <a:avLst/>
              <a:gdLst/>
              <a:ahLst/>
              <a:cxnLst/>
              <a:rect l="l" t="t" r="r" b="b"/>
              <a:pathLst>
                <a:path w="451485" h="450850">
                  <a:moveTo>
                    <a:pt x="225626" y="0"/>
                  </a:moveTo>
                  <a:lnTo>
                    <a:pt x="180171" y="4544"/>
                  </a:lnTo>
                  <a:lnTo>
                    <a:pt x="137765" y="17687"/>
                  </a:lnTo>
                  <a:lnTo>
                    <a:pt x="99489" y="38508"/>
                  </a:lnTo>
                  <a:lnTo>
                    <a:pt x="66080" y="66022"/>
                  </a:lnTo>
                  <a:lnTo>
                    <a:pt x="38497" y="99310"/>
                  </a:lnTo>
                  <a:lnTo>
                    <a:pt x="17700" y="137572"/>
                  </a:lnTo>
                  <a:lnTo>
                    <a:pt x="4572" y="179827"/>
                  </a:lnTo>
                  <a:lnTo>
                    <a:pt x="0" y="225275"/>
                  </a:lnTo>
                  <a:lnTo>
                    <a:pt x="221" y="236821"/>
                  </a:lnTo>
                  <a:lnTo>
                    <a:pt x="7080" y="281587"/>
                  </a:lnTo>
                  <a:lnTo>
                    <a:pt x="22198" y="322890"/>
                  </a:lnTo>
                  <a:lnTo>
                    <a:pt x="44766" y="360071"/>
                  </a:lnTo>
                  <a:lnTo>
                    <a:pt x="73897" y="392026"/>
                  </a:lnTo>
                  <a:lnTo>
                    <a:pt x="108634" y="417944"/>
                  </a:lnTo>
                  <a:lnTo>
                    <a:pt x="148016" y="436860"/>
                  </a:lnTo>
                  <a:lnTo>
                    <a:pt x="191234" y="447909"/>
                  </a:lnTo>
                  <a:lnTo>
                    <a:pt x="225626" y="450556"/>
                  </a:lnTo>
                  <a:lnTo>
                    <a:pt x="237242" y="450261"/>
                  </a:lnTo>
                  <a:lnTo>
                    <a:pt x="282045" y="443413"/>
                  </a:lnTo>
                  <a:lnTo>
                    <a:pt x="323406" y="428323"/>
                  </a:lnTo>
                  <a:lnTo>
                    <a:pt x="360650" y="405796"/>
                  </a:lnTo>
                  <a:lnTo>
                    <a:pt x="392670" y="376709"/>
                  </a:lnTo>
                  <a:lnTo>
                    <a:pt x="418606" y="342033"/>
                  </a:lnTo>
                  <a:lnTo>
                    <a:pt x="437535" y="302721"/>
                  </a:lnTo>
                  <a:lnTo>
                    <a:pt x="448597" y="259545"/>
                  </a:lnTo>
                  <a:lnTo>
                    <a:pt x="451302" y="225275"/>
                  </a:lnTo>
                  <a:lnTo>
                    <a:pt x="450994" y="213728"/>
                  </a:lnTo>
                  <a:lnTo>
                    <a:pt x="444111" y="168956"/>
                  </a:lnTo>
                  <a:lnTo>
                    <a:pt x="428992" y="127623"/>
                  </a:lnTo>
                  <a:lnTo>
                    <a:pt x="406437" y="90527"/>
                  </a:lnTo>
                  <a:lnTo>
                    <a:pt x="377306" y="58529"/>
                  </a:lnTo>
                  <a:lnTo>
                    <a:pt x="342582" y="32612"/>
                  </a:lnTo>
                  <a:lnTo>
                    <a:pt x="303187" y="13695"/>
                  </a:lnTo>
                  <a:lnTo>
                    <a:pt x="259981" y="2640"/>
                  </a:lnTo>
                  <a:lnTo>
                    <a:pt x="225626" y="0"/>
                  </a:lnTo>
                  <a:close/>
                </a:path>
              </a:pathLst>
            </a:custGeom>
            <a:solidFill>
              <a:srgbClr val="F6DF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57282" y="4965819"/>
              <a:ext cx="431165" cy="430530"/>
            </a:xfrm>
            <a:custGeom>
              <a:avLst/>
              <a:gdLst/>
              <a:ahLst/>
              <a:cxnLst/>
              <a:rect l="l" t="t" r="r" b="b"/>
              <a:pathLst>
                <a:path w="431164" h="430529">
                  <a:moveTo>
                    <a:pt x="215485" y="0"/>
                  </a:moveTo>
                  <a:lnTo>
                    <a:pt x="172059" y="4360"/>
                  </a:lnTo>
                  <a:lnTo>
                    <a:pt x="131644" y="16950"/>
                  </a:lnTo>
                  <a:lnTo>
                    <a:pt x="94990" y="36788"/>
                  </a:lnTo>
                  <a:lnTo>
                    <a:pt x="63130" y="63074"/>
                  </a:lnTo>
                  <a:lnTo>
                    <a:pt x="36801" y="94826"/>
                  </a:lnTo>
                  <a:lnTo>
                    <a:pt x="16962" y="131369"/>
                  </a:lnTo>
                  <a:lnTo>
                    <a:pt x="4425" y="171781"/>
                  </a:lnTo>
                  <a:lnTo>
                    <a:pt x="0" y="215080"/>
                  </a:lnTo>
                  <a:lnTo>
                    <a:pt x="295" y="226196"/>
                  </a:lnTo>
                  <a:lnTo>
                    <a:pt x="6785" y="268905"/>
                  </a:lnTo>
                  <a:lnTo>
                    <a:pt x="21240" y="308365"/>
                  </a:lnTo>
                  <a:lnTo>
                    <a:pt x="42848" y="343851"/>
                  </a:lnTo>
                  <a:lnTo>
                    <a:pt x="70578" y="374332"/>
                  </a:lnTo>
                  <a:lnTo>
                    <a:pt x="103766" y="399071"/>
                  </a:lnTo>
                  <a:lnTo>
                    <a:pt x="141379" y="417182"/>
                  </a:lnTo>
                  <a:lnTo>
                    <a:pt x="182679" y="427709"/>
                  </a:lnTo>
                  <a:lnTo>
                    <a:pt x="215485" y="430215"/>
                  </a:lnTo>
                  <a:lnTo>
                    <a:pt x="226548" y="429920"/>
                  </a:lnTo>
                  <a:lnTo>
                    <a:pt x="269323" y="423441"/>
                  </a:lnTo>
                  <a:lnTo>
                    <a:pt x="308841" y="409014"/>
                  </a:lnTo>
                  <a:lnTo>
                    <a:pt x="344425" y="387512"/>
                  </a:lnTo>
                  <a:lnTo>
                    <a:pt x="374970" y="359758"/>
                  </a:lnTo>
                  <a:lnTo>
                    <a:pt x="399738" y="326624"/>
                  </a:lnTo>
                  <a:lnTo>
                    <a:pt x="417868" y="289074"/>
                  </a:lnTo>
                  <a:lnTo>
                    <a:pt x="428501" y="247876"/>
                  </a:lnTo>
                  <a:lnTo>
                    <a:pt x="430897" y="215080"/>
                  </a:lnTo>
                  <a:lnTo>
                    <a:pt x="430652" y="204025"/>
                  </a:lnTo>
                  <a:lnTo>
                    <a:pt x="424137" y="161340"/>
                  </a:lnTo>
                  <a:lnTo>
                    <a:pt x="409694" y="121850"/>
                  </a:lnTo>
                  <a:lnTo>
                    <a:pt x="388122" y="86474"/>
                  </a:lnTo>
                  <a:lnTo>
                    <a:pt x="360343" y="55888"/>
                  </a:lnTo>
                  <a:lnTo>
                    <a:pt x="327155" y="31138"/>
                  </a:lnTo>
                  <a:lnTo>
                    <a:pt x="289543" y="13081"/>
                  </a:lnTo>
                  <a:lnTo>
                    <a:pt x="248304" y="2518"/>
                  </a:lnTo>
                  <a:lnTo>
                    <a:pt x="215485" y="0"/>
                  </a:lnTo>
                  <a:close/>
                </a:path>
              </a:pathLst>
            </a:custGeom>
            <a:solidFill>
              <a:srgbClr val="F7E2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71737" y="4975400"/>
              <a:ext cx="410845" cy="410209"/>
            </a:xfrm>
            <a:custGeom>
              <a:avLst/>
              <a:gdLst/>
              <a:ahLst/>
              <a:cxnLst/>
              <a:rect l="l" t="t" r="r" b="b"/>
              <a:pathLst>
                <a:path w="410845" h="410210">
                  <a:moveTo>
                    <a:pt x="205271" y="0"/>
                  </a:moveTo>
                  <a:lnTo>
                    <a:pt x="163872" y="4114"/>
                  </a:lnTo>
                  <a:lnTo>
                    <a:pt x="125375" y="16091"/>
                  </a:lnTo>
                  <a:lnTo>
                    <a:pt x="90491" y="35007"/>
                  </a:lnTo>
                  <a:lnTo>
                    <a:pt x="60106" y="60003"/>
                  </a:lnTo>
                  <a:lnTo>
                    <a:pt x="35031" y="90343"/>
                  </a:lnTo>
                  <a:lnTo>
                    <a:pt x="16151" y="125166"/>
                  </a:lnTo>
                  <a:lnTo>
                    <a:pt x="4130" y="163613"/>
                  </a:lnTo>
                  <a:lnTo>
                    <a:pt x="0" y="204884"/>
                  </a:lnTo>
                  <a:lnTo>
                    <a:pt x="295" y="215448"/>
                  </a:lnTo>
                  <a:lnTo>
                    <a:pt x="6490" y="256155"/>
                  </a:lnTo>
                  <a:lnTo>
                    <a:pt x="20207" y="293779"/>
                  </a:lnTo>
                  <a:lnTo>
                    <a:pt x="40783" y="327496"/>
                  </a:lnTo>
                  <a:lnTo>
                    <a:pt x="67260" y="356583"/>
                  </a:lnTo>
                  <a:lnTo>
                    <a:pt x="98825" y="380216"/>
                  </a:lnTo>
                  <a:lnTo>
                    <a:pt x="134667" y="397443"/>
                  </a:lnTo>
                  <a:lnTo>
                    <a:pt x="173976" y="407528"/>
                  </a:lnTo>
                  <a:lnTo>
                    <a:pt x="205271" y="409886"/>
                  </a:lnTo>
                  <a:lnTo>
                    <a:pt x="215780" y="409591"/>
                  </a:lnTo>
                  <a:lnTo>
                    <a:pt x="256589" y="403407"/>
                  </a:lnTo>
                  <a:lnTo>
                    <a:pt x="294263" y="389637"/>
                  </a:lnTo>
                  <a:lnTo>
                    <a:pt x="328065" y="369167"/>
                  </a:lnTo>
                  <a:lnTo>
                    <a:pt x="357258" y="342740"/>
                  </a:lnTo>
                  <a:lnTo>
                    <a:pt x="380858" y="311153"/>
                  </a:lnTo>
                  <a:lnTo>
                    <a:pt x="398128" y="275372"/>
                  </a:lnTo>
                  <a:lnTo>
                    <a:pt x="408207" y="236145"/>
                  </a:lnTo>
                  <a:lnTo>
                    <a:pt x="410542" y="204884"/>
                  </a:lnTo>
                  <a:lnTo>
                    <a:pt x="410297" y="194382"/>
                  </a:lnTo>
                  <a:lnTo>
                    <a:pt x="404089" y="153725"/>
                  </a:lnTo>
                  <a:lnTo>
                    <a:pt x="390261" y="116076"/>
                  </a:lnTo>
                  <a:lnTo>
                    <a:pt x="369795" y="82297"/>
                  </a:lnTo>
                  <a:lnTo>
                    <a:pt x="343307" y="53247"/>
                  </a:lnTo>
                  <a:lnTo>
                    <a:pt x="311656" y="29664"/>
                  </a:lnTo>
                  <a:lnTo>
                    <a:pt x="275825" y="12467"/>
                  </a:lnTo>
                  <a:lnTo>
                    <a:pt x="236492" y="2395"/>
                  </a:lnTo>
                  <a:lnTo>
                    <a:pt x="205271" y="0"/>
                  </a:lnTo>
                  <a:close/>
                </a:path>
              </a:pathLst>
            </a:custGeom>
            <a:solidFill>
              <a:srgbClr val="F7E6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" name="object 27"/>
            <p:cNvSpPr/>
            <p:nvPr/>
          </p:nvSpPr>
          <p:spPr>
            <a:xfrm>
              <a:off x="4086192" y="4984919"/>
              <a:ext cx="390525" cy="389890"/>
            </a:xfrm>
            <a:custGeom>
              <a:avLst/>
              <a:gdLst/>
              <a:ahLst/>
              <a:cxnLst/>
              <a:rect l="l" t="t" r="r" b="b"/>
              <a:pathLst>
                <a:path w="390525" h="389889">
                  <a:moveTo>
                    <a:pt x="195057" y="0"/>
                  </a:moveTo>
                  <a:lnTo>
                    <a:pt x="155760" y="3992"/>
                  </a:lnTo>
                  <a:lnTo>
                    <a:pt x="119106" y="15292"/>
                  </a:lnTo>
                  <a:lnTo>
                    <a:pt x="78322" y="38692"/>
                  </a:lnTo>
                  <a:lnTo>
                    <a:pt x="44545" y="70874"/>
                  </a:lnTo>
                  <a:lnTo>
                    <a:pt x="19175" y="110365"/>
                  </a:lnTo>
                  <a:lnTo>
                    <a:pt x="3908" y="155567"/>
                  </a:lnTo>
                  <a:lnTo>
                    <a:pt x="0" y="194812"/>
                  </a:lnTo>
                  <a:lnTo>
                    <a:pt x="221" y="204823"/>
                  </a:lnTo>
                  <a:lnTo>
                    <a:pt x="6121" y="243472"/>
                  </a:lnTo>
                  <a:lnTo>
                    <a:pt x="23526" y="287569"/>
                  </a:lnTo>
                  <a:lnTo>
                    <a:pt x="50666" y="325709"/>
                  </a:lnTo>
                  <a:lnTo>
                    <a:pt x="85992" y="356264"/>
                  </a:lnTo>
                  <a:lnTo>
                    <a:pt x="127956" y="377692"/>
                  </a:lnTo>
                  <a:lnTo>
                    <a:pt x="165347" y="387260"/>
                  </a:lnTo>
                  <a:lnTo>
                    <a:pt x="195057" y="389545"/>
                  </a:lnTo>
                  <a:lnTo>
                    <a:pt x="205074" y="389324"/>
                  </a:lnTo>
                  <a:lnTo>
                    <a:pt x="243793" y="383434"/>
                  </a:lnTo>
                  <a:lnTo>
                    <a:pt x="279685" y="370328"/>
                  </a:lnTo>
                  <a:lnTo>
                    <a:pt x="319141" y="345073"/>
                  </a:lnTo>
                  <a:lnTo>
                    <a:pt x="351407" y="311276"/>
                  </a:lnTo>
                  <a:lnTo>
                    <a:pt x="374823" y="270563"/>
                  </a:lnTo>
                  <a:lnTo>
                    <a:pt x="386131" y="234057"/>
                  </a:lnTo>
                  <a:lnTo>
                    <a:pt x="390126" y="194812"/>
                  </a:lnTo>
                  <a:lnTo>
                    <a:pt x="389941" y="184740"/>
                  </a:lnTo>
                  <a:lnTo>
                    <a:pt x="384041" y="146109"/>
                  </a:lnTo>
                  <a:lnTo>
                    <a:pt x="366587" y="101951"/>
                  </a:lnTo>
                  <a:lnTo>
                    <a:pt x="339484" y="63811"/>
                  </a:lnTo>
                  <a:lnTo>
                    <a:pt x="304145" y="33287"/>
                  </a:lnTo>
                  <a:lnTo>
                    <a:pt x="262108" y="11853"/>
                  </a:lnTo>
                  <a:lnTo>
                    <a:pt x="224802" y="2272"/>
                  </a:lnTo>
                  <a:lnTo>
                    <a:pt x="195057" y="0"/>
                  </a:lnTo>
                  <a:close/>
                </a:path>
              </a:pathLst>
            </a:custGeom>
            <a:solidFill>
              <a:srgbClr val="F7EA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" name="object 28"/>
            <p:cNvSpPr/>
            <p:nvPr/>
          </p:nvSpPr>
          <p:spPr>
            <a:xfrm>
              <a:off x="4100574" y="4994500"/>
              <a:ext cx="370205" cy="369570"/>
            </a:xfrm>
            <a:custGeom>
              <a:avLst/>
              <a:gdLst/>
              <a:ahLst/>
              <a:cxnLst/>
              <a:rect l="l" t="t" r="r" b="b"/>
              <a:pathLst>
                <a:path w="370204" h="369570">
                  <a:moveTo>
                    <a:pt x="184977" y="0"/>
                  </a:moveTo>
                  <a:lnTo>
                    <a:pt x="138724" y="5773"/>
                  </a:lnTo>
                  <a:lnTo>
                    <a:pt x="96760" y="22294"/>
                  </a:lnTo>
                  <a:lnTo>
                    <a:pt x="60622" y="47904"/>
                  </a:lnTo>
                  <a:lnTo>
                    <a:pt x="31638" y="81315"/>
                  </a:lnTo>
                  <a:lnTo>
                    <a:pt x="11210" y="121113"/>
                  </a:lnTo>
                  <a:lnTo>
                    <a:pt x="958" y="165701"/>
                  </a:lnTo>
                  <a:lnTo>
                    <a:pt x="0" y="184556"/>
                  </a:lnTo>
                  <a:lnTo>
                    <a:pt x="295" y="194075"/>
                  </a:lnTo>
                  <a:lnTo>
                    <a:pt x="8333" y="239486"/>
                  </a:lnTo>
                  <a:lnTo>
                    <a:pt x="26771" y="280273"/>
                  </a:lnTo>
                  <a:lnTo>
                    <a:pt x="54206" y="315096"/>
                  </a:lnTo>
                  <a:lnTo>
                    <a:pt x="89016" y="342414"/>
                  </a:lnTo>
                  <a:lnTo>
                    <a:pt x="129947" y="360894"/>
                  </a:lnTo>
                  <a:lnTo>
                    <a:pt x="175390" y="368915"/>
                  </a:lnTo>
                  <a:lnTo>
                    <a:pt x="184977" y="369136"/>
                  </a:lnTo>
                  <a:lnTo>
                    <a:pt x="194380" y="368915"/>
                  </a:lnTo>
                  <a:lnTo>
                    <a:pt x="239921" y="360894"/>
                  </a:lnTo>
                  <a:lnTo>
                    <a:pt x="280791" y="342414"/>
                  </a:lnTo>
                  <a:lnTo>
                    <a:pt x="315638" y="315096"/>
                  </a:lnTo>
                  <a:lnTo>
                    <a:pt x="343110" y="280273"/>
                  </a:lnTo>
                  <a:lnTo>
                    <a:pt x="361548" y="239486"/>
                  </a:lnTo>
                  <a:lnTo>
                    <a:pt x="369537" y="194075"/>
                  </a:lnTo>
                  <a:lnTo>
                    <a:pt x="369845" y="184556"/>
                  </a:lnTo>
                  <a:lnTo>
                    <a:pt x="369537" y="175036"/>
                  </a:lnTo>
                  <a:lnTo>
                    <a:pt x="361548" y="129711"/>
                  </a:lnTo>
                  <a:lnTo>
                    <a:pt x="343110" y="88869"/>
                  </a:lnTo>
                  <a:lnTo>
                    <a:pt x="315638" y="54046"/>
                  </a:lnTo>
                  <a:lnTo>
                    <a:pt x="280791" y="26716"/>
                  </a:lnTo>
                  <a:lnTo>
                    <a:pt x="239921" y="8291"/>
                  </a:lnTo>
                  <a:lnTo>
                    <a:pt x="194380" y="184"/>
                  </a:lnTo>
                  <a:lnTo>
                    <a:pt x="184977" y="0"/>
                  </a:lnTo>
                  <a:close/>
                </a:path>
              </a:pathLst>
            </a:custGeom>
            <a:solidFill>
              <a:srgbClr val="F8EB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" name="object 29"/>
            <p:cNvSpPr/>
            <p:nvPr/>
          </p:nvSpPr>
          <p:spPr>
            <a:xfrm>
              <a:off x="3716040" y="5237371"/>
              <a:ext cx="1064260" cy="285750"/>
            </a:xfrm>
            <a:custGeom>
              <a:avLst/>
              <a:gdLst/>
              <a:ahLst/>
              <a:cxnLst/>
              <a:rect l="l" t="t" r="r" b="b"/>
              <a:pathLst>
                <a:path w="1064260" h="285750">
                  <a:moveTo>
                    <a:pt x="993575" y="0"/>
                  </a:moveTo>
                  <a:lnTo>
                    <a:pt x="520234" y="243257"/>
                  </a:lnTo>
                  <a:lnTo>
                    <a:pt x="519127" y="242078"/>
                  </a:lnTo>
                  <a:lnTo>
                    <a:pt x="503713" y="227946"/>
                  </a:lnTo>
                  <a:lnTo>
                    <a:pt x="471632" y="201292"/>
                  </a:lnTo>
                  <a:lnTo>
                    <a:pt x="433430" y="172948"/>
                  </a:lnTo>
                  <a:lnTo>
                    <a:pt x="395301" y="147399"/>
                  </a:lnTo>
                  <a:lnTo>
                    <a:pt x="350387" y="120007"/>
                  </a:lnTo>
                  <a:lnTo>
                    <a:pt x="312110" y="98880"/>
                  </a:lnTo>
                  <a:lnTo>
                    <a:pt x="272875" y="78999"/>
                  </a:lnTo>
                  <a:lnTo>
                    <a:pt x="235853" y="61846"/>
                  </a:lnTo>
                  <a:lnTo>
                    <a:pt x="179803" y="38802"/>
                  </a:lnTo>
                  <a:lnTo>
                    <a:pt x="132455" y="22091"/>
                  </a:lnTo>
                  <a:lnTo>
                    <a:pt x="89532" y="9206"/>
                  </a:lnTo>
                  <a:lnTo>
                    <a:pt x="56492" y="1326"/>
                  </a:lnTo>
                  <a:lnTo>
                    <a:pt x="0" y="36591"/>
                  </a:lnTo>
                  <a:lnTo>
                    <a:pt x="527461" y="285444"/>
                  </a:lnTo>
                  <a:lnTo>
                    <a:pt x="1063760" y="50656"/>
                  </a:lnTo>
                  <a:lnTo>
                    <a:pt x="1062347" y="44397"/>
                  </a:lnTo>
                  <a:lnTo>
                    <a:pt x="1062285" y="43808"/>
                  </a:lnTo>
                  <a:lnTo>
                    <a:pt x="1061978" y="42997"/>
                  </a:lnTo>
                  <a:lnTo>
                    <a:pt x="1061732" y="41818"/>
                  </a:lnTo>
                  <a:lnTo>
                    <a:pt x="1060626" y="39023"/>
                  </a:lnTo>
                  <a:lnTo>
                    <a:pt x="1035059" y="10526"/>
                  </a:lnTo>
                  <a:lnTo>
                    <a:pt x="998368" y="147"/>
                  </a:lnTo>
                  <a:lnTo>
                    <a:pt x="993575" y="0"/>
                  </a:lnTo>
                  <a:close/>
                </a:path>
              </a:pathLst>
            </a:custGeom>
            <a:solidFill>
              <a:srgbClr val="BA82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0" name="object 30"/>
            <p:cNvSpPr/>
            <p:nvPr/>
          </p:nvSpPr>
          <p:spPr>
            <a:xfrm>
              <a:off x="3731970" y="5245104"/>
              <a:ext cx="1039494" cy="269875"/>
            </a:xfrm>
            <a:custGeom>
              <a:avLst/>
              <a:gdLst/>
              <a:ahLst/>
              <a:cxnLst/>
              <a:rect l="l" t="t" r="r" b="b"/>
              <a:pathLst>
                <a:path w="1039495" h="269875">
                  <a:moveTo>
                    <a:pt x="979488" y="0"/>
                  </a:moveTo>
                  <a:lnTo>
                    <a:pt x="502902" y="244879"/>
                  </a:lnTo>
                  <a:lnTo>
                    <a:pt x="499657" y="241636"/>
                  </a:lnTo>
                  <a:lnTo>
                    <a:pt x="489996" y="232510"/>
                  </a:lnTo>
                  <a:lnTo>
                    <a:pt x="450982" y="199597"/>
                  </a:lnTo>
                  <a:lnTo>
                    <a:pt x="413074" y="171474"/>
                  </a:lnTo>
                  <a:lnTo>
                    <a:pt x="375241" y="146072"/>
                  </a:lnTo>
                  <a:lnTo>
                    <a:pt x="342422" y="125823"/>
                  </a:lnTo>
                  <a:lnTo>
                    <a:pt x="292640" y="97922"/>
                  </a:lnTo>
                  <a:lnTo>
                    <a:pt x="253626" y="78189"/>
                  </a:lnTo>
                  <a:lnTo>
                    <a:pt x="216751" y="61109"/>
                  </a:lnTo>
                  <a:lnTo>
                    <a:pt x="171616" y="42260"/>
                  </a:lnTo>
                  <a:lnTo>
                    <a:pt x="122720" y="24443"/>
                  </a:lnTo>
                  <a:lnTo>
                    <a:pt x="83927" y="12295"/>
                  </a:lnTo>
                  <a:lnTo>
                    <a:pt x="42037" y="1695"/>
                  </a:lnTo>
                  <a:lnTo>
                    <a:pt x="0" y="27975"/>
                  </a:lnTo>
                  <a:lnTo>
                    <a:pt x="511605" y="269316"/>
                  </a:lnTo>
                  <a:lnTo>
                    <a:pt x="1038980" y="38434"/>
                  </a:lnTo>
                  <a:lnTo>
                    <a:pt x="1038919" y="37992"/>
                  </a:lnTo>
                  <a:lnTo>
                    <a:pt x="1010033" y="6626"/>
                  </a:lnTo>
                  <a:lnTo>
                    <a:pt x="986064" y="368"/>
                  </a:lnTo>
                  <a:lnTo>
                    <a:pt x="979488" y="0"/>
                  </a:lnTo>
                  <a:close/>
                </a:path>
              </a:pathLst>
            </a:custGeom>
            <a:solidFill>
              <a:srgbClr val="FFFB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" name="object 31"/>
            <p:cNvSpPr/>
            <p:nvPr/>
          </p:nvSpPr>
          <p:spPr>
            <a:xfrm>
              <a:off x="4115029" y="5003958"/>
              <a:ext cx="349885" cy="349250"/>
            </a:xfrm>
            <a:custGeom>
              <a:avLst/>
              <a:gdLst/>
              <a:ahLst/>
              <a:cxnLst/>
              <a:rect l="l" t="t" r="r" b="b"/>
              <a:pathLst>
                <a:path w="349885" h="349250">
                  <a:moveTo>
                    <a:pt x="174701" y="0"/>
                  </a:moveTo>
                  <a:lnTo>
                    <a:pt x="131054" y="5527"/>
                  </a:lnTo>
                  <a:lnTo>
                    <a:pt x="91450" y="21127"/>
                  </a:lnTo>
                  <a:lnTo>
                    <a:pt x="57230" y="45386"/>
                  </a:lnTo>
                  <a:lnTo>
                    <a:pt x="29868" y="76954"/>
                  </a:lnTo>
                  <a:lnTo>
                    <a:pt x="10620" y="114480"/>
                  </a:lnTo>
                  <a:lnTo>
                    <a:pt x="885" y="156611"/>
                  </a:lnTo>
                  <a:lnTo>
                    <a:pt x="0" y="174483"/>
                  </a:lnTo>
                  <a:lnTo>
                    <a:pt x="221" y="183512"/>
                  </a:lnTo>
                  <a:lnTo>
                    <a:pt x="7817" y="226343"/>
                  </a:lnTo>
                  <a:lnTo>
                    <a:pt x="25296" y="264925"/>
                  </a:lnTo>
                  <a:lnTo>
                    <a:pt x="51182" y="297838"/>
                  </a:lnTo>
                  <a:lnTo>
                    <a:pt x="84148" y="323676"/>
                  </a:lnTo>
                  <a:lnTo>
                    <a:pt x="122794" y="341051"/>
                  </a:lnTo>
                  <a:lnTo>
                    <a:pt x="165729" y="348709"/>
                  </a:lnTo>
                  <a:lnTo>
                    <a:pt x="174701" y="348930"/>
                  </a:lnTo>
                  <a:lnTo>
                    <a:pt x="183736" y="348709"/>
                  </a:lnTo>
                  <a:lnTo>
                    <a:pt x="226634" y="341051"/>
                  </a:lnTo>
                  <a:lnTo>
                    <a:pt x="265291" y="323676"/>
                  </a:lnTo>
                  <a:lnTo>
                    <a:pt x="298233" y="297838"/>
                  </a:lnTo>
                  <a:lnTo>
                    <a:pt x="324107" y="264925"/>
                  </a:lnTo>
                  <a:lnTo>
                    <a:pt x="341623" y="226343"/>
                  </a:lnTo>
                  <a:lnTo>
                    <a:pt x="349182" y="183512"/>
                  </a:lnTo>
                  <a:lnTo>
                    <a:pt x="349428" y="174483"/>
                  </a:lnTo>
                  <a:lnTo>
                    <a:pt x="349182" y="165517"/>
                  </a:lnTo>
                  <a:lnTo>
                    <a:pt x="341623" y="122587"/>
                  </a:lnTo>
                  <a:lnTo>
                    <a:pt x="324107" y="84017"/>
                  </a:lnTo>
                  <a:lnTo>
                    <a:pt x="298233" y="51098"/>
                  </a:lnTo>
                  <a:lnTo>
                    <a:pt x="265291" y="25364"/>
                  </a:lnTo>
                  <a:lnTo>
                    <a:pt x="226634" y="7922"/>
                  </a:lnTo>
                  <a:lnTo>
                    <a:pt x="183736" y="307"/>
                  </a:lnTo>
                  <a:lnTo>
                    <a:pt x="174701" y="0"/>
                  </a:lnTo>
                  <a:close/>
                </a:path>
              </a:pathLst>
            </a:custGeom>
            <a:solidFill>
              <a:srgbClr val="F8ED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32" name="object 3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41131" y="5089143"/>
              <a:ext cx="153842" cy="21397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91083" y="5094302"/>
              <a:ext cx="153769" cy="213894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3929104" y="5092590"/>
              <a:ext cx="619760" cy="185420"/>
            </a:xfrm>
            <a:custGeom>
              <a:avLst/>
              <a:gdLst/>
              <a:ahLst/>
              <a:cxnLst/>
              <a:rect l="l" t="t" r="r" b="b"/>
              <a:pathLst>
                <a:path w="619760" h="185420">
                  <a:moveTo>
                    <a:pt x="189464" y="184149"/>
                  </a:moveTo>
                  <a:lnTo>
                    <a:pt x="117041" y="184149"/>
                  </a:lnTo>
                  <a:lnTo>
                    <a:pt x="122499" y="185419"/>
                  </a:lnTo>
                  <a:lnTo>
                    <a:pt x="184301" y="185419"/>
                  </a:lnTo>
                  <a:lnTo>
                    <a:pt x="189464" y="184149"/>
                  </a:lnTo>
                  <a:close/>
                </a:path>
                <a:path w="619760" h="185420">
                  <a:moveTo>
                    <a:pt x="502165" y="184149"/>
                  </a:moveTo>
                  <a:lnTo>
                    <a:pt x="429828" y="184149"/>
                  </a:lnTo>
                  <a:lnTo>
                    <a:pt x="434991" y="185419"/>
                  </a:lnTo>
                  <a:lnTo>
                    <a:pt x="496756" y="185419"/>
                  </a:lnTo>
                  <a:lnTo>
                    <a:pt x="502165" y="184149"/>
                  </a:lnTo>
                  <a:close/>
                </a:path>
                <a:path w="619760" h="185420">
                  <a:moveTo>
                    <a:pt x="203624" y="181609"/>
                  </a:moveTo>
                  <a:lnTo>
                    <a:pt x="84886" y="181609"/>
                  </a:lnTo>
                  <a:lnTo>
                    <a:pt x="92777" y="182879"/>
                  </a:lnTo>
                  <a:lnTo>
                    <a:pt x="101849" y="182879"/>
                  </a:lnTo>
                  <a:lnTo>
                    <a:pt x="111805" y="184149"/>
                  </a:lnTo>
                  <a:lnTo>
                    <a:pt x="194405" y="184149"/>
                  </a:lnTo>
                  <a:lnTo>
                    <a:pt x="199125" y="182879"/>
                  </a:lnTo>
                  <a:lnTo>
                    <a:pt x="203624" y="181609"/>
                  </a:lnTo>
                  <a:close/>
                </a:path>
                <a:path w="619760" h="185420">
                  <a:moveTo>
                    <a:pt x="534307" y="181609"/>
                  </a:moveTo>
                  <a:lnTo>
                    <a:pt x="415631" y="181609"/>
                  </a:lnTo>
                  <a:lnTo>
                    <a:pt x="424850" y="184149"/>
                  </a:lnTo>
                  <a:lnTo>
                    <a:pt x="507450" y="184149"/>
                  </a:lnTo>
                  <a:lnTo>
                    <a:pt x="517406" y="182879"/>
                  </a:lnTo>
                  <a:lnTo>
                    <a:pt x="526441" y="182879"/>
                  </a:lnTo>
                  <a:lnTo>
                    <a:pt x="534307" y="181609"/>
                  </a:lnTo>
                  <a:close/>
                </a:path>
                <a:path w="619760" h="185420">
                  <a:moveTo>
                    <a:pt x="246399" y="2539"/>
                  </a:moveTo>
                  <a:lnTo>
                    <a:pt x="85181" y="2539"/>
                  </a:lnTo>
                  <a:lnTo>
                    <a:pt x="68071" y="3809"/>
                  </a:lnTo>
                  <a:lnTo>
                    <a:pt x="53542" y="3809"/>
                  </a:lnTo>
                  <a:lnTo>
                    <a:pt x="42185" y="5079"/>
                  </a:lnTo>
                  <a:lnTo>
                    <a:pt x="30385" y="5079"/>
                  </a:lnTo>
                  <a:lnTo>
                    <a:pt x="29721" y="6349"/>
                  </a:lnTo>
                  <a:lnTo>
                    <a:pt x="28910" y="6349"/>
                  </a:lnTo>
                  <a:lnTo>
                    <a:pt x="26992" y="8889"/>
                  </a:lnTo>
                  <a:lnTo>
                    <a:pt x="24780" y="10159"/>
                  </a:lnTo>
                  <a:lnTo>
                    <a:pt x="19691" y="15239"/>
                  </a:lnTo>
                  <a:lnTo>
                    <a:pt x="16962" y="19049"/>
                  </a:lnTo>
                  <a:lnTo>
                    <a:pt x="14160" y="21589"/>
                  </a:lnTo>
                  <a:lnTo>
                    <a:pt x="8850" y="27939"/>
                  </a:lnTo>
                  <a:lnTo>
                    <a:pt x="4351" y="33019"/>
                  </a:lnTo>
                  <a:lnTo>
                    <a:pt x="1180" y="36829"/>
                  </a:lnTo>
                  <a:lnTo>
                    <a:pt x="0" y="38099"/>
                  </a:lnTo>
                  <a:lnTo>
                    <a:pt x="73" y="73659"/>
                  </a:lnTo>
                  <a:lnTo>
                    <a:pt x="368" y="76199"/>
                  </a:lnTo>
                  <a:lnTo>
                    <a:pt x="737" y="76199"/>
                  </a:lnTo>
                  <a:lnTo>
                    <a:pt x="958" y="77469"/>
                  </a:lnTo>
                  <a:lnTo>
                    <a:pt x="1770" y="77469"/>
                  </a:lnTo>
                  <a:lnTo>
                    <a:pt x="2065" y="78739"/>
                  </a:lnTo>
                  <a:lnTo>
                    <a:pt x="11283" y="78739"/>
                  </a:lnTo>
                  <a:lnTo>
                    <a:pt x="11800" y="80009"/>
                  </a:lnTo>
                  <a:lnTo>
                    <a:pt x="12832" y="80009"/>
                  </a:lnTo>
                  <a:lnTo>
                    <a:pt x="13938" y="81279"/>
                  </a:lnTo>
                  <a:lnTo>
                    <a:pt x="14455" y="81279"/>
                  </a:lnTo>
                  <a:lnTo>
                    <a:pt x="15561" y="83819"/>
                  </a:lnTo>
                  <a:lnTo>
                    <a:pt x="16077" y="83819"/>
                  </a:lnTo>
                  <a:lnTo>
                    <a:pt x="16667" y="85089"/>
                  </a:lnTo>
                  <a:lnTo>
                    <a:pt x="17183" y="86359"/>
                  </a:lnTo>
                  <a:lnTo>
                    <a:pt x="17773" y="87629"/>
                  </a:lnTo>
                  <a:lnTo>
                    <a:pt x="18953" y="91439"/>
                  </a:lnTo>
                  <a:lnTo>
                    <a:pt x="21387" y="97789"/>
                  </a:lnTo>
                  <a:lnTo>
                    <a:pt x="23968" y="106679"/>
                  </a:lnTo>
                  <a:lnTo>
                    <a:pt x="25296" y="111759"/>
                  </a:lnTo>
                  <a:lnTo>
                    <a:pt x="26771" y="116839"/>
                  </a:lnTo>
                  <a:lnTo>
                    <a:pt x="33187" y="139699"/>
                  </a:lnTo>
                  <a:lnTo>
                    <a:pt x="35105" y="144779"/>
                  </a:lnTo>
                  <a:lnTo>
                    <a:pt x="36137" y="147319"/>
                  </a:lnTo>
                  <a:lnTo>
                    <a:pt x="37243" y="149859"/>
                  </a:lnTo>
                  <a:lnTo>
                    <a:pt x="38350" y="151129"/>
                  </a:lnTo>
                  <a:lnTo>
                    <a:pt x="40710" y="156209"/>
                  </a:lnTo>
                  <a:lnTo>
                    <a:pt x="41890" y="157479"/>
                  </a:lnTo>
                  <a:lnTo>
                    <a:pt x="43143" y="160019"/>
                  </a:lnTo>
                  <a:lnTo>
                    <a:pt x="44397" y="161289"/>
                  </a:lnTo>
                  <a:lnTo>
                    <a:pt x="58926" y="175259"/>
                  </a:lnTo>
                  <a:lnTo>
                    <a:pt x="60253" y="176529"/>
                  </a:lnTo>
                  <a:lnTo>
                    <a:pt x="61507" y="177799"/>
                  </a:lnTo>
                  <a:lnTo>
                    <a:pt x="62835" y="177799"/>
                  </a:lnTo>
                  <a:lnTo>
                    <a:pt x="65342" y="179069"/>
                  </a:lnTo>
                  <a:lnTo>
                    <a:pt x="66596" y="179069"/>
                  </a:lnTo>
                  <a:lnTo>
                    <a:pt x="68956" y="180339"/>
                  </a:lnTo>
                  <a:lnTo>
                    <a:pt x="73381" y="180339"/>
                  </a:lnTo>
                  <a:lnTo>
                    <a:pt x="78322" y="181609"/>
                  </a:lnTo>
                  <a:lnTo>
                    <a:pt x="207828" y="181609"/>
                  </a:lnTo>
                  <a:lnTo>
                    <a:pt x="211736" y="180339"/>
                  </a:lnTo>
                  <a:lnTo>
                    <a:pt x="215276" y="177799"/>
                  </a:lnTo>
                  <a:lnTo>
                    <a:pt x="222061" y="175259"/>
                  </a:lnTo>
                  <a:lnTo>
                    <a:pt x="223721" y="173989"/>
                  </a:lnTo>
                  <a:lnTo>
                    <a:pt x="123826" y="173989"/>
                  </a:lnTo>
                  <a:lnTo>
                    <a:pt x="117926" y="172719"/>
                  </a:lnTo>
                  <a:lnTo>
                    <a:pt x="112100" y="172719"/>
                  </a:lnTo>
                  <a:lnTo>
                    <a:pt x="100890" y="171449"/>
                  </a:lnTo>
                  <a:lnTo>
                    <a:pt x="95432" y="171449"/>
                  </a:lnTo>
                  <a:lnTo>
                    <a:pt x="57820" y="157479"/>
                  </a:lnTo>
                  <a:lnTo>
                    <a:pt x="50813" y="144779"/>
                  </a:lnTo>
                  <a:lnTo>
                    <a:pt x="48970" y="140969"/>
                  </a:lnTo>
                  <a:lnTo>
                    <a:pt x="47421" y="134619"/>
                  </a:lnTo>
                  <a:lnTo>
                    <a:pt x="46020" y="129539"/>
                  </a:lnTo>
                  <a:lnTo>
                    <a:pt x="44913" y="124459"/>
                  </a:lnTo>
                  <a:lnTo>
                    <a:pt x="41772" y="88899"/>
                  </a:lnTo>
                  <a:lnTo>
                    <a:pt x="41871" y="69849"/>
                  </a:lnTo>
                  <a:lnTo>
                    <a:pt x="42258" y="60959"/>
                  </a:lnTo>
                  <a:lnTo>
                    <a:pt x="42553" y="55879"/>
                  </a:lnTo>
                  <a:lnTo>
                    <a:pt x="43143" y="48259"/>
                  </a:lnTo>
                  <a:lnTo>
                    <a:pt x="44323" y="35559"/>
                  </a:lnTo>
                  <a:lnTo>
                    <a:pt x="45872" y="35559"/>
                  </a:lnTo>
                  <a:lnTo>
                    <a:pt x="47863" y="34289"/>
                  </a:lnTo>
                  <a:lnTo>
                    <a:pt x="70062" y="27939"/>
                  </a:lnTo>
                  <a:lnTo>
                    <a:pt x="73381" y="26669"/>
                  </a:lnTo>
                  <a:lnTo>
                    <a:pt x="76995" y="26669"/>
                  </a:lnTo>
                  <a:lnTo>
                    <a:pt x="80830" y="25399"/>
                  </a:lnTo>
                  <a:lnTo>
                    <a:pt x="84812" y="25399"/>
                  </a:lnTo>
                  <a:lnTo>
                    <a:pt x="89090" y="24129"/>
                  </a:lnTo>
                  <a:lnTo>
                    <a:pt x="93589" y="22859"/>
                  </a:lnTo>
                  <a:lnTo>
                    <a:pt x="98235" y="22859"/>
                  </a:lnTo>
                  <a:lnTo>
                    <a:pt x="103176" y="21589"/>
                  </a:lnTo>
                  <a:lnTo>
                    <a:pt x="108339" y="20319"/>
                  </a:lnTo>
                  <a:lnTo>
                    <a:pt x="113722" y="20319"/>
                  </a:lnTo>
                  <a:lnTo>
                    <a:pt x="119327" y="19049"/>
                  </a:lnTo>
                  <a:lnTo>
                    <a:pt x="131201" y="17779"/>
                  </a:lnTo>
                  <a:lnTo>
                    <a:pt x="137470" y="17779"/>
                  </a:lnTo>
                  <a:lnTo>
                    <a:pt x="150745" y="16509"/>
                  </a:lnTo>
                  <a:lnTo>
                    <a:pt x="163872" y="16509"/>
                  </a:lnTo>
                  <a:lnTo>
                    <a:pt x="169994" y="15239"/>
                  </a:lnTo>
                  <a:lnTo>
                    <a:pt x="269630" y="15239"/>
                  </a:lnTo>
                  <a:lnTo>
                    <a:pt x="252151" y="3809"/>
                  </a:lnTo>
                  <a:lnTo>
                    <a:pt x="246399" y="2539"/>
                  </a:lnTo>
                  <a:close/>
                </a:path>
                <a:path w="619760" h="185420">
                  <a:moveTo>
                    <a:pt x="362900" y="62229"/>
                  </a:moveTo>
                  <a:lnTo>
                    <a:pt x="307612" y="62229"/>
                  </a:lnTo>
                  <a:lnTo>
                    <a:pt x="309750" y="63499"/>
                  </a:lnTo>
                  <a:lnTo>
                    <a:pt x="313217" y="63499"/>
                  </a:lnTo>
                  <a:lnTo>
                    <a:pt x="317420" y="64769"/>
                  </a:lnTo>
                  <a:lnTo>
                    <a:pt x="319707" y="66039"/>
                  </a:lnTo>
                  <a:lnTo>
                    <a:pt x="324279" y="67309"/>
                  </a:lnTo>
                  <a:lnTo>
                    <a:pt x="327450" y="69849"/>
                  </a:lnTo>
                  <a:lnTo>
                    <a:pt x="328409" y="69849"/>
                  </a:lnTo>
                  <a:lnTo>
                    <a:pt x="329343" y="71119"/>
                  </a:lnTo>
                  <a:lnTo>
                    <a:pt x="330204" y="71119"/>
                  </a:lnTo>
                  <a:lnTo>
                    <a:pt x="331003" y="72389"/>
                  </a:lnTo>
                  <a:lnTo>
                    <a:pt x="331740" y="72389"/>
                  </a:lnTo>
                  <a:lnTo>
                    <a:pt x="332293" y="73659"/>
                  </a:lnTo>
                  <a:lnTo>
                    <a:pt x="332846" y="73659"/>
                  </a:lnTo>
                  <a:lnTo>
                    <a:pt x="333277" y="74929"/>
                  </a:lnTo>
                  <a:lnTo>
                    <a:pt x="333584" y="74929"/>
                  </a:lnTo>
                  <a:lnTo>
                    <a:pt x="333707" y="76199"/>
                  </a:lnTo>
                  <a:lnTo>
                    <a:pt x="333768" y="77469"/>
                  </a:lnTo>
                  <a:lnTo>
                    <a:pt x="333953" y="77469"/>
                  </a:lnTo>
                  <a:lnTo>
                    <a:pt x="334260" y="80009"/>
                  </a:lnTo>
                  <a:lnTo>
                    <a:pt x="334690" y="81279"/>
                  </a:lnTo>
                  <a:lnTo>
                    <a:pt x="335366" y="83819"/>
                  </a:lnTo>
                  <a:lnTo>
                    <a:pt x="336165" y="85089"/>
                  </a:lnTo>
                  <a:lnTo>
                    <a:pt x="337210" y="88899"/>
                  </a:lnTo>
                  <a:lnTo>
                    <a:pt x="339668" y="93979"/>
                  </a:lnTo>
                  <a:lnTo>
                    <a:pt x="352882" y="120649"/>
                  </a:lnTo>
                  <a:lnTo>
                    <a:pt x="355279" y="125729"/>
                  </a:lnTo>
                  <a:lnTo>
                    <a:pt x="357737" y="129539"/>
                  </a:lnTo>
                  <a:lnTo>
                    <a:pt x="360318" y="133349"/>
                  </a:lnTo>
                  <a:lnTo>
                    <a:pt x="363084" y="138429"/>
                  </a:lnTo>
                  <a:lnTo>
                    <a:pt x="384041" y="163829"/>
                  </a:lnTo>
                  <a:lnTo>
                    <a:pt x="387237" y="167639"/>
                  </a:lnTo>
                  <a:lnTo>
                    <a:pt x="404015" y="177799"/>
                  </a:lnTo>
                  <a:lnTo>
                    <a:pt x="407519" y="180339"/>
                  </a:lnTo>
                  <a:lnTo>
                    <a:pt x="411452" y="181609"/>
                  </a:lnTo>
                  <a:lnTo>
                    <a:pt x="540884" y="181609"/>
                  </a:lnTo>
                  <a:lnTo>
                    <a:pt x="545923" y="180339"/>
                  </a:lnTo>
                  <a:lnTo>
                    <a:pt x="550225" y="180339"/>
                  </a:lnTo>
                  <a:lnTo>
                    <a:pt x="552684" y="179069"/>
                  </a:lnTo>
                  <a:lnTo>
                    <a:pt x="553851" y="179069"/>
                  </a:lnTo>
                  <a:lnTo>
                    <a:pt x="556433" y="177799"/>
                  </a:lnTo>
                  <a:lnTo>
                    <a:pt x="557723" y="177799"/>
                  </a:lnTo>
                  <a:lnTo>
                    <a:pt x="559014" y="176529"/>
                  </a:lnTo>
                  <a:lnTo>
                    <a:pt x="560366" y="175259"/>
                  </a:lnTo>
                  <a:lnTo>
                    <a:pt x="561657" y="175259"/>
                  </a:lnTo>
                  <a:lnTo>
                    <a:pt x="563009" y="173989"/>
                  </a:lnTo>
                  <a:lnTo>
                    <a:pt x="453612" y="173989"/>
                  </a:lnTo>
                  <a:lnTo>
                    <a:pt x="447897" y="172719"/>
                  </a:lnTo>
                  <a:lnTo>
                    <a:pt x="442181" y="172719"/>
                  </a:lnTo>
                  <a:lnTo>
                    <a:pt x="436588" y="171449"/>
                  </a:lnTo>
                  <a:lnTo>
                    <a:pt x="431242" y="171449"/>
                  </a:lnTo>
                  <a:lnTo>
                    <a:pt x="425956" y="170179"/>
                  </a:lnTo>
                  <a:lnTo>
                    <a:pt x="420978" y="168909"/>
                  </a:lnTo>
                  <a:lnTo>
                    <a:pt x="416184" y="166369"/>
                  </a:lnTo>
                  <a:lnTo>
                    <a:pt x="411575" y="165099"/>
                  </a:lnTo>
                  <a:lnTo>
                    <a:pt x="388098" y="146049"/>
                  </a:lnTo>
                  <a:lnTo>
                    <a:pt x="386254" y="143509"/>
                  </a:lnTo>
                  <a:lnTo>
                    <a:pt x="384595" y="139699"/>
                  </a:lnTo>
                  <a:lnTo>
                    <a:pt x="381337" y="130809"/>
                  </a:lnTo>
                  <a:lnTo>
                    <a:pt x="379801" y="126999"/>
                  </a:lnTo>
                  <a:lnTo>
                    <a:pt x="376851" y="119379"/>
                  </a:lnTo>
                  <a:lnTo>
                    <a:pt x="375437" y="114299"/>
                  </a:lnTo>
                  <a:lnTo>
                    <a:pt x="374147" y="110489"/>
                  </a:lnTo>
                  <a:lnTo>
                    <a:pt x="372795" y="106679"/>
                  </a:lnTo>
                  <a:lnTo>
                    <a:pt x="370398" y="97789"/>
                  </a:lnTo>
                  <a:lnTo>
                    <a:pt x="369291" y="93979"/>
                  </a:lnTo>
                  <a:lnTo>
                    <a:pt x="363146" y="64769"/>
                  </a:lnTo>
                  <a:lnTo>
                    <a:pt x="362900" y="62229"/>
                  </a:lnTo>
                  <a:close/>
                </a:path>
                <a:path w="619760" h="185420">
                  <a:moveTo>
                    <a:pt x="269630" y="15239"/>
                  </a:moveTo>
                  <a:lnTo>
                    <a:pt x="186588" y="15239"/>
                  </a:lnTo>
                  <a:lnTo>
                    <a:pt x="191529" y="16509"/>
                  </a:lnTo>
                  <a:lnTo>
                    <a:pt x="204951" y="16509"/>
                  </a:lnTo>
                  <a:lnTo>
                    <a:pt x="208934" y="17779"/>
                  </a:lnTo>
                  <a:lnTo>
                    <a:pt x="212621" y="17779"/>
                  </a:lnTo>
                  <a:lnTo>
                    <a:pt x="216161" y="19049"/>
                  </a:lnTo>
                  <a:lnTo>
                    <a:pt x="219480" y="19049"/>
                  </a:lnTo>
                  <a:lnTo>
                    <a:pt x="222651" y="20319"/>
                  </a:lnTo>
                  <a:lnTo>
                    <a:pt x="225528" y="20319"/>
                  </a:lnTo>
                  <a:lnTo>
                    <a:pt x="228330" y="21589"/>
                  </a:lnTo>
                  <a:lnTo>
                    <a:pt x="230838" y="22859"/>
                  </a:lnTo>
                  <a:lnTo>
                    <a:pt x="233271" y="22859"/>
                  </a:lnTo>
                  <a:lnTo>
                    <a:pt x="235484" y="24129"/>
                  </a:lnTo>
                  <a:lnTo>
                    <a:pt x="237623" y="25399"/>
                  </a:lnTo>
                  <a:lnTo>
                    <a:pt x="239540" y="26669"/>
                  </a:lnTo>
                  <a:lnTo>
                    <a:pt x="241384" y="26669"/>
                  </a:lnTo>
                  <a:lnTo>
                    <a:pt x="243080" y="27939"/>
                  </a:lnTo>
                  <a:lnTo>
                    <a:pt x="246104" y="30479"/>
                  </a:lnTo>
                  <a:lnTo>
                    <a:pt x="248759" y="31749"/>
                  </a:lnTo>
                  <a:lnTo>
                    <a:pt x="256060" y="43179"/>
                  </a:lnTo>
                  <a:lnTo>
                    <a:pt x="256429" y="44449"/>
                  </a:lnTo>
                  <a:lnTo>
                    <a:pt x="256724" y="46989"/>
                  </a:lnTo>
                  <a:lnTo>
                    <a:pt x="256822" y="55879"/>
                  </a:lnTo>
                  <a:lnTo>
                    <a:pt x="256724" y="58419"/>
                  </a:lnTo>
                  <a:lnTo>
                    <a:pt x="256429" y="60959"/>
                  </a:lnTo>
                  <a:lnTo>
                    <a:pt x="256060" y="64769"/>
                  </a:lnTo>
                  <a:lnTo>
                    <a:pt x="255618" y="67309"/>
                  </a:lnTo>
                  <a:lnTo>
                    <a:pt x="254438" y="74929"/>
                  </a:lnTo>
                  <a:lnTo>
                    <a:pt x="253700" y="78739"/>
                  </a:lnTo>
                  <a:lnTo>
                    <a:pt x="252889" y="82549"/>
                  </a:lnTo>
                  <a:lnTo>
                    <a:pt x="252004" y="86359"/>
                  </a:lnTo>
                  <a:lnTo>
                    <a:pt x="249939" y="93979"/>
                  </a:lnTo>
                  <a:lnTo>
                    <a:pt x="248833" y="97789"/>
                  </a:lnTo>
                  <a:lnTo>
                    <a:pt x="247653" y="102869"/>
                  </a:lnTo>
                  <a:lnTo>
                    <a:pt x="240941" y="123189"/>
                  </a:lnTo>
                  <a:lnTo>
                    <a:pt x="236295" y="134619"/>
                  </a:lnTo>
                  <a:lnTo>
                    <a:pt x="233050" y="143509"/>
                  </a:lnTo>
                  <a:lnTo>
                    <a:pt x="231133" y="146049"/>
                  </a:lnTo>
                  <a:lnTo>
                    <a:pt x="228846" y="149859"/>
                  </a:lnTo>
                  <a:lnTo>
                    <a:pt x="226191" y="153669"/>
                  </a:lnTo>
                  <a:lnTo>
                    <a:pt x="203108" y="166369"/>
                  </a:lnTo>
                  <a:lnTo>
                    <a:pt x="198240" y="168909"/>
                  </a:lnTo>
                  <a:lnTo>
                    <a:pt x="193225" y="170179"/>
                  </a:lnTo>
                  <a:lnTo>
                    <a:pt x="187989" y="171449"/>
                  </a:lnTo>
                  <a:lnTo>
                    <a:pt x="182605" y="171449"/>
                  </a:lnTo>
                  <a:lnTo>
                    <a:pt x="177074" y="172719"/>
                  </a:lnTo>
                  <a:lnTo>
                    <a:pt x="171395" y="172719"/>
                  </a:lnTo>
                  <a:lnTo>
                    <a:pt x="165569" y="173989"/>
                  </a:lnTo>
                  <a:lnTo>
                    <a:pt x="223721" y="173989"/>
                  </a:lnTo>
                  <a:lnTo>
                    <a:pt x="232018" y="167639"/>
                  </a:lnTo>
                  <a:lnTo>
                    <a:pt x="235189" y="163829"/>
                  </a:lnTo>
                  <a:lnTo>
                    <a:pt x="238434" y="161289"/>
                  </a:lnTo>
                  <a:lnTo>
                    <a:pt x="258863" y="133349"/>
                  </a:lnTo>
                  <a:lnTo>
                    <a:pt x="261444" y="129539"/>
                  </a:lnTo>
                  <a:lnTo>
                    <a:pt x="263952" y="125729"/>
                  </a:lnTo>
                  <a:lnTo>
                    <a:pt x="266312" y="120649"/>
                  </a:lnTo>
                  <a:lnTo>
                    <a:pt x="268598" y="116839"/>
                  </a:lnTo>
                  <a:lnTo>
                    <a:pt x="279587" y="93979"/>
                  </a:lnTo>
                  <a:lnTo>
                    <a:pt x="282094" y="88899"/>
                  </a:lnTo>
                  <a:lnTo>
                    <a:pt x="283053" y="85089"/>
                  </a:lnTo>
                  <a:lnTo>
                    <a:pt x="283938" y="83819"/>
                  </a:lnTo>
                  <a:lnTo>
                    <a:pt x="284528" y="81279"/>
                  </a:lnTo>
                  <a:lnTo>
                    <a:pt x="285044" y="80009"/>
                  </a:lnTo>
                  <a:lnTo>
                    <a:pt x="285634" y="74929"/>
                  </a:lnTo>
                  <a:lnTo>
                    <a:pt x="285929" y="74929"/>
                  </a:lnTo>
                  <a:lnTo>
                    <a:pt x="286298" y="73659"/>
                  </a:lnTo>
                  <a:lnTo>
                    <a:pt x="286667" y="73659"/>
                  </a:lnTo>
                  <a:lnTo>
                    <a:pt x="287847" y="72389"/>
                  </a:lnTo>
                  <a:lnTo>
                    <a:pt x="288510" y="71119"/>
                  </a:lnTo>
                  <a:lnTo>
                    <a:pt x="289248" y="71119"/>
                  </a:lnTo>
                  <a:lnTo>
                    <a:pt x="289985" y="69849"/>
                  </a:lnTo>
                  <a:lnTo>
                    <a:pt x="290797" y="69849"/>
                  </a:lnTo>
                  <a:lnTo>
                    <a:pt x="291682" y="68579"/>
                  </a:lnTo>
                  <a:lnTo>
                    <a:pt x="293525" y="67309"/>
                  </a:lnTo>
                  <a:lnTo>
                    <a:pt x="297360" y="66039"/>
                  </a:lnTo>
                  <a:lnTo>
                    <a:pt x="299352" y="64769"/>
                  </a:lnTo>
                  <a:lnTo>
                    <a:pt x="301195" y="64769"/>
                  </a:lnTo>
                  <a:lnTo>
                    <a:pt x="302965" y="63499"/>
                  </a:lnTo>
                  <a:lnTo>
                    <a:pt x="305842" y="63499"/>
                  </a:lnTo>
                  <a:lnTo>
                    <a:pt x="307612" y="62229"/>
                  </a:lnTo>
                  <a:lnTo>
                    <a:pt x="362900" y="62229"/>
                  </a:lnTo>
                  <a:lnTo>
                    <a:pt x="362531" y="58419"/>
                  </a:lnTo>
                  <a:lnTo>
                    <a:pt x="362408" y="55879"/>
                  </a:lnTo>
                  <a:lnTo>
                    <a:pt x="362469" y="46989"/>
                  </a:lnTo>
                  <a:lnTo>
                    <a:pt x="362777" y="44449"/>
                  </a:lnTo>
                  <a:lnTo>
                    <a:pt x="363207" y="43179"/>
                  </a:lnTo>
                  <a:lnTo>
                    <a:pt x="363760" y="40639"/>
                  </a:lnTo>
                  <a:lnTo>
                    <a:pt x="370459" y="31749"/>
                  </a:lnTo>
                  <a:lnTo>
                    <a:pt x="371750" y="31749"/>
                  </a:lnTo>
                  <a:lnTo>
                    <a:pt x="373102" y="30479"/>
                  </a:lnTo>
                  <a:lnTo>
                    <a:pt x="278407" y="30479"/>
                  </a:lnTo>
                  <a:lnTo>
                    <a:pt x="277964" y="29209"/>
                  </a:lnTo>
                  <a:lnTo>
                    <a:pt x="277079" y="29209"/>
                  </a:lnTo>
                  <a:lnTo>
                    <a:pt x="276710" y="27939"/>
                  </a:lnTo>
                  <a:lnTo>
                    <a:pt x="275899" y="27939"/>
                  </a:lnTo>
                  <a:lnTo>
                    <a:pt x="275162" y="26669"/>
                  </a:lnTo>
                  <a:lnTo>
                    <a:pt x="273539" y="22859"/>
                  </a:lnTo>
                  <a:lnTo>
                    <a:pt x="270368" y="16509"/>
                  </a:lnTo>
                  <a:lnTo>
                    <a:pt x="269630" y="15239"/>
                  </a:lnTo>
                  <a:close/>
                </a:path>
                <a:path w="619760" h="185420">
                  <a:moveTo>
                    <a:pt x="599515" y="15239"/>
                  </a:moveTo>
                  <a:lnTo>
                    <a:pt x="449187" y="15239"/>
                  </a:lnTo>
                  <a:lnTo>
                    <a:pt x="455333" y="16509"/>
                  </a:lnTo>
                  <a:lnTo>
                    <a:pt x="468485" y="16509"/>
                  </a:lnTo>
                  <a:lnTo>
                    <a:pt x="481760" y="17779"/>
                  </a:lnTo>
                  <a:lnTo>
                    <a:pt x="488091" y="17779"/>
                  </a:lnTo>
                  <a:lnTo>
                    <a:pt x="499952" y="19049"/>
                  </a:lnTo>
                  <a:lnTo>
                    <a:pt x="505545" y="20319"/>
                  </a:lnTo>
                  <a:lnTo>
                    <a:pt x="510953" y="20319"/>
                  </a:lnTo>
                  <a:lnTo>
                    <a:pt x="516116" y="21589"/>
                  </a:lnTo>
                  <a:lnTo>
                    <a:pt x="520971" y="22859"/>
                  </a:lnTo>
                  <a:lnTo>
                    <a:pt x="525703" y="22859"/>
                  </a:lnTo>
                  <a:lnTo>
                    <a:pt x="530128" y="24129"/>
                  </a:lnTo>
                  <a:lnTo>
                    <a:pt x="534369" y="25399"/>
                  </a:lnTo>
                  <a:lnTo>
                    <a:pt x="538425" y="25399"/>
                  </a:lnTo>
                  <a:lnTo>
                    <a:pt x="542236" y="26669"/>
                  </a:lnTo>
                  <a:lnTo>
                    <a:pt x="545800" y="26669"/>
                  </a:lnTo>
                  <a:lnTo>
                    <a:pt x="555326" y="29209"/>
                  </a:lnTo>
                  <a:lnTo>
                    <a:pt x="573334" y="35559"/>
                  </a:lnTo>
                  <a:lnTo>
                    <a:pt x="574932" y="35559"/>
                  </a:lnTo>
                  <a:lnTo>
                    <a:pt x="575116" y="36829"/>
                  </a:lnTo>
                  <a:lnTo>
                    <a:pt x="576150" y="49529"/>
                  </a:lnTo>
                  <a:lnTo>
                    <a:pt x="576714" y="55879"/>
                  </a:lnTo>
                  <a:lnTo>
                    <a:pt x="577267" y="66039"/>
                  </a:lnTo>
                  <a:lnTo>
                    <a:pt x="577328" y="68579"/>
                  </a:lnTo>
                  <a:lnTo>
                    <a:pt x="577451" y="87629"/>
                  </a:lnTo>
                  <a:lnTo>
                    <a:pt x="577328" y="93979"/>
                  </a:lnTo>
                  <a:lnTo>
                    <a:pt x="571859" y="134619"/>
                  </a:lnTo>
                  <a:lnTo>
                    <a:pt x="570322" y="140969"/>
                  </a:lnTo>
                  <a:lnTo>
                    <a:pt x="568478" y="144779"/>
                  </a:lnTo>
                  <a:lnTo>
                    <a:pt x="566389" y="149859"/>
                  </a:lnTo>
                  <a:lnTo>
                    <a:pt x="564053" y="153669"/>
                  </a:lnTo>
                  <a:lnTo>
                    <a:pt x="523798" y="171449"/>
                  </a:lnTo>
                  <a:lnTo>
                    <a:pt x="518390" y="171449"/>
                  </a:lnTo>
                  <a:lnTo>
                    <a:pt x="507081" y="172719"/>
                  </a:lnTo>
                  <a:lnTo>
                    <a:pt x="501366" y="172719"/>
                  </a:lnTo>
                  <a:lnTo>
                    <a:pt x="495466" y="173989"/>
                  </a:lnTo>
                  <a:lnTo>
                    <a:pt x="563009" y="173989"/>
                  </a:lnTo>
                  <a:lnTo>
                    <a:pt x="564361" y="172719"/>
                  </a:lnTo>
                  <a:lnTo>
                    <a:pt x="569646" y="167639"/>
                  </a:lnTo>
                  <a:lnTo>
                    <a:pt x="570998" y="166369"/>
                  </a:lnTo>
                  <a:lnTo>
                    <a:pt x="573579" y="163829"/>
                  </a:lnTo>
                  <a:lnTo>
                    <a:pt x="574870" y="161289"/>
                  </a:lnTo>
                  <a:lnTo>
                    <a:pt x="576161" y="160019"/>
                  </a:lnTo>
                  <a:lnTo>
                    <a:pt x="578558" y="156209"/>
                  </a:lnTo>
                  <a:lnTo>
                    <a:pt x="579725" y="153669"/>
                  </a:lnTo>
                  <a:lnTo>
                    <a:pt x="580832" y="151129"/>
                  </a:lnTo>
                  <a:lnTo>
                    <a:pt x="581938" y="149859"/>
                  </a:lnTo>
                  <a:lnTo>
                    <a:pt x="589497" y="126999"/>
                  </a:lnTo>
                  <a:lnTo>
                    <a:pt x="593922" y="111759"/>
                  </a:lnTo>
                  <a:lnTo>
                    <a:pt x="595336" y="106679"/>
                  </a:lnTo>
                  <a:lnTo>
                    <a:pt x="596626" y="101599"/>
                  </a:lnTo>
                  <a:lnTo>
                    <a:pt x="597917" y="97789"/>
                  </a:lnTo>
                  <a:lnTo>
                    <a:pt x="600314" y="91439"/>
                  </a:lnTo>
                  <a:lnTo>
                    <a:pt x="601420" y="87629"/>
                  </a:lnTo>
                  <a:lnTo>
                    <a:pt x="602035" y="86359"/>
                  </a:lnTo>
                  <a:lnTo>
                    <a:pt x="603141" y="83819"/>
                  </a:lnTo>
                  <a:lnTo>
                    <a:pt x="603694" y="83819"/>
                  </a:lnTo>
                  <a:lnTo>
                    <a:pt x="604739" y="81279"/>
                  </a:lnTo>
                  <a:lnTo>
                    <a:pt x="605354" y="81279"/>
                  </a:lnTo>
                  <a:lnTo>
                    <a:pt x="605845" y="80009"/>
                  </a:lnTo>
                  <a:lnTo>
                    <a:pt x="607505" y="80009"/>
                  </a:lnTo>
                  <a:lnTo>
                    <a:pt x="607996" y="78739"/>
                  </a:lnTo>
                  <a:lnTo>
                    <a:pt x="617215" y="78739"/>
                  </a:lnTo>
                  <a:lnTo>
                    <a:pt x="617522" y="77469"/>
                  </a:lnTo>
                  <a:lnTo>
                    <a:pt x="618321" y="77469"/>
                  </a:lnTo>
                  <a:lnTo>
                    <a:pt x="618567" y="76199"/>
                  </a:lnTo>
                  <a:lnTo>
                    <a:pt x="618936" y="76199"/>
                  </a:lnTo>
                  <a:lnTo>
                    <a:pt x="618997" y="74929"/>
                  </a:lnTo>
                  <a:lnTo>
                    <a:pt x="619182" y="73659"/>
                  </a:lnTo>
                  <a:lnTo>
                    <a:pt x="619305" y="38099"/>
                  </a:lnTo>
                  <a:lnTo>
                    <a:pt x="618075" y="36829"/>
                  </a:lnTo>
                  <a:lnTo>
                    <a:pt x="614941" y="33019"/>
                  </a:lnTo>
                  <a:lnTo>
                    <a:pt x="610332" y="27939"/>
                  </a:lnTo>
                  <a:lnTo>
                    <a:pt x="602342" y="19049"/>
                  </a:lnTo>
                  <a:lnTo>
                    <a:pt x="599515" y="15239"/>
                  </a:lnTo>
                  <a:close/>
                </a:path>
                <a:path w="619760" h="185420">
                  <a:moveTo>
                    <a:pt x="11283" y="78739"/>
                  </a:moveTo>
                  <a:lnTo>
                    <a:pt x="4351" y="78739"/>
                  </a:lnTo>
                  <a:lnTo>
                    <a:pt x="6121" y="80009"/>
                  </a:lnTo>
                  <a:lnTo>
                    <a:pt x="9145" y="80009"/>
                  </a:lnTo>
                  <a:lnTo>
                    <a:pt x="11283" y="78739"/>
                  </a:lnTo>
                  <a:close/>
                </a:path>
                <a:path w="619760" h="185420">
                  <a:moveTo>
                    <a:pt x="614941" y="78739"/>
                  </a:moveTo>
                  <a:lnTo>
                    <a:pt x="607996" y="78739"/>
                  </a:lnTo>
                  <a:lnTo>
                    <a:pt x="610086" y="80009"/>
                  </a:lnTo>
                  <a:lnTo>
                    <a:pt x="613097" y="80009"/>
                  </a:lnTo>
                  <a:lnTo>
                    <a:pt x="614941" y="78739"/>
                  </a:lnTo>
                  <a:close/>
                </a:path>
                <a:path w="619760" h="185420">
                  <a:moveTo>
                    <a:pt x="534123" y="2539"/>
                  </a:moveTo>
                  <a:lnTo>
                    <a:pt x="372795" y="2539"/>
                  </a:lnTo>
                  <a:lnTo>
                    <a:pt x="367140" y="3809"/>
                  </a:lnTo>
                  <a:lnTo>
                    <a:pt x="344093" y="26669"/>
                  </a:lnTo>
                  <a:lnTo>
                    <a:pt x="343294" y="27939"/>
                  </a:lnTo>
                  <a:lnTo>
                    <a:pt x="342557" y="27939"/>
                  </a:lnTo>
                  <a:lnTo>
                    <a:pt x="342127" y="29209"/>
                  </a:lnTo>
                  <a:lnTo>
                    <a:pt x="341328" y="29209"/>
                  </a:lnTo>
                  <a:lnTo>
                    <a:pt x="340283" y="30479"/>
                  </a:lnTo>
                  <a:lnTo>
                    <a:pt x="373102" y="30479"/>
                  </a:lnTo>
                  <a:lnTo>
                    <a:pt x="376175" y="27939"/>
                  </a:lnTo>
                  <a:lnTo>
                    <a:pt x="377896" y="26669"/>
                  </a:lnTo>
                  <a:lnTo>
                    <a:pt x="379678" y="26669"/>
                  </a:lnTo>
                  <a:lnTo>
                    <a:pt x="383734" y="24129"/>
                  </a:lnTo>
                  <a:lnTo>
                    <a:pt x="385947" y="22859"/>
                  </a:lnTo>
                  <a:lnTo>
                    <a:pt x="388344" y="22859"/>
                  </a:lnTo>
                  <a:lnTo>
                    <a:pt x="390925" y="21589"/>
                  </a:lnTo>
                  <a:lnTo>
                    <a:pt x="393690" y="20319"/>
                  </a:lnTo>
                  <a:lnTo>
                    <a:pt x="396640" y="20319"/>
                  </a:lnTo>
                  <a:lnTo>
                    <a:pt x="399713" y="19049"/>
                  </a:lnTo>
                  <a:lnTo>
                    <a:pt x="403032" y="19049"/>
                  </a:lnTo>
                  <a:lnTo>
                    <a:pt x="406597" y="17779"/>
                  </a:lnTo>
                  <a:lnTo>
                    <a:pt x="410346" y="17779"/>
                  </a:lnTo>
                  <a:lnTo>
                    <a:pt x="414340" y="16509"/>
                  </a:lnTo>
                  <a:lnTo>
                    <a:pt x="427677" y="16509"/>
                  </a:lnTo>
                  <a:lnTo>
                    <a:pt x="432717" y="15239"/>
                  </a:lnTo>
                  <a:lnTo>
                    <a:pt x="599515" y="15239"/>
                  </a:lnTo>
                  <a:lnTo>
                    <a:pt x="596934" y="12699"/>
                  </a:lnTo>
                  <a:lnTo>
                    <a:pt x="594414" y="10159"/>
                  </a:lnTo>
                  <a:lnTo>
                    <a:pt x="590358" y="6349"/>
                  </a:lnTo>
                  <a:lnTo>
                    <a:pt x="589559" y="6349"/>
                  </a:lnTo>
                  <a:lnTo>
                    <a:pt x="588821" y="5079"/>
                  </a:lnTo>
                  <a:lnTo>
                    <a:pt x="577083" y="5079"/>
                  </a:lnTo>
                  <a:lnTo>
                    <a:pt x="565713" y="3809"/>
                  </a:lnTo>
                  <a:lnTo>
                    <a:pt x="551209" y="3809"/>
                  </a:lnTo>
                  <a:lnTo>
                    <a:pt x="534123" y="2539"/>
                  </a:lnTo>
                  <a:close/>
                </a:path>
                <a:path w="619760" h="185420">
                  <a:moveTo>
                    <a:pt x="232534" y="1269"/>
                  </a:moveTo>
                  <a:lnTo>
                    <a:pt x="124564" y="1269"/>
                  </a:lnTo>
                  <a:lnTo>
                    <a:pt x="104209" y="2539"/>
                  </a:lnTo>
                  <a:lnTo>
                    <a:pt x="239835" y="2539"/>
                  </a:lnTo>
                  <a:lnTo>
                    <a:pt x="232534" y="1269"/>
                  </a:lnTo>
                  <a:close/>
                </a:path>
                <a:path w="619760" h="185420">
                  <a:moveTo>
                    <a:pt x="494667" y="1269"/>
                  </a:moveTo>
                  <a:lnTo>
                    <a:pt x="386746" y="1269"/>
                  </a:lnTo>
                  <a:lnTo>
                    <a:pt x="379371" y="2539"/>
                  </a:lnTo>
                  <a:lnTo>
                    <a:pt x="515071" y="2539"/>
                  </a:lnTo>
                  <a:lnTo>
                    <a:pt x="494667" y="1269"/>
                  </a:lnTo>
                  <a:close/>
                </a:path>
                <a:path w="619760" h="185420">
                  <a:moveTo>
                    <a:pt x="215940" y="0"/>
                  </a:moveTo>
                  <a:lnTo>
                    <a:pt x="156202" y="0"/>
                  </a:lnTo>
                  <a:lnTo>
                    <a:pt x="135036" y="1269"/>
                  </a:lnTo>
                  <a:lnTo>
                    <a:pt x="224569" y="1269"/>
                  </a:lnTo>
                  <a:lnTo>
                    <a:pt x="215940" y="0"/>
                  </a:lnTo>
                  <a:close/>
                </a:path>
                <a:path w="619760" h="185420">
                  <a:moveTo>
                    <a:pt x="463016" y="0"/>
                  </a:moveTo>
                  <a:lnTo>
                    <a:pt x="403278" y="0"/>
                  </a:lnTo>
                  <a:lnTo>
                    <a:pt x="394735" y="1269"/>
                  </a:lnTo>
                  <a:lnTo>
                    <a:pt x="484157" y="1269"/>
                  </a:lnTo>
                  <a:lnTo>
                    <a:pt x="463016" y="0"/>
                  </a:lnTo>
                  <a:close/>
                </a:path>
              </a:pathLst>
            </a:custGeom>
            <a:solidFill>
              <a:srgbClr val="090A0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5" name="object 35"/>
            <p:cNvSpPr/>
            <p:nvPr/>
          </p:nvSpPr>
          <p:spPr>
            <a:xfrm>
              <a:off x="4210093" y="5450296"/>
              <a:ext cx="62865" cy="17780"/>
            </a:xfrm>
            <a:custGeom>
              <a:avLst/>
              <a:gdLst/>
              <a:ahLst/>
              <a:cxnLst/>
              <a:rect l="l" t="t" r="r" b="b"/>
              <a:pathLst>
                <a:path w="62864" h="17779">
                  <a:moveTo>
                    <a:pt x="28541" y="0"/>
                  </a:moveTo>
                  <a:lnTo>
                    <a:pt x="26107" y="0"/>
                  </a:lnTo>
                  <a:lnTo>
                    <a:pt x="23673" y="147"/>
                  </a:lnTo>
                  <a:lnTo>
                    <a:pt x="0" y="10231"/>
                  </a:lnTo>
                  <a:lnTo>
                    <a:pt x="3613" y="9206"/>
                  </a:lnTo>
                  <a:lnTo>
                    <a:pt x="10546" y="7584"/>
                  </a:lnTo>
                  <a:lnTo>
                    <a:pt x="17110" y="6626"/>
                  </a:lnTo>
                  <a:lnTo>
                    <a:pt x="20281" y="6405"/>
                  </a:lnTo>
                  <a:lnTo>
                    <a:pt x="26181" y="6184"/>
                  </a:lnTo>
                  <a:lnTo>
                    <a:pt x="31786" y="6479"/>
                  </a:lnTo>
                  <a:lnTo>
                    <a:pt x="62245" y="17522"/>
                  </a:lnTo>
                  <a:lnTo>
                    <a:pt x="59295" y="14432"/>
                  </a:lnTo>
                  <a:lnTo>
                    <a:pt x="31122" y="147"/>
                  </a:lnTo>
                  <a:lnTo>
                    <a:pt x="28541" y="0"/>
                  </a:lnTo>
                  <a:close/>
                </a:path>
              </a:pathLst>
            </a:custGeom>
            <a:solidFill>
              <a:srgbClr val="ED9912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6" name="object 36"/>
            <p:cNvSpPr/>
            <p:nvPr/>
          </p:nvSpPr>
          <p:spPr>
            <a:xfrm>
              <a:off x="4113406" y="5290822"/>
              <a:ext cx="271145" cy="78740"/>
            </a:xfrm>
            <a:custGeom>
              <a:avLst/>
              <a:gdLst/>
              <a:ahLst/>
              <a:cxnLst/>
              <a:rect l="l" t="t" r="r" b="b"/>
              <a:pathLst>
                <a:path w="271145" h="78739">
                  <a:moveTo>
                    <a:pt x="16225" y="0"/>
                  </a:moveTo>
                  <a:lnTo>
                    <a:pt x="0" y="13474"/>
                  </a:lnTo>
                  <a:lnTo>
                    <a:pt x="221" y="14801"/>
                  </a:lnTo>
                  <a:lnTo>
                    <a:pt x="14307" y="26580"/>
                  </a:lnTo>
                  <a:lnTo>
                    <a:pt x="16298" y="26359"/>
                  </a:lnTo>
                  <a:lnTo>
                    <a:pt x="28172" y="20396"/>
                  </a:lnTo>
                  <a:lnTo>
                    <a:pt x="28910" y="20175"/>
                  </a:lnTo>
                  <a:lnTo>
                    <a:pt x="29426" y="20248"/>
                  </a:lnTo>
                  <a:lnTo>
                    <a:pt x="30458" y="20617"/>
                  </a:lnTo>
                  <a:lnTo>
                    <a:pt x="34810" y="22975"/>
                  </a:lnTo>
                  <a:lnTo>
                    <a:pt x="38718" y="24664"/>
                  </a:lnTo>
                  <a:lnTo>
                    <a:pt x="41668" y="26286"/>
                  </a:lnTo>
                  <a:lnTo>
                    <a:pt x="62687" y="40792"/>
                  </a:lnTo>
                  <a:lnTo>
                    <a:pt x="76036" y="49771"/>
                  </a:lnTo>
                  <a:lnTo>
                    <a:pt x="109445" y="69210"/>
                  </a:lnTo>
                  <a:lnTo>
                    <a:pt x="140125" y="78705"/>
                  </a:lnTo>
                  <a:lnTo>
                    <a:pt x="143739" y="78705"/>
                  </a:lnTo>
                  <a:lnTo>
                    <a:pt x="191627" y="68767"/>
                  </a:lnTo>
                  <a:lnTo>
                    <a:pt x="217993" y="60593"/>
                  </a:lnTo>
                  <a:lnTo>
                    <a:pt x="229486" y="57283"/>
                  </a:lnTo>
                  <a:lnTo>
                    <a:pt x="236246" y="55661"/>
                  </a:lnTo>
                  <a:lnTo>
                    <a:pt x="241900" y="54629"/>
                  </a:lnTo>
                  <a:lnTo>
                    <a:pt x="244420" y="54408"/>
                  </a:lnTo>
                  <a:lnTo>
                    <a:pt x="246571" y="54335"/>
                  </a:lnTo>
                  <a:lnTo>
                    <a:pt x="248415" y="54482"/>
                  </a:lnTo>
                  <a:lnTo>
                    <a:pt x="249890" y="54924"/>
                  </a:lnTo>
                  <a:lnTo>
                    <a:pt x="250996" y="55587"/>
                  </a:lnTo>
                  <a:lnTo>
                    <a:pt x="251918" y="56324"/>
                  </a:lnTo>
                  <a:lnTo>
                    <a:pt x="252963" y="56914"/>
                  </a:lnTo>
                  <a:lnTo>
                    <a:pt x="255114" y="57872"/>
                  </a:lnTo>
                  <a:lnTo>
                    <a:pt x="256220" y="58167"/>
                  </a:lnTo>
                  <a:lnTo>
                    <a:pt x="258433" y="58535"/>
                  </a:lnTo>
                  <a:lnTo>
                    <a:pt x="260707" y="58535"/>
                  </a:lnTo>
                  <a:lnTo>
                    <a:pt x="270540" y="49771"/>
                  </a:lnTo>
                  <a:lnTo>
                    <a:pt x="270294" y="48740"/>
                  </a:lnTo>
                  <a:lnTo>
                    <a:pt x="255237" y="36665"/>
                  </a:lnTo>
                  <a:lnTo>
                    <a:pt x="253639" y="36739"/>
                  </a:lnTo>
                  <a:lnTo>
                    <a:pt x="251611" y="37476"/>
                  </a:lnTo>
                  <a:lnTo>
                    <a:pt x="250443" y="38360"/>
                  </a:lnTo>
                  <a:lnTo>
                    <a:pt x="248968" y="39982"/>
                  </a:lnTo>
                  <a:lnTo>
                    <a:pt x="245280" y="45208"/>
                  </a:lnTo>
                  <a:lnTo>
                    <a:pt x="243682" y="46829"/>
                  </a:lnTo>
                  <a:lnTo>
                    <a:pt x="199187" y="57283"/>
                  </a:lnTo>
                  <a:lnTo>
                    <a:pt x="151802" y="62509"/>
                  </a:lnTo>
                  <a:lnTo>
                    <a:pt x="143591" y="62878"/>
                  </a:lnTo>
                  <a:lnTo>
                    <a:pt x="139461" y="62804"/>
                  </a:lnTo>
                  <a:lnTo>
                    <a:pt x="99784" y="51319"/>
                  </a:lnTo>
                  <a:lnTo>
                    <a:pt x="58115" y="25991"/>
                  </a:lnTo>
                  <a:lnTo>
                    <a:pt x="30606" y="5085"/>
                  </a:lnTo>
                  <a:lnTo>
                    <a:pt x="26697" y="2358"/>
                  </a:lnTo>
                  <a:lnTo>
                    <a:pt x="24263" y="1252"/>
                  </a:lnTo>
                  <a:lnTo>
                    <a:pt x="21682" y="442"/>
                  </a:lnTo>
                  <a:lnTo>
                    <a:pt x="18953" y="73"/>
                  </a:lnTo>
                  <a:lnTo>
                    <a:pt x="16225" y="0"/>
                  </a:lnTo>
                  <a:close/>
                </a:path>
              </a:pathLst>
            </a:custGeom>
            <a:solidFill>
              <a:srgbClr val="95241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7" name="object 37"/>
            <p:cNvSpPr/>
            <p:nvPr/>
          </p:nvSpPr>
          <p:spPr>
            <a:xfrm>
              <a:off x="4201538" y="5369527"/>
              <a:ext cx="86360" cy="36195"/>
            </a:xfrm>
            <a:custGeom>
              <a:avLst/>
              <a:gdLst/>
              <a:ahLst/>
              <a:cxnLst/>
              <a:rect l="l" t="t" r="r" b="b"/>
              <a:pathLst>
                <a:path w="86360" h="36195">
                  <a:moveTo>
                    <a:pt x="147" y="0"/>
                  </a:moveTo>
                  <a:lnTo>
                    <a:pt x="0" y="73"/>
                  </a:lnTo>
                  <a:lnTo>
                    <a:pt x="0" y="1473"/>
                  </a:lnTo>
                  <a:lnTo>
                    <a:pt x="4867" y="10532"/>
                  </a:lnTo>
                  <a:lnTo>
                    <a:pt x="5678" y="11705"/>
                  </a:lnTo>
                  <a:lnTo>
                    <a:pt x="36801" y="34755"/>
                  </a:lnTo>
                  <a:lnTo>
                    <a:pt x="44176" y="35781"/>
                  </a:lnTo>
                  <a:lnTo>
                    <a:pt x="46683" y="35781"/>
                  </a:lnTo>
                  <a:lnTo>
                    <a:pt x="79281" y="24959"/>
                  </a:lnTo>
                  <a:lnTo>
                    <a:pt x="54796" y="24959"/>
                  </a:lnTo>
                  <a:lnTo>
                    <a:pt x="52288" y="24812"/>
                  </a:lnTo>
                  <a:lnTo>
                    <a:pt x="23526" y="15096"/>
                  </a:lnTo>
                  <a:lnTo>
                    <a:pt x="21387" y="13990"/>
                  </a:lnTo>
                  <a:lnTo>
                    <a:pt x="3687" y="2358"/>
                  </a:lnTo>
                  <a:lnTo>
                    <a:pt x="737" y="294"/>
                  </a:lnTo>
                  <a:lnTo>
                    <a:pt x="147" y="0"/>
                  </a:lnTo>
                  <a:close/>
                </a:path>
                <a:path w="86360" h="36195">
                  <a:moveTo>
                    <a:pt x="85041" y="21322"/>
                  </a:moveTo>
                  <a:lnTo>
                    <a:pt x="57279" y="24959"/>
                  </a:lnTo>
                  <a:lnTo>
                    <a:pt x="79281" y="24959"/>
                  </a:lnTo>
                  <a:lnTo>
                    <a:pt x="82538" y="22975"/>
                  </a:lnTo>
                  <a:lnTo>
                    <a:pt x="84382" y="21796"/>
                  </a:lnTo>
                  <a:lnTo>
                    <a:pt x="85041" y="21322"/>
                  </a:lnTo>
                  <a:close/>
                </a:path>
                <a:path w="86360" h="36195">
                  <a:moveTo>
                    <a:pt x="85918" y="20691"/>
                  </a:moveTo>
                  <a:lnTo>
                    <a:pt x="85041" y="21322"/>
                  </a:lnTo>
                  <a:lnTo>
                    <a:pt x="85796" y="20838"/>
                  </a:lnTo>
                  <a:lnTo>
                    <a:pt x="85918" y="20691"/>
                  </a:lnTo>
                  <a:close/>
                </a:path>
              </a:pathLst>
            </a:custGeom>
            <a:solidFill>
              <a:srgbClr val="D9732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8" name="object 38"/>
            <p:cNvSpPr/>
            <p:nvPr/>
          </p:nvSpPr>
          <p:spPr>
            <a:xfrm>
              <a:off x="3643248" y="5240761"/>
              <a:ext cx="1180465" cy="587375"/>
            </a:xfrm>
            <a:custGeom>
              <a:avLst/>
              <a:gdLst/>
              <a:ahLst/>
              <a:cxnLst/>
              <a:rect l="l" t="t" r="r" b="b"/>
              <a:pathLst>
                <a:path w="1180464" h="587375">
                  <a:moveTo>
                    <a:pt x="0" y="0"/>
                  </a:moveTo>
                  <a:lnTo>
                    <a:pt x="74930" y="115665"/>
                  </a:lnTo>
                  <a:lnTo>
                    <a:pt x="120507" y="186932"/>
                  </a:lnTo>
                  <a:lnTo>
                    <a:pt x="144845" y="225287"/>
                  </a:lnTo>
                  <a:lnTo>
                    <a:pt x="192709" y="301861"/>
                  </a:lnTo>
                  <a:lnTo>
                    <a:pt x="214686" y="337716"/>
                  </a:lnTo>
                  <a:lnTo>
                    <a:pt x="234451" y="370481"/>
                  </a:lnTo>
                  <a:lnTo>
                    <a:pt x="257978" y="411194"/>
                  </a:lnTo>
                  <a:lnTo>
                    <a:pt x="274277" y="449408"/>
                  </a:lnTo>
                  <a:lnTo>
                    <a:pt x="274793" y="454044"/>
                  </a:lnTo>
                  <a:lnTo>
                    <a:pt x="293157" y="478046"/>
                  </a:lnTo>
                  <a:lnTo>
                    <a:pt x="565664" y="581194"/>
                  </a:lnTo>
                  <a:lnTo>
                    <a:pt x="603497" y="587378"/>
                  </a:lnTo>
                  <a:lnTo>
                    <a:pt x="606374" y="587378"/>
                  </a:lnTo>
                  <a:lnTo>
                    <a:pt x="649370" y="566395"/>
                  </a:lnTo>
                  <a:lnTo>
                    <a:pt x="908848" y="490636"/>
                  </a:lnTo>
                  <a:lnTo>
                    <a:pt x="1180003" y="20979"/>
                  </a:lnTo>
                  <a:lnTo>
                    <a:pt x="650722" y="253195"/>
                  </a:lnTo>
                  <a:lnTo>
                    <a:pt x="646297" y="256063"/>
                  </a:lnTo>
                  <a:lnTo>
                    <a:pt x="643347" y="257758"/>
                  </a:lnTo>
                  <a:lnTo>
                    <a:pt x="605489" y="269095"/>
                  </a:lnTo>
                  <a:lnTo>
                    <a:pt x="601949" y="269243"/>
                  </a:lnTo>
                  <a:lnTo>
                    <a:pt x="598409" y="269243"/>
                  </a:lnTo>
                  <a:lnTo>
                    <a:pt x="544276" y="250247"/>
                  </a:lnTo>
                  <a:lnTo>
                    <a:pt x="443386" y="203423"/>
                  </a:lnTo>
                  <a:lnTo>
                    <a:pt x="254659" y="116617"/>
                  </a:lnTo>
                  <a:lnTo>
                    <a:pt x="70357" y="321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E221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9" name="object 39"/>
            <p:cNvSpPr/>
            <p:nvPr/>
          </p:nvSpPr>
          <p:spPr>
            <a:xfrm>
              <a:off x="3664039" y="5258726"/>
              <a:ext cx="1141095" cy="229235"/>
            </a:xfrm>
            <a:custGeom>
              <a:avLst/>
              <a:gdLst/>
              <a:ahLst/>
              <a:cxnLst/>
              <a:rect l="l" t="t" r="r" b="b"/>
              <a:pathLst>
                <a:path w="1141095" h="229235">
                  <a:moveTo>
                    <a:pt x="454748" y="208800"/>
                  </a:moveTo>
                  <a:lnTo>
                    <a:pt x="438365" y="201218"/>
                  </a:lnTo>
                  <a:lnTo>
                    <a:pt x="437603" y="200875"/>
                  </a:lnTo>
                  <a:lnTo>
                    <a:pt x="421995" y="193636"/>
                  </a:lnTo>
                  <a:lnTo>
                    <a:pt x="421843" y="193636"/>
                  </a:lnTo>
                  <a:lnTo>
                    <a:pt x="3175" y="1397"/>
                  </a:lnTo>
                  <a:lnTo>
                    <a:pt x="0" y="0"/>
                  </a:lnTo>
                  <a:lnTo>
                    <a:pt x="736" y="1028"/>
                  </a:lnTo>
                  <a:lnTo>
                    <a:pt x="22199" y="34163"/>
                  </a:lnTo>
                  <a:lnTo>
                    <a:pt x="29578" y="45504"/>
                  </a:lnTo>
                  <a:lnTo>
                    <a:pt x="37693" y="58089"/>
                  </a:lnTo>
                  <a:lnTo>
                    <a:pt x="46609" y="71856"/>
                  </a:lnTo>
                  <a:lnTo>
                    <a:pt x="99047" y="153657"/>
                  </a:lnTo>
                  <a:lnTo>
                    <a:pt x="122135" y="190106"/>
                  </a:lnTo>
                  <a:lnTo>
                    <a:pt x="126707" y="197243"/>
                  </a:lnTo>
                  <a:lnTo>
                    <a:pt x="454748" y="208800"/>
                  </a:lnTo>
                  <a:close/>
                </a:path>
                <a:path w="1141095" h="229235">
                  <a:moveTo>
                    <a:pt x="1140891" y="19443"/>
                  </a:moveTo>
                  <a:lnTo>
                    <a:pt x="705218" y="210566"/>
                  </a:lnTo>
                  <a:lnTo>
                    <a:pt x="690460" y="217055"/>
                  </a:lnTo>
                  <a:lnTo>
                    <a:pt x="1020127" y="228612"/>
                  </a:lnTo>
                  <a:lnTo>
                    <a:pt x="1024051" y="221767"/>
                  </a:lnTo>
                  <a:lnTo>
                    <a:pt x="1140891" y="19443"/>
                  </a:lnTo>
                  <a:close/>
                </a:path>
              </a:pathLst>
            </a:custGeom>
            <a:solidFill>
              <a:srgbClr val="DA241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0" name="object 40"/>
            <p:cNvSpPr/>
            <p:nvPr/>
          </p:nvSpPr>
          <p:spPr>
            <a:xfrm>
              <a:off x="3786176" y="5448822"/>
              <a:ext cx="902335" cy="45720"/>
            </a:xfrm>
            <a:custGeom>
              <a:avLst/>
              <a:gdLst/>
              <a:ahLst/>
              <a:cxnLst/>
              <a:rect l="l" t="t" r="r" b="b"/>
              <a:pathLst>
                <a:path w="902335" h="45720">
                  <a:moveTo>
                    <a:pt x="0" y="0"/>
                  </a:moveTo>
                  <a:lnTo>
                    <a:pt x="9071" y="14285"/>
                  </a:lnTo>
                  <a:lnTo>
                    <a:pt x="348985" y="26286"/>
                  </a:lnTo>
                  <a:lnTo>
                    <a:pt x="345150" y="24443"/>
                  </a:lnTo>
                  <a:lnTo>
                    <a:pt x="341242" y="22681"/>
                  </a:lnTo>
                  <a:lnTo>
                    <a:pt x="337185" y="20764"/>
                  </a:lnTo>
                  <a:lnTo>
                    <a:pt x="316240" y="11116"/>
                  </a:lnTo>
                  <a:lnTo>
                    <a:pt x="0" y="0"/>
                  </a:lnTo>
                  <a:close/>
                </a:path>
                <a:path w="902335" h="45720">
                  <a:moveTo>
                    <a:pt x="583081" y="20470"/>
                  </a:moveTo>
                  <a:lnTo>
                    <a:pt x="553519" y="33428"/>
                  </a:lnTo>
                  <a:lnTo>
                    <a:pt x="894000" y="45429"/>
                  </a:lnTo>
                  <a:lnTo>
                    <a:pt x="901989" y="31660"/>
                  </a:lnTo>
                  <a:lnTo>
                    <a:pt x="583081" y="20470"/>
                  </a:lnTo>
                  <a:close/>
                </a:path>
              </a:pathLst>
            </a:custGeom>
            <a:solidFill>
              <a:srgbClr val="D7241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1" name="object 41"/>
            <p:cNvSpPr/>
            <p:nvPr/>
          </p:nvSpPr>
          <p:spPr>
            <a:xfrm>
              <a:off x="3790749" y="5455964"/>
              <a:ext cx="893444" cy="45720"/>
            </a:xfrm>
            <a:custGeom>
              <a:avLst/>
              <a:gdLst/>
              <a:ahLst/>
              <a:cxnLst/>
              <a:rect l="l" t="t" r="r" b="b"/>
              <a:pathLst>
                <a:path w="893445" h="45720">
                  <a:moveTo>
                    <a:pt x="0" y="0"/>
                  </a:moveTo>
                  <a:lnTo>
                    <a:pt x="9071" y="14359"/>
                  </a:lnTo>
                  <a:lnTo>
                    <a:pt x="360786" y="26728"/>
                  </a:lnTo>
                  <a:lnTo>
                    <a:pt x="356951" y="24959"/>
                  </a:lnTo>
                  <a:lnTo>
                    <a:pt x="353116" y="23117"/>
                  </a:lnTo>
                  <a:lnTo>
                    <a:pt x="340947" y="17522"/>
                  </a:lnTo>
                  <a:lnTo>
                    <a:pt x="332465" y="13548"/>
                  </a:lnTo>
                  <a:lnTo>
                    <a:pt x="328040" y="11558"/>
                  </a:lnTo>
                  <a:lnTo>
                    <a:pt x="0" y="0"/>
                  </a:lnTo>
                  <a:close/>
                </a:path>
                <a:path w="893445" h="45720">
                  <a:moveTo>
                    <a:pt x="563758" y="19806"/>
                  </a:moveTo>
                  <a:lnTo>
                    <a:pt x="534197" y="32765"/>
                  </a:lnTo>
                  <a:lnTo>
                    <a:pt x="885432" y="45134"/>
                  </a:lnTo>
                  <a:lnTo>
                    <a:pt x="893422" y="31365"/>
                  </a:lnTo>
                  <a:lnTo>
                    <a:pt x="563758" y="19806"/>
                  </a:lnTo>
                  <a:close/>
                </a:path>
              </a:pathLst>
            </a:custGeom>
            <a:solidFill>
              <a:srgbClr val="D4251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2" name="object 42"/>
            <p:cNvSpPr/>
            <p:nvPr/>
          </p:nvSpPr>
          <p:spPr>
            <a:xfrm>
              <a:off x="3795248" y="5463107"/>
              <a:ext cx="885190" cy="45085"/>
            </a:xfrm>
            <a:custGeom>
              <a:avLst/>
              <a:gdLst/>
              <a:ahLst/>
              <a:cxnLst/>
              <a:rect l="l" t="t" r="r" b="b"/>
              <a:pathLst>
                <a:path w="885189" h="45085">
                  <a:moveTo>
                    <a:pt x="0" y="0"/>
                  </a:moveTo>
                  <a:lnTo>
                    <a:pt x="9071" y="14359"/>
                  </a:lnTo>
                  <a:lnTo>
                    <a:pt x="372512" y="27090"/>
                  </a:lnTo>
                  <a:lnTo>
                    <a:pt x="368824" y="25401"/>
                  </a:lnTo>
                  <a:lnTo>
                    <a:pt x="365063" y="23633"/>
                  </a:lnTo>
                  <a:lnTo>
                    <a:pt x="361154" y="21864"/>
                  </a:lnTo>
                  <a:lnTo>
                    <a:pt x="348764" y="16048"/>
                  </a:lnTo>
                  <a:lnTo>
                    <a:pt x="339914" y="12000"/>
                  </a:lnTo>
                  <a:lnTo>
                    <a:pt x="0" y="0"/>
                  </a:lnTo>
                  <a:close/>
                </a:path>
                <a:path w="885189" h="45085">
                  <a:moveTo>
                    <a:pt x="544448" y="19143"/>
                  </a:moveTo>
                  <a:lnTo>
                    <a:pt x="514825" y="32102"/>
                  </a:lnTo>
                  <a:lnTo>
                    <a:pt x="877062" y="44840"/>
                  </a:lnTo>
                  <a:lnTo>
                    <a:pt x="884928" y="31144"/>
                  </a:lnTo>
                  <a:lnTo>
                    <a:pt x="544448" y="19143"/>
                  </a:lnTo>
                  <a:close/>
                </a:path>
              </a:pathLst>
            </a:custGeom>
            <a:solidFill>
              <a:srgbClr val="D2251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3" name="object 43"/>
            <p:cNvSpPr/>
            <p:nvPr/>
          </p:nvSpPr>
          <p:spPr>
            <a:xfrm>
              <a:off x="3799820" y="5470324"/>
              <a:ext cx="876935" cy="45085"/>
            </a:xfrm>
            <a:custGeom>
              <a:avLst/>
              <a:gdLst/>
              <a:ahLst/>
              <a:cxnLst/>
              <a:rect l="l" t="t" r="r" b="b"/>
              <a:pathLst>
                <a:path w="876935" h="45085">
                  <a:moveTo>
                    <a:pt x="0" y="0"/>
                  </a:moveTo>
                  <a:lnTo>
                    <a:pt x="8997" y="14279"/>
                  </a:lnTo>
                  <a:lnTo>
                    <a:pt x="384091" y="27459"/>
                  </a:lnTo>
                  <a:lnTo>
                    <a:pt x="369193" y="20537"/>
                  </a:lnTo>
                  <a:lnTo>
                    <a:pt x="365063" y="18553"/>
                  </a:lnTo>
                  <a:lnTo>
                    <a:pt x="351714" y="12369"/>
                  </a:lnTo>
                  <a:lnTo>
                    <a:pt x="0" y="0"/>
                  </a:lnTo>
                  <a:close/>
                </a:path>
                <a:path w="876935" h="45085">
                  <a:moveTo>
                    <a:pt x="525126" y="18406"/>
                  </a:moveTo>
                  <a:lnTo>
                    <a:pt x="497961" y="30333"/>
                  </a:lnTo>
                  <a:lnTo>
                    <a:pt x="496363" y="31439"/>
                  </a:lnTo>
                  <a:lnTo>
                    <a:pt x="868494" y="44465"/>
                  </a:lnTo>
                  <a:lnTo>
                    <a:pt x="876361" y="30775"/>
                  </a:lnTo>
                  <a:lnTo>
                    <a:pt x="525126" y="18406"/>
                  </a:lnTo>
                  <a:close/>
                </a:path>
              </a:pathLst>
            </a:custGeom>
            <a:solidFill>
              <a:srgbClr val="CE282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4" name="object 44"/>
            <p:cNvSpPr/>
            <p:nvPr/>
          </p:nvSpPr>
          <p:spPr>
            <a:xfrm>
              <a:off x="3804319" y="5477466"/>
              <a:ext cx="868044" cy="44450"/>
            </a:xfrm>
            <a:custGeom>
              <a:avLst/>
              <a:gdLst/>
              <a:ahLst/>
              <a:cxnLst/>
              <a:rect l="l" t="t" r="r" b="b"/>
              <a:pathLst>
                <a:path w="868045" h="44450">
                  <a:moveTo>
                    <a:pt x="0" y="0"/>
                  </a:moveTo>
                  <a:lnTo>
                    <a:pt x="8997" y="14353"/>
                  </a:lnTo>
                  <a:lnTo>
                    <a:pt x="395596" y="27901"/>
                  </a:lnTo>
                  <a:lnTo>
                    <a:pt x="392646" y="26501"/>
                  </a:lnTo>
                  <a:lnTo>
                    <a:pt x="389327" y="24879"/>
                  </a:lnTo>
                  <a:lnTo>
                    <a:pt x="381804" y="21348"/>
                  </a:lnTo>
                  <a:lnTo>
                    <a:pt x="377601" y="19432"/>
                  </a:lnTo>
                  <a:lnTo>
                    <a:pt x="373176" y="17300"/>
                  </a:lnTo>
                  <a:lnTo>
                    <a:pt x="363441" y="12731"/>
                  </a:lnTo>
                  <a:lnTo>
                    <a:pt x="0" y="0"/>
                  </a:lnTo>
                  <a:close/>
                </a:path>
                <a:path w="868045" h="44450">
                  <a:moveTo>
                    <a:pt x="505754" y="17743"/>
                  </a:moveTo>
                  <a:lnTo>
                    <a:pt x="493462" y="23190"/>
                  </a:lnTo>
                  <a:lnTo>
                    <a:pt x="493216" y="23338"/>
                  </a:lnTo>
                  <a:lnTo>
                    <a:pt x="492479" y="23854"/>
                  </a:lnTo>
                  <a:lnTo>
                    <a:pt x="489775" y="25543"/>
                  </a:lnTo>
                  <a:lnTo>
                    <a:pt x="487808" y="26722"/>
                  </a:lnTo>
                  <a:lnTo>
                    <a:pt x="482707" y="29375"/>
                  </a:lnTo>
                  <a:lnTo>
                    <a:pt x="479695" y="30849"/>
                  </a:lnTo>
                  <a:lnTo>
                    <a:pt x="860001" y="44244"/>
                  </a:lnTo>
                  <a:lnTo>
                    <a:pt x="867990" y="30480"/>
                  </a:lnTo>
                  <a:lnTo>
                    <a:pt x="505754" y="17743"/>
                  </a:lnTo>
                  <a:close/>
                </a:path>
              </a:pathLst>
            </a:custGeom>
            <a:solidFill>
              <a:srgbClr val="CA282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5" name="object 45"/>
            <p:cNvSpPr/>
            <p:nvPr/>
          </p:nvSpPr>
          <p:spPr>
            <a:xfrm>
              <a:off x="3808818" y="5484603"/>
              <a:ext cx="859790" cy="44450"/>
            </a:xfrm>
            <a:custGeom>
              <a:avLst/>
              <a:gdLst/>
              <a:ahLst/>
              <a:cxnLst/>
              <a:rect l="l" t="t" r="r" b="b"/>
              <a:pathLst>
                <a:path w="859789" h="44450">
                  <a:moveTo>
                    <a:pt x="0" y="0"/>
                  </a:moveTo>
                  <a:lnTo>
                    <a:pt x="8997" y="14359"/>
                  </a:lnTo>
                  <a:lnTo>
                    <a:pt x="407691" y="28349"/>
                  </a:lnTo>
                  <a:lnTo>
                    <a:pt x="405626" y="27612"/>
                  </a:lnTo>
                  <a:lnTo>
                    <a:pt x="403561" y="26728"/>
                  </a:lnTo>
                  <a:lnTo>
                    <a:pt x="399431" y="24812"/>
                  </a:lnTo>
                  <a:lnTo>
                    <a:pt x="395448" y="22828"/>
                  </a:lnTo>
                  <a:lnTo>
                    <a:pt x="389991" y="20248"/>
                  </a:lnTo>
                  <a:lnTo>
                    <a:pt x="386819" y="18701"/>
                  </a:lnTo>
                  <a:lnTo>
                    <a:pt x="375093" y="13179"/>
                  </a:lnTo>
                  <a:lnTo>
                    <a:pt x="0" y="0"/>
                  </a:lnTo>
                  <a:close/>
                </a:path>
                <a:path w="859789" h="44450">
                  <a:moveTo>
                    <a:pt x="487365" y="17159"/>
                  </a:moveTo>
                  <a:lnTo>
                    <a:pt x="472308" y="24959"/>
                  </a:lnTo>
                  <a:lnTo>
                    <a:pt x="470096" y="25917"/>
                  </a:lnTo>
                  <a:lnTo>
                    <a:pt x="467699" y="26802"/>
                  </a:lnTo>
                  <a:lnTo>
                    <a:pt x="462721" y="28570"/>
                  </a:lnTo>
                  <a:lnTo>
                    <a:pt x="460078" y="29381"/>
                  </a:lnTo>
                  <a:lnTo>
                    <a:pt x="457251" y="30112"/>
                  </a:lnTo>
                  <a:lnTo>
                    <a:pt x="851507" y="43955"/>
                  </a:lnTo>
                  <a:lnTo>
                    <a:pt x="859497" y="30186"/>
                  </a:lnTo>
                  <a:lnTo>
                    <a:pt x="487365" y="17159"/>
                  </a:lnTo>
                  <a:close/>
                </a:path>
              </a:pathLst>
            </a:custGeom>
            <a:solidFill>
              <a:srgbClr val="C62A2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6" name="object 46"/>
            <p:cNvSpPr/>
            <p:nvPr/>
          </p:nvSpPr>
          <p:spPr>
            <a:xfrm>
              <a:off x="3813316" y="5491819"/>
              <a:ext cx="851535" cy="43815"/>
            </a:xfrm>
            <a:custGeom>
              <a:avLst/>
              <a:gdLst/>
              <a:ahLst/>
              <a:cxnLst/>
              <a:rect l="l" t="t" r="r" b="b"/>
              <a:pathLst>
                <a:path w="851535" h="43814">
                  <a:moveTo>
                    <a:pt x="0" y="0"/>
                  </a:moveTo>
                  <a:lnTo>
                    <a:pt x="8997" y="14285"/>
                  </a:lnTo>
                  <a:lnTo>
                    <a:pt x="843137" y="43587"/>
                  </a:lnTo>
                  <a:lnTo>
                    <a:pt x="851003" y="29891"/>
                  </a:lnTo>
                  <a:lnTo>
                    <a:pt x="470698" y="16496"/>
                  </a:lnTo>
                  <a:lnTo>
                    <a:pt x="467441" y="17964"/>
                  </a:lnTo>
                  <a:lnTo>
                    <a:pt x="463876" y="19364"/>
                  </a:lnTo>
                  <a:lnTo>
                    <a:pt x="453981" y="22601"/>
                  </a:lnTo>
                  <a:lnTo>
                    <a:pt x="445008" y="24591"/>
                  </a:lnTo>
                  <a:lnTo>
                    <a:pt x="440288" y="25254"/>
                  </a:lnTo>
                  <a:lnTo>
                    <a:pt x="432840" y="25844"/>
                  </a:lnTo>
                  <a:lnTo>
                    <a:pt x="427751" y="25844"/>
                  </a:lnTo>
                  <a:lnTo>
                    <a:pt x="386598" y="135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2A22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7" name="object 47"/>
            <p:cNvSpPr/>
            <p:nvPr/>
          </p:nvSpPr>
          <p:spPr>
            <a:xfrm>
              <a:off x="3817815" y="5498962"/>
              <a:ext cx="842644" cy="43815"/>
            </a:xfrm>
            <a:custGeom>
              <a:avLst/>
              <a:gdLst/>
              <a:ahLst/>
              <a:cxnLst/>
              <a:rect l="l" t="t" r="r" b="b"/>
              <a:pathLst>
                <a:path w="842645" h="43814">
                  <a:moveTo>
                    <a:pt x="0" y="0"/>
                  </a:moveTo>
                  <a:lnTo>
                    <a:pt x="8923" y="14285"/>
                  </a:lnTo>
                  <a:lnTo>
                    <a:pt x="834643" y="43292"/>
                  </a:lnTo>
                  <a:lnTo>
                    <a:pt x="842510" y="29596"/>
                  </a:lnTo>
                  <a:lnTo>
                    <a:pt x="448253" y="15753"/>
                  </a:lnTo>
                  <a:lnTo>
                    <a:pt x="445611" y="16416"/>
                  </a:lnTo>
                  <a:lnTo>
                    <a:pt x="440079" y="17522"/>
                  </a:lnTo>
                  <a:lnTo>
                    <a:pt x="431217" y="18553"/>
                  </a:lnTo>
                  <a:lnTo>
                    <a:pt x="428119" y="18701"/>
                  </a:lnTo>
                  <a:lnTo>
                    <a:pt x="421851" y="18627"/>
                  </a:lnTo>
                  <a:lnTo>
                    <a:pt x="398693" y="13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2B2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8" name="object 48"/>
            <p:cNvSpPr/>
            <p:nvPr/>
          </p:nvSpPr>
          <p:spPr>
            <a:xfrm>
              <a:off x="3822314" y="5506105"/>
              <a:ext cx="834390" cy="43180"/>
            </a:xfrm>
            <a:custGeom>
              <a:avLst/>
              <a:gdLst/>
              <a:ahLst/>
              <a:cxnLst/>
              <a:rect l="l" t="t" r="r" b="b"/>
              <a:pathLst>
                <a:path w="834389" h="43179">
                  <a:moveTo>
                    <a:pt x="0" y="0"/>
                  </a:moveTo>
                  <a:lnTo>
                    <a:pt x="8923" y="14353"/>
                  </a:lnTo>
                  <a:lnTo>
                    <a:pt x="826149" y="43071"/>
                  </a:lnTo>
                  <a:lnTo>
                    <a:pt x="834139" y="293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C2B2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9" name="object 49"/>
            <p:cNvSpPr/>
            <p:nvPr/>
          </p:nvSpPr>
          <p:spPr>
            <a:xfrm>
              <a:off x="3826739" y="5513247"/>
              <a:ext cx="826135" cy="43180"/>
            </a:xfrm>
            <a:custGeom>
              <a:avLst/>
              <a:gdLst/>
              <a:ahLst/>
              <a:cxnLst/>
              <a:rect l="l" t="t" r="r" b="b"/>
              <a:pathLst>
                <a:path w="826135" h="43179">
                  <a:moveTo>
                    <a:pt x="0" y="0"/>
                  </a:moveTo>
                  <a:lnTo>
                    <a:pt x="8923" y="14353"/>
                  </a:lnTo>
                  <a:lnTo>
                    <a:pt x="817730" y="42776"/>
                  </a:lnTo>
                  <a:lnTo>
                    <a:pt x="825719" y="290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92C2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0" name="object 50"/>
            <p:cNvSpPr/>
            <p:nvPr/>
          </p:nvSpPr>
          <p:spPr>
            <a:xfrm>
              <a:off x="3831238" y="5520458"/>
              <a:ext cx="817244" cy="42545"/>
            </a:xfrm>
            <a:custGeom>
              <a:avLst/>
              <a:gdLst/>
              <a:ahLst/>
              <a:cxnLst/>
              <a:rect l="l" t="t" r="r" b="b"/>
              <a:pathLst>
                <a:path w="817245" h="42545">
                  <a:moveTo>
                    <a:pt x="0" y="0"/>
                  </a:moveTo>
                  <a:lnTo>
                    <a:pt x="8850" y="14285"/>
                  </a:lnTo>
                  <a:lnTo>
                    <a:pt x="809359" y="42414"/>
                  </a:lnTo>
                  <a:lnTo>
                    <a:pt x="817226" y="287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62C2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1" name="object 51"/>
            <p:cNvSpPr/>
            <p:nvPr/>
          </p:nvSpPr>
          <p:spPr>
            <a:xfrm>
              <a:off x="3835663" y="5527600"/>
              <a:ext cx="808990" cy="42545"/>
            </a:xfrm>
            <a:custGeom>
              <a:avLst/>
              <a:gdLst/>
              <a:ahLst/>
              <a:cxnLst/>
              <a:rect l="l" t="t" r="r" b="b"/>
              <a:pathLst>
                <a:path w="808989" h="42545">
                  <a:moveTo>
                    <a:pt x="0" y="0"/>
                  </a:moveTo>
                  <a:lnTo>
                    <a:pt x="8850" y="14359"/>
                  </a:lnTo>
                  <a:lnTo>
                    <a:pt x="800939" y="42113"/>
                  </a:lnTo>
                  <a:lnTo>
                    <a:pt x="808806" y="284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32C2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2" name="object 52"/>
            <p:cNvSpPr/>
            <p:nvPr/>
          </p:nvSpPr>
          <p:spPr>
            <a:xfrm>
              <a:off x="3840088" y="5534743"/>
              <a:ext cx="800735" cy="41910"/>
            </a:xfrm>
            <a:custGeom>
              <a:avLst/>
              <a:gdLst/>
              <a:ahLst/>
              <a:cxnLst/>
              <a:rect l="l" t="t" r="r" b="b"/>
              <a:pathLst>
                <a:path w="800735" h="41910">
                  <a:moveTo>
                    <a:pt x="0" y="0"/>
                  </a:moveTo>
                  <a:lnTo>
                    <a:pt x="6637" y="10821"/>
                  </a:lnTo>
                  <a:lnTo>
                    <a:pt x="8850" y="14359"/>
                  </a:lnTo>
                  <a:lnTo>
                    <a:pt x="792519" y="41892"/>
                  </a:lnTo>
                  <a:lnTo>
                    <a:pt x="800509" y="281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F2C2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3" name="object 53"/>
            <p:cNvSpPr/>
            <p:nvPr/>
          </p:nvSpPr>
          <p:spPr>
            <a:xfrm>
              <a:off x="3844513" y="5541960"/>
              <a:ext cx="792480" cy="41910"/>
            </a:xfrm>
            <a:custGeom>
              <a:avLst/>
              <a:gdLst/>
              <a:ahLst/>
              <a:cxnLst/>
              <a:rect l="l" t="t" r="r" b="b"/>
              <a:pathLst>
                <a:path w="792479" h="41910">
                  <a:moveTo>
                    <a:pt x="0" y="0"/>
                  </a:moveTo>
                  <a:lnTo>
                    <a:pt x="4498" y="7142"/>
                  </a:lnTo>
                  <a:lnTo>
                    <a:pt x="5531" y="8979"/>
                  </a:lnTo>
                  <a:lnTo>
                    <a:pt x="8850" y="14285"/>
                  </a:lnTo>
                  <a:lnTo>
                    <a:pt x="784099" y="41523"/>
                  </a:lnTo>
                  <a:lnTo>
                    <a:pt x="792089" y="277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B2C2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4" name="object 54"/>
            <p:cNvSpPr/>
            <p:nvPr/>
          </p:nvSpPr>
          <p:spPr>
            <a:xfrm>
              <a:off x="3848938" y="5549102"/>
              <a:ext cx="784225" cy="41275"/>
            </a:xfrm>
            <a:custGeom>
              <a:avLst/>
              <a:gdLst/>
              <a:ahLst/>
              <a:cxnLst/>
              <a:rect l="l" t="t" r="r" b="b"/>
              <a:pathLst>
                <a:path w="784225" h="41275">
                  <a:moveTo>
                    <a:pt x="0" y="0"/>
                  </a:moveTo>
                  <a:lnTo>
                    <a:pt x="8776" y="14279"/>
                  </a:lnTo>
                  <a:lnTo>
                    <a:pt x="775803" y="41228"/>
                  </a:lnTo>
                  <a:lnTo>
                    <a:pt x="783669" y="275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82C2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5" name="object 55"/>
            <p:cNvSpPr/>
            <p:nvPr/>
          </p:nvSpPr>
          <p:spPr>
            <a:xfrm>
              <a:off x="3853363" y="5556245"/>
              <a:ext cx="775335" cy="41275"/>
            </a:xfrm>
            <a:custGeom>
              <a:avLst/>
              <a:gdLst/>
              <a:ahLst/>
              <a:cxnLst/>
              <a:rect l="l" t="t" r="r" b="b"/>
              <a:pathLst>
                <a:path w="775335" h="41275">
                  <a:moveTo>
                    <a:pt x="0" y="0"/>
                  </a:moveTo>
                  <a:lnTo>
                    <a:pt x="6563" y="10821"/>
                  </a:lnTo>
                  <a:lnTo>
                    <a:pt x="8776" y="14353"/>
                  </a:lnTo>
                  <a:lnTo>
                    <a:pt x="767383" y="40934"/>
                  </a:lnTo>
                  <a:lnTo>
                    <a:pt x="775249" y="272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2D2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6" name="object 56"/>
            <p:cNvSpPr/>
            <p:nvPr/>
          </p:nvSpPr>
          <p:spPr>
            <a:xfrm>
              <a:off x="3857714" y="5563382"/>
              <a:ext cx="767080" cy="41275"/>
            </a:xfrm>
            <a:custGeom>
              <a:avLst/>
              <a:gdLst/>
              <a:ahLst/>
              <a:cxnLst/>
              <a:rect l="l" t="t" r="r" b="b"/>
              <a:pathLst>
                <a:path w="767079" h="41275">
                  <a:moveTo>
                    <a:pt x="0" y="0"/>
                  </a:moveTo>
                  <a:lnTo>
                    <a:pt x="8776" y="14359"/>
                  </a:lnTo>
                  <a:lnTo>
                    <a:pt x="759037" y="40719"/>
                  </a:lnTo>
                  <a:lnTo>
                    <a:pt x="767026" y="269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22C2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7" name="object 57"/>
            <p:cNvSpPr/>
            <p:nvPr/>
          </p:nvSpPr>
          <p:spPr>
            <a:xfrm>
              <a:off x="3862139" y="5570598"/>
              <a:ext cx="758825" cy="40640"/>
            </a:xfrm>
            <a:custGeom>
              <a:avLst/>
              <a:gdLst/>
              <a:ahLst/>
              <a:cxnLst/>
              <a:rect l="l" t="t" r="r" b="b"/>
              <a:pathLst>
                <a:path w="758825" h="40639">
                  <a:moveTo>
                    <a:pt x="0" y="0"/>
                  </a:moveTo>
                  <a:lnTo>
                    <a:pt x="8702" y="14285"/>
                  </a:lnTo>
                  <a:lnTo>
                    <a:pt x="750617" y="40350"/>
                  </a:lnTo>
                  <a:lnTo>
                    <a:pt x="758606" y="265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F2D2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8" name="object 58"/>
            <p:cNvSpPr/>
            <p:nvPr/>
          </p:nvSpPr>
          <p:spPr>
            <a:xfrm>
              <a:off x="3866490" y="5577741"/>
              <a:ext cx="750570" cy="40640"/>
            </a:xfrm>
            <a:custGeom>
              <a:avLst/>
              <a:gdLst/>
              <a:ahLst/>
              <a:cxnLst/>
              <a:rect l="l" t="t" r="r" b="b"/>
              <a:pathLst>
                <a:path w="750570" h="40639">
                  <a:moveTo>
                    <a:pt x="0" y="0"/>
                  </a:moveTo>
                  <a:lnTo>
                    <a:pt x="3245" y="5447"/>
                  </a:lnTo>
                  <a:lnTo>
                    <a:pt x="8628" y="14285"/>
                  </a:lnTo>
                  <a:lnTo>
                    <a:pt x="742394" y="40049"/>
                  </a:lnTo>
                  <a:lnTo>
                    <a:pt x="750260" y="263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D2D2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9" name="object 59"/>
            <p:cNvSpPr/>
            <p:nvPr/>
          </p:nvSpPr>
          <p:spPr>
            <a:xfrm>
              <a:off x="3870842" y="5584883"/>
              <a:ext cx="742315" cy="40005"/>
            </a:xfrm>
            <a:custGeom>
              <a:avLst/>
              <a:gdLst/>
              <a:ahLst/>
              <a:cxnLst/>
              <a:rect l="l" t="t" r="r" b="b"/>
              <a:pathLst>
                <a:path w="742314" h="40004">
                  <a:moveTo>
                    <a:pt x="0" y="0"/>
                  </a:moveTo>
                  <a:lnTo>
                    <a:pt x="8555" y="14285"/>
                  </a:lnTo>
                  <a:lnTo>
                    <a:pt x="734048" y="39754"/>
                  </a:lnTo>
                  <a:lnTo>
                    <a:pt x="741914" y="260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2D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0" name="object 60"/>
            <p:cNvSpPr/>
            <p:nvPr/>
          </p:nvSpPr>
          <p:spPr>
            <a:xfrm>
              <a:off x="3875119" y="5592026"/>
              <a:ext cx="734060" cy="40005"/>
            </a:xfrm>
            <a:custGeom>
              <a:avLst/>
              <a:gdLst/>
              <a:ahLst/>
              <a:cxnLst/>
              <a:rect l="l" t="t" r="r" b="b"/>
              <a:pathLst>
                <a:path w="734060" h="40004">
                  <a:moveTo>
                    <a:pt x="0" y="0"/>
                  </a:moveTo>
                  <a:lnTo>
                    <a:pt x="8555" y="14353"/>
                  </a:lnTo>
                  <a:lnTo>
                    <a:pt x="725775" y="39533"/>
                  </a:lnTo>
                  <a:lnTo>
                    <a:pt x="733765" y="257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72C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1" name="object 61"/>
            <p:cNvSpPr/>
            <p:nvPr/>
          </p:nvSpPr>
          <p:spPr>
            <a:xfrm>
              <a:off x="3879397" y="5599169"/>
              <a:ext cx="725805" cy="39370"/>
            </a:xfrm>
            <a:custGeom>
              <a:avLst/>
              <a:gdLst/>
              <a:ahLst/>
              <a:cxnLst/>
              <a:rect l="l" t="t" r="r" b="b"/>
              <a:pathLst>
                <a:path w="725804" h="39370">
                  <a:moveTo>
                    <a:pt x="0" y="0"/>
                  </a:moveTo>
                  <a:lnTo>
                    <a:pt x="8555" y="14353"/>
                  </a:lnTo>
                  <a:lnTo>
                    <a:pt x="717503" y="39238"/>
                  </a:lnTo>
                  <a:lnTo>
                    <a:pt x="725493" y="254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52D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2" name="object 62"/>
            <p:cNvSpPr/>
            <p:nvPr/>
          </p:nvSpPr>
          <p:spPr>
            <a:xfrm>
              <a:off x="3883674" y="5606379"/>
              <a:ext cx="717550" cy="39370"/>
            </a:xfrm>
            <a:custGeom>
              <a:avLst/>
              <a:gdLst/>
              <a:ahLst/>
              <a:cxnLst/>
              <a:rect l="l" t="t" r="r" b="b"/>
              <a:pathLst>
                <a:path w="717550" h="39370">
                  <a:moveTo>
                    <a:pt x="0" y="0"/>
                  </a:moveTo>
                  <a:lnTo>
                    <a:pt x="8481" y="14285"/>
                  </a:lnTo>
                  <a:lnTo>
                    <a:pt x="709231" y="38876"/>
                  </a:lnTo>
                  <a:lnTo>
                    <a:pt x="717220" y="251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2C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3" name="object 63"/>
            <p:cNvSpPr/>
            <p:nvPr/>
          </p:nvSpPr>
          <p:spPr>
            <a:xfrm>
              <a:off x="3887952" y="5613522"/>
              <a:ext cx="709295" cy="38735"/>
            </a:xfrm>
            <a:custGeom>
              <a:avLst/>
              <a:gdLst/>
              <a:ahLst/>
              <a:cxnLst/>
              <a:rect l="l" t="t" r="r" b="b"/>
              <a:pathLst>
                <a:path w="709295" h="38735">
                  <a:moveTo>
                    <a:pt x="0" y="0"/>
                  </a:moveTo>
                  <a:lnTo>
                    <a:pt x="8333" y="14285"/>
                  </a:lnTo>
                  <a:lnTo>
                    <a:pt x="701081" y="38581"/>
                  </a:lnTo>
                  <a:lnTo>
                    <a:pt x="708948" y="248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12D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4" name="object 64"/>
            <p:cNvSpPr/>
            <p:nvPr/>
          </p:nvSpPr>
          <p:spPr>
            <a:xfrm>
              <a:off x="3892155" y="5620665"/>
              <a:ext cx="701040" cy="38735"/>
            </a:xfrm>
            <a:custGeom>
              <a:avLst/>
              <a:gdLst/>
              <a:ahLst/>
              <a:cxnLst/>
              <a:rect l="l" t="t" r="r" b="b"/>
              <a:pathLst>
                <a:path w="701039" h="38735">
                  <a:moveTo>
                    <a:pt x="0" y="0"/>
                  </a:moveTo>
                  <a:lnTo>
                    <a:pt x="8260" y="14285"/>
                  </a:lnTo>
                  <a:lnTo>
                    <a:pt x="692883" y="38360"/>
                  </a:lnTo>
                  <a:lnTo>
                    <a:pt x="700749" y="245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E2D2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5" name="object 65"/>
            <p:cNvSpPr/>
            <p:nvPr/>
          </p:nvSpPr>
          <p:spPr>
            <a:xfrm>
              <a:off x="3896285" y="5627807"/>
              <a:ext cx="692785" cy="38100"/>
            </a:xfrm>
            <a:custGeom>
              <a:avLst/>
              <a:gdLst/>
              <a:ahLst/>
              <a:cxnLst/>
              <a:rect l="l" t="t" r="r" b="b"/>
              <a:pathLst>
                <a:path w="692785" h="38100">
                  <a:moveTo>
                    <a:pt x="0" y="0"/>
                  </a:moveTo>
                  <a:lnTo>
                    <a:pt x="8186" y="14279"/>
                  </a:lnTo>
                  <a:lnTo>
                    <a:pt x="684758" y="38065"/>
                  </a:lnTo>
                  <a:lnTo>
                    <a:pt x="692748" y="242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B2D2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6" name="object 66"/>
            <p:cNvSpPr/>
            <p:nvPr/>
          </p:nvSpPr>
          <p:spPr>
            <a:xfrm>
              <a:off x="3900415" y="5634950"/>
              <a:ext cx="685165" cy="38100"/>
            </a:xfrm>
            <a:custGeom>
              <a:avLst/>
              <a:gdLst/>
              <a:ahLst/>
              <a:cxnLst/>
              <a:rect l="l" t="t" r="r" b="b"/>
              <a:pathLst>
                <a:path w="685164" h="38100">
                  <a:moveTo>
                    <a:pt x="0" y="0"/>
                  </a:moveTo>
                  <a:lnTo>
                    <a:pt x="8038" y="14279"/>
                  </a:lnTo>
                  <a:lnTo>
                    <a:pt x="676633" y="37764"/>
                  </a:lnTo>
                  <a:lnTo>
                    <a:pt x="684623" y="240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82C2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7" name="object 67"/>
            <p:cNvSpPr/>
            <p:nvPr/>
          </p:nvSpPr>
          <p:spPr>
            <a:xfrm>
              <a:off x="3904472" y="5642087"/>
              <a:ext cx="676910" cy="38100"/>
            </a:xfrm>
            <a:custGeom>
              <a:avLst/>
              <a:gdLst/>
              <a:ahLst/>
              <a:cxnLst/>
              <a:rect l="l" t="t" r="r" b="b"/>
              <a:pathLst>
                <a:path w="676910" h="38100">
                  <a:moveTo>
                    <a:pt x="0" y="0"/>
                  </a:moveTo>
                  <a:lnTo>
                    <a:pt x="7891" y="14285"/>
                  </a:lnTo>
                  <a:lnTo>
                    <a:pt x="668705" y="37476"/>
                  </a:lnTo>
                  <a:lnTo>
                    <a:pt x="676572" y="237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52C2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8" name="object 68"/>
            <p:cNvSpPr/>
            <p:nvPr/>
          </p:nvSpPr>
          <p:spPr>
            <a:xfrm>
              <a:off x="3908454" y="5649229"/>
              <a:ext cx="668655" cy="37465"/>
            </a:xfrm>
            <a:custGeom>
              <a:avLst/>
              <a:gdLst/>
              <a:ahLst/>
              <a:cxnLst/>
              <a:rect l="l" t="t" r="r" b="b"/>
              <a:pathLst>
                <a:path w="668654" h="37464">
                  <a:moveTo>
                    <a:pt x="0" y="0"/>
                  </a:moveTo>
                  <a:lnTo>
                    <a:pt x="1032" y="1989"/>
                  </a:lnTo>
                  <a:lnTo>
                    <a:pt x="2138" y="3832"/>
                  </a:lnTo>
                  <a:lnTo>
                    <a:pt x="7670" y="14285"/>
                  </a:lnTo>
                  <a:lnTo>
                    <a:pt x="660728" y="37255"/>
                  </a:lnTo>
                  <a:lnTo>
                    <a:pt x="668594" y="234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42C2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9" name="object 69"/>
            <p:cNvSpPr/>
            <p:nvPr/>
          </p:nvSpPr>
          <p:spPr>
            <a:xfrm>
              <a:off x="3912363" y="5656372"/>
              <a:ext cx="661035" cy="37465"/>
            </a:xfrm>
            <a:custGeom>
              <a:avLst/>
              <a:gdLst/>
              <a:ahLst/>
              <a:cxnLst/>
              <a:rect l="l" t="t" r="r" b="b"/>
              <a:pathLst>
                <a:path w="661035" h="37464">
                  <a:moveTo>
                    <a:pt x="0" y="0"/>
                  </a:moveTo>
                  <a:lnTo>
                    <a:pt x="7301" y="14285"/>
                  </a:lnTo>
                  <a:lnTo>
                    <a:pt x="652824" y="36960"/>
                  </a:lnTo>
                  <a:lnTo>
                    <a:pt x="660814" y="231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12C2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0" name="object 70"/>
            <p:cNvSpPr/>
            <p:nvPr/>
          </p:nvSpPr>
          <p:spPr>
            <a:xfrm>
              <a:off x="3916124" y="5663515"/>
              <a:ext cx="653415" cy="36830"/>
            </a:xfrm>
            <a:custGeom>
              <a:avLst/>
              <a:gdLst/>
              <a:ahLst/>
              <a:cxnLst/>
              <a:rect l="l" t="t" r="r" b="b"/>
              <a:pathLst>
                <a:path w="653414" h="36829">
                  <a:moveTo>
                    <a:pt x="0" y="0"/>
                  </a:moveTo>
                  <a:lnTo>
                    <a:pt x="6785" y="14285"/>
                  </a:lnTo>
                  <a:lnTo>
                    <a:pt x="645068" y="36665"/>
                  </a:lnTo>
                  <a:lnTo>
                    <a:pt x="653058" y="229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E2C2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1" name="object 71"/>
            <p:cNvSpPr/>
            <p:nvPr/>
          </p:nvSpPr>
          <p:spPr>
            <a:xfrm>
              <a:off x="3919664" y="5670658"/>
              <a:ext cx="645795" cy="36830"/>
            </a:xfrm>
            <a:custGeom>
              <a:avLst/>
              <a:gdLst/>
              <a:ahLst/>
              <a:cxnLst/>
              <a:rect l="l" t="t" r="r" b="b"/>
              <a:pathLst>
                <a:path w="645795" h="36829">
                  <a:moveTo>
                    <a:pt x="0" y="0"/>
                  </a:moveTo>
                  <a:lnTo>
                    <a:pt x="2286" y="4858"/>
                  </a:lnTo>
                  <a:lnTo>
                    <a:pt x="3908" y="8831"/>
                  </a:lnTo>
                  <a:lnTo>
                    <a:pt x="4941" y="12000"/>
                  </a:lnTo>
                  <a:lnTo>
                    <a:pt x="5383" y="14205"/>
                  </a:lnTo>
                  <a:lnTo>
                    <a:pt x="637656" y="36370"/>
                  </a:lnTo>
                  <a:lnTo>
                    <a:pt x="645523" y="226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B2C2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2" name="object 72"/>
            <p:cNvSpPr/>
            <p:nvPr/>
          </p:nvSpPr>
          <p:spPr>
            <a:xfrm>
              <a:off x="3922909" y="5677800"/>
              <a:ext cx="638810" cy="36195"/>
            </a:xfrm>
            <a:custGeom>
              <a:avLst/>
              <a:gdLst/>
              <a:ahLst/>
              <a:cxnLst/>
              <a:rect l="l" t="t" r="r" b="b"/>
              <a:pathLst>
                <a:path w="638810" h="36195">
                  <a:moveTo>
                    <a:pt x="0" y="0"/>
                  </a:moveTo>
                  <a:lnTo>
                    <a:pt x="885" y="2352"/>
                  </a:lnTo>
                  <a:lnTo>
                    <a:pt x="1991" y="5963"/>
                  </a:lnTo>
                  <a:lnTo>
                    <a:pt x="2138" y="9052"/>
                  </a:lnTo>
                  <a:lnTo>
                    <a:pt x="2433" y="14058"/>
                  </a:lnTo>
                  <a:lnTo>
                    <a:pt x="630416" y="36149"/>
                  </a:lnTo>
                  <a:lnTo>
                    <a:pt x="638283" y="22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A2C2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3" name="object 73"/>
            <p:cNvSpPr/>
            <p:nvPr/>
          </p:nvSpPr>
          <p:spPr>
            <a:xfrm>
              <a:off x="3925048" y="5684863"/>
              <a:ext cx="632460" cy="36195"/>
            </a:xfrm>
            <a:custGeom>
              <a:avLst/>
              <a:gdLst/>
              <a:ahLst/>
              <a:cxnLst/>
              <a:rect l="l" t="t" r="r" b="b"/>
              <a:pathLst>
                <a:path w="632460" h="36195">
                  <a:moveTo>
                    <a:pt x="0" y="0"/>
                  </a:moveTo>
                  <a:lnTo>
                    <a:pt x="0" y="2284"/>
                  </a:lnTo>
                  <a:lnTo>
                    <a:pt x="221" y="6184"/>
                  </a:lnTo>
                  <a:lnTo>
                    <a:pt x="663" y="9648"/>
                  </a:lnTo>
                  <a:lnTo>
                    <a:pt x="1622" y="14064"/>
                  </a:lnTo>
                  <a:lnTo>
                    <a:pt x="624283" y="35928"/>
                  </a:lnTo>
                  <a:lnTo>
                    <a:pt x="632272" y="221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92C2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4" name="object 74"/>
            <p:cNvSpPr/>
            <p:nvPr/>
          </p:nvSpPr>
          <p:spPr>
            <a:xfrm>
              <a:off x="3925343" y="5691858"/>
              <a:ext cx="628015" cy="35560"/>
            </a:xfrm>
            <a:custGeom>
              <a:avLst/>
              <a:gdLst/>
              <a:ahLst/>
              <a:cxnLst/>
              <a:rect l="l" t="t" r="r" b="b"/>
              <a:pathLst>
                <a:path w="628014" h="35560">
                  <a:moveTo>
                    <a:pt x="0" y="0"/>
                  </a:moveTo>
                  <a:lnTo>
                    <a:pt x="613110" y="35560"/>
                  </a:lnTo>
                  <a:lnTo>
                    <a:pt x="621652" y="33060"/>
                  </a:lnTo>
                  <a:lnTo>
                    <a:pt x="627983" y="220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62B2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5" name="object 75"/>
            <p:cNvSpPr/>
            <p:nvPr/>
          </p:nvSpPr>
          <p:spPr>
            <a:xfrm>
              <a:off x="3926671" y="5698928"/>
              <a:ext cx="622935" cy="34925"/>
            </a:xfrm>
            <a:custGeom>
              <a:avLst/>
              <a:gdLst/>
              <a:ahLst/>
              <a:cxnLst/>
              <a:rect l="l" t="t" r="r" b="b"/>
              <a:pathLst>
                <a:path w="622935" h="34925">
                  <a:moveTo>
                    <a:pt x="0" y="0"/>
                  </a:moveTo>
                  <a:lnTo>
                    <a:pt x="11210" y="12369"/>
                  </a:lnTo>
                  <a:lnTo>
                    <a:pt x="17331" y="14653"/>
                  </a:lnTo>
                  <a:lnTo>
                    <a:pt x="590395" y="34749"/>
                  </a:lnTo>
                  <a:lnTo>
                    <a:pt x="620325" y="25991"/>
                  </a:lnTo>
                  <a:lnTo>
                    <a:pt x="622660" y="218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2C2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6" name="object 76"/>
            <p:cNvSpPr/>
            <p:nvPr/>
          </p:nvSpPr>
          <p:spPr>
            <a:xfrm>
              <a:off x="3929916" y="5706070"/>
              <a:ext cx="608965" cy="34290"/>
            </a:xfrm>
            <a:custGeom>
              <a:avLst/>
              <a:gdLst/>
              <a:ahLst/>
              <a:cxnLst/>
              <a:rect l="l" t="t" r="r" b="b"/>
              <a:pathLst>
                <a:path w="608964" h="34289">
                  <a:moveTo>
                    <a:pt x="0" y="0"/>
                  </a:moveTo>
                  <a:lnTo>
                    <a:pt x="737" y="884"/>
                  </a:lnTo>
                  <a:lnTo>
                    <a:pt x="2876" y="3015"/>
                  </a:lnTo>
                  <a:lnTo>
                    <a:pt x="5531" y="4636"/>
                  </a:lnTo>
                  <a:lnTo>
                    <a:pt x="7522" y="5226"/>
                  </a:lnTo>
                  <a:lnTo>
                    <a:pt x="8112" y="5226"/>
                  </a:lnTo>
                  <a:lnTo>
                    <a:pt x="34515" y="15163"/>
                  </a:lnTo>
                  <a:lnTo>
                    <a:pt x="565639" y="33864"/>
                  </a:lnTo>
                  <a:lnTo>
                    <a:pt x="608537" y="213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12B2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7" name="object 77"/>
            <p:cNvSpPr/>
            <p:nvPr/>
          </p:nvSpPr>
          <p:spPr>
            <a:xfrm>
              <a:off x="3944002" y="5713581"/>
              <a:ext cx="573405" cy="33020"/>
            </a:xfrm>
            <a:custGeom>
              <a:avLst/>
              <a:gdLst/>
              <a:ahLst/>
              <a:cxnLst/>
              <a:rect l="l" t="t" r="r" b="b"/>
              <a:pathLst>
                <a:path w="573404" h="33020">
                  <a:moveTo>
                    <a:pt x="0" y="0"/>
                  </a:moveTo>
                  <a:lnTo>
                    <a:pt x="40783" y="15384"/>
                  </a:lnTo>
                  <a:lnTo>
                    <a:pt x="530165" y="32612"/>
                  </a:lnTo>
                  <a:lnTo>
                    <a:pt x="573063" y="200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F2B2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8" name="object 78"/>
            <p:cNvSpPr/>
            <p:nvPr/>
          </p:nvSpPr>
          <p:spPr>
            <a:xfrm>
              <a:off x="3964431" y="5721234"/>
              <a:ext cx="531495" cy="31750"/>
            </a:xfrm>
            <a:custGeom>
              <a:avLst/>
              <a:gdLst/>
              <a:ahLst/>
              <a:cxnLst/>
              <a:rect l="l" t="t" r="r" b="b"/>
              <a:pathLst>
                <a:path w="531495" h="31750">
                  <a:moveTo>
                    <a:pt x="0" y="0"/>
                  </a:moveTo>
                  <a:lnTo>
                    <a:pt x="40783" y="15464"/>
                  </a:lnTo>
                  <a:lnTo>
                    <a:pt x="488349" y="31217"/>
                  </a:lnTo>
                  <a:lnTo>
                    <a:pt x="531124" y="187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D2B2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9" name="object 79"/>
            <p:cNvSpPr/>
            <p:nvPr/>
          </p:nvSpPr>
          <p:spPr>
            <a:xfrm>
              <a:off x="3984786" y="5728966"/>
              <a:ext cx="489584" cy="29845"/>
            </a:xfrm>
            <a:custGeom>
              <a:avLst/>
              <a:gdLst/>
              <a:ahLst/>
              <a:cxnLst/>
              <a:rect l="l" t="t" r="r" b="b"/>
              <a:pathLst>
                <a:path w="489585" h="29845">
                  <a:moveTo>
                    <a:pt x="0" y="0"/>
                  </a:moveTo>
                  <a:lnTo>
                    <a:pt x="40783" y="15464"/>
                  </a:lnTo>
                  <a:lnTo>
                    <a:pt x="446545" y="29743"/>
                  </a:lnTo>
                  <a:lnTo>
                    <a:pt x="489381" y="172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C2B2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0" name="object 80"/>
            <p:cNvSpPr/>
            <p:nvPr/>
          </p:nvSpPr>
          <p:spPr>
            <a:xfrm>
              <a:off x="4005214" y="5736699"/>
              <a:ext cx="447675" cy="28575"/>
            </a:xfrm>
            <a:custGeom>
              <a:avLst/>
              <a:gdLst/>
              <a:ahLst/>
              <a:cxnLst/>
              <a:rect l="l" t="t" r="r" b="b"/>
              <a:pathLst>
                <a:path w="447675" h="28575">
                  <a:moveTo>
                    <a:pt x="0" y="0"/>
                  </a:moveTo>
                  <a:lnTo>
                    <a:pt x="40783" y="15458"/>
                  </a:lnTo>
                  <a:lnTo>
                    <a:pt x="404728" y="28196"/>
                  </a:lnTo>
                  <a:lnTo>
                    <a:pt x="447565" y="15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A2A2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1" name="object 81"/>
            <p:cNvSpPr/>
            <p:nvPr/>
          </p:nvSpPr>
          <p:spPr>
            <a:xfrm>
              <a:off x="4025570" y="5744431"/>
              <a:ext cx="405765" cy="27305"/>
            </a:xfrm>
            <a:custGeom>
              <a:avLst/>
              <a:gdLst/>
              <a:ahLst/>
              <a:cxnLst/>
              <a:rect l="l" t="t" r="r" b="b"/>
              <a:pathLst>
                <a:path w="405764" h="27304">
                  <a:moveTo>
                    <a:pt x="0" y="0"/>
                  </a:moveTo>
                  <a:lnTo>
                    <a:pt x="40783" y="15458"/>
                  </a:lnTo>
                  <a:lnTo>
                    <a:pt x="362986" y="26722"/>
                  </a:lnTo>
                  <a:lnTo>
                    <a:pt x="405761" y="142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82A2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2" name="object 82"/>
            <p:cNvSpPr/>
            <p:nvPr/>
          </p:nvSpPr>
          <p:spPr>
            <a:xfrm>
              <a:off x="4045998" y="5752157"/>
              <a:ext cx="364490" cy="25400"/>
            </a:xfrm>
            <a:custGeom>
              <a:avLst/>
              <a:gdLst/>
              <a:ahLst/>
              <a:cxnLst/>
              <a:rect l="l" t="t" r="r" b="b"/>
              <a:pathLst>
                <a:path w="364489" h="25400">
                  <a:moveTo>
                    <a:pt x="0" y="0"/>
                  </a:moveTo>
                  <a:lnTo>
                    <a:pt x="40783" y="15464"/>
                  </a:lnTo>
                  <a:lnTo>
                    <a:pt x="321108" y="25255"/>
                  </a:lnTo>
                  <a:lnTo>
                    <a:pt x="363945" y="127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2A2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3" name="object 83"/>
            <p:cNvSpPr/>
            <p:nvPr/>
          </p:nvSpPr>
          <p:spPr>
            <a:xfrm>
              <a:off x="4066353" y="5759889"/>
              <a:ext cx="322580" cy="24130"/>
            </a:xfrm>
            <a:custGeom>
              <a:avLst/>
              <a:gdLst/>
              <a:ahLst/>
              <a:cxnLst/>
              <a:rect l="l" t="t" r="r" b="b"/>
              <a:pathLst>
                <a:path w="322579" h="24129">
                  <a:moveTo>
                    <a:pt x="0" y="0"/>
                  </a:moveTo>
                  <a:lnTo>
                    <a:pt x="40783" y="15387"/>
                  </a:lnTo>
                  <a:lnTo>
                    <a:pt x="279365" y="23781"/>
                  </a:lnTo>
                  <a:lnTo>
                    <a:pt x="322202" y="112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32A2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4" name="object 84"/>
            <p:cNvSpPr/>
            <p:nvPr/>
          </p:nvSpPr>
          <p:spPr>
            <a:xfrm>
              <a:off x="4086782" y="5767622"/>
              <a:ext cx="280670" cy="22860"/>
            </a:xfrm>
            <a:custGeom>
              <a:avLst/>
              <a:gdLst/>
              <a:ahLst/>
              <a:cxnLst/>
              <a:rect l="l" t="t" r="r" b="b"/>
              <a:pathLst>
                <a:path w="280670" h="22860">
                  <a:moveTo>
                    <a:pt x="0" y="0"/>
                  </a:moveTo>
                  <a:lnTo>
                    <a:pt x="40783" y="15386"/>
                  </a:lnTo>
                  <a:lnTo>
                    <a:pt x="237487" y="22307"/>
                  </a:lnTo>
                  <a:lnTo>
                    <a:pt x="280324" y="9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0292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5" name="object 85"/>
            <p:cNvSpPr/>
            <p:nvPr/>
          </p:nvSpPr>
          <p:spPr>
            <a:xfrm>
              <a:off x="4107137" y="5775277"/>
              <a:ext cx="238760" cy="20955"/>
            </a:xfrm>
            <a:custGeom>
              <a:avLst/>
              <a:gdLst/>
              <a:ahLst/>
              <a:cxnLst/>
              <a:rect l="l" t="t" r="r" b="b"/>
              <a:pathLst>
                <a:path w="238760" h="20954">
                  <a:moveTo>
                    <a:pt x="0" y="0"/>
                  </a:moveTo>
                  <a:lnTo>
                    <a:pt x="40783" y="15460"/>
                  </a:lnTo>
                  <a:lnTo>
                    <a:pt x="195745" y="20909"/>
                  </a:lnTo>
                  <a:lnTo>
                    <a:pt x="238581" y="83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292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6" name="object 86"/>
            <p:cNvSpPr/>
            <p:nvPr/>
          </p:nvSpPr>
          <p:spPr>
            <a:xfrm>
              <a:off x="4127566" y="5783008"/>
              <a:ext cx="196850" cy="19685"/>
            </a:xfrm>
            <a:custGeom>
              <a:avLst/>
              <a:gdLst/>
              <a:ahLst/>
              <a:cxnLst/>
              <a:rect l="l" t="t" r="r" b="b"/>
              <a:pathLst>
                <a:path w="196850" h="19685">
                  <a:moveTo>
                    <a:pt x="0" y="0"/>
                  </a:moveTo>
                  <a:lnTo>
                    <a:pt x="40783" y="15461"/>
                  </a:lnTo>
                  <a:lnTo>
                    <a:pt x="158476" y="19584"/>
                  </a:lnTo>
                  <a:lnTo>
                    <a:pt x="161426" y="17228"/>
                  </a:lnTo>
                  <a:lnTo>
                    <a:pt x="196704" y="6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E292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7" name="object 87"/>
            <p:cNvSpPr/>
            <p:nvPr/>
          </p:nvSpPr>
          <p:spPr>
            <a:xfrm>
              <a:off x="4147921" y="5790738"/>
              <a:ext cx="155575" cy="19050"/>
            </a:xfrm>
            <a:custGeom>
              <a:avLst/>
              <a:gdLst/>
              <a:ahLst/>
              <a:cxnLst/>
              <a:rect l="l" t="t" r="r" b="b"/>
              <a:pathLst>
                <a:path w="155575" h="19050">
                  <a:moveTo>
                    <a:pt x="0" y="0"/>
                  </a:moveTo>
                  <a:lnTo>
                    <a:pt x="40783" y="15461"/>
                  </a:lnTo>
                  <a:lnTo>
                    <a:pt x="129702" y="18553"/>
                  </a:lnTo>
                  <a:lnTo>
                    <a:pt x="141071" y="9498"/>
                  </a:lnTo>
                  <a:lnTo>
                    <a:pt x="154961" y="5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292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8" name="object 88"/>
            <p:cNvSpPr/>
            <p:nvPr/>
          </p:nvSpPr>
          <p:spPr>
            <a:xfrm>
              <a:off x="4168343" y="5798476"/>
              <a:ext cx="118110" cy="22225"/>
            </a:xfrm>
            <a:custGeom>
              <a:avLst/>
              <a:gdLst/>
              <a:ahLst/>
              <a:cxnLst/>
              <a:rect l="l" t="t" r="r" b="b"/>
              <a:pathLst>
                <a:path w="118110" h="22225">
                  <a:moveTo>
                    <a:pt x="117690" y="4127"/>
                  </a:moveTo>
                  <a:lnTo>
                    <a:pt x="0" y="0"/>
                  </a:lnTo>
                  <a:lnTo>
                    <a:pt x="20358" y="7734"/>
                  </a:lnTo>
                  <a:lnTo>
                    <a:pt x="41668" y="15824"/>
                  </a:lnTo>
                  <a:lnTo>
                    <a:pt x="78549" y="22009"/>
                  </a:lnTo>
                  <a:lnTo>
                    <a:pt x="83629" y="21932"/>
                  </a:lnTo>
                  <a:lnTo>
                    <a:pt x="100431" y="17526"/>
                  </a:lnTo>
                  <a:lnTo>
                    <a:pt x="102514" y="16268"/>
                  </a:lnTo>
                  <a:lnTo>
                    <a:pt x="102857" y="15989"/>
                  </a:lnTo>
                  <a:lnTo>
                    <a:pt x="103124" y="15824"/>
                  </a:lnTo>
                  <a:lnTo>
                    <a:pt x="106197" y="13322"/>
                  </a:lnTo>
                  <a:lnTo>
                    <a:pt x="117690" y="4127"/>
                  </a:lnTo>
                  <a:close/>
                </a:path>
              </a:pathLst>
            </a:custGeom>
            <a:solidFill>
              <a:srgbClr val="5A292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9" name="object 89"/>
            <p:cNvSpPr/>
            <p:nvPr/>
          </p:nvSpPr>
          <p:spPr>
            <a:xfrm>
              <a:off x="4183026" y="5488877"/>
              <a:ext cx="120014" cy="339725"/>
            </a:xfrm>
            <a:custGeom>
              <a:avLst/>
              <a:gdLst/>
              <a:ahLst/>
              <a:cxnLst/>
              <a:rect l="l" t="t" r="r" b="b"/>
              <a:pathLst>
                <a:path w="120014" h="339725">
                  <a:moveTo>
                    <a:pt x="0" y="0"/>
                  </a:moveTo>
                  <a:lnTo>
                    <a:pt x="368" y="80615"/>
                  </a:lnTo>
                  <a:lnTo>
                    <a:pt x="1548" y="153651"/>
                  </a:lnTo>
                  <a:lnTo>
                    <a:pt x="3097" y="209607"/>
                  </a:lnTo>
                  <a:lnTo>
                    <a:pt x="5457" y="264237"/>
                  </a:lnTo>
                  <a:lnTo>
                    <a:pt x="7965" y="304290"/>
                  </a:lnTo>
                  <a:lnTo>
                    <a:pt x="35990" y="335655"/>
                  </a:lnTo>
                  <a:lnTo>
                    <a:pt x="63720" y="339262"/>
                  </a:lnTo>
                  <a:lnTo>
                    <a:pt x="66596" y="339262"/>
                  </a:lnTo>
                  <a:lnTo>
                    <a:pt x="109592" y="318279"/>
                  </a:lnTo>
                  <a:lnTo>
                    <a:pt x="119426" y="315408"/>
                  </a:lnTo>
                  <a:lnTo>
                    <a:pt x="112235" y="273738"/>
                  </a:lnTo>
                  <a:lnTo>
                    <a:pt x="109654" y="216161"/>
                  </a:lnTo>
                  <a:lnTo>
                    <a:pt x="109592" y="194738"/>
                  </a:lnTo>
                  <a:lnTo>
                    <a:pt x="110023" y="161604"/>
                  </a:lnTo>
                  <a:lnTo>
                    <a:pt x="111866" y="107196"/>
                  </a:lnTo>
                  <a:lnTo>
                    <a:pt x="114448" y="58456"/>
                  </a:lnTo>
                  <a:lnTo>
                    <a:pt x="118442" y="1179"/>
                  </a:lnTo>
                  <a:lnTo>
                    <a:pt x="102094" y="10379"/>
                  </a:lnTo>
                  <a:lnTo>
                    <a:pt x="64236" y="21053"/>
                  </a:lnTo>
                  <a:lnTo>
                    <a:pt x="58557" y="21127"/>
                  </a:lnTo>
                  <a:lnTo>
                    <a:pt x="52805" y="20758"/>
                  </a:lnTo>
                  <a:lnTo>
                    <a:pt x="16667" y="78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E221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90" name="object 9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90696" y="5500952"/>
              <a:ext cx="102598" cy="319530"/>
            </a:xfrm>
            <a:prstGeom prst="rect">
              <a:avLst/>
            </a:prstGeom>
          </p:spPr>
        </p:pic>
        <p:sp>
          <p:nvSpPr>
            <p:cNvPr id="91" name="object 91"/>
            <p:cNvSpPr/>
            <p:nvPr/>
          </p:nvSpPr>
          <p:spPr>
            <a:xfrm>
              <a:off x="3752761" y="5257329"/>
              <a:ext cx="955675" cy="244475"/>
            </a:xfrm>
            <a:custGeom>
              <a:avLst/>
              <a:gdLst/>
              <a:ahLst/>
              <a:cxnLst/>
              <a:rect l="l" t="t" r="r" b="b"/>
              <a:pathLst>
                <a:path w="955675" h="244475">
                  <a:moveTo>
                    <a:pt x="54419" y="43942"/>
                  </a:moveTo>
                  <a:lnTo>
                    <a:pt x="40119" y="39243"/>
                  </a:lnTo>
                  <a:lnTo>
                    <a:pt x="15125" y="31521"/>
                  </a:lnTo>
                  <a:lnTo>
                    <a:pt x="6858" y="29083"/>
                  </a:lnTo>
                  <a:lnTo>
                    <a:pt x="1701" y="27686"/>
                  </a:lnTo>
                  <a:lnTo>
                    <a:pt x="0" y="27165"/>
                  </a:lnTo>
                  <a:lnTo>
                    <a:pt x="1028" y="27533"/>
                  </a:lnTo>
                  <a:lnTo>
                    <a:pt x="2501" y="27978"/>
                  </a:lnTo>
                  <a:lnTo>
                    <a:pt x="4800" y="28714"/>
                  </a:lnTo>
                  <a:lnTo>
                    <a:pt x="8039" y="29667"/>
                  </a:lnTo>
                  <a:lnTo>
                    <a:pt x="54419" y="43942"/>
                  </a:lnTo>
                  <a:close/>
                </a:path>
                <a:path w="955675" h="244475">
                  <a:moveTo>
                    <a:pt x="446659" y="227761"/>
                  </a:moveTo>
                  <a:lnTo>
                    <a:pt x="380111" y="187299"/>
                  </a:lnTo>
                  <a:lnTo>
                    <a:pt x="336232" y="162128"/>
                  </a:lnTo>
                  <a:lnTo>
                    <a:pt x="286893" y="135255"/>
                  </a:lnTo>
                  <a:lnTo>
                    <a:pt x="248094" y="115443"/>
                  </a:lnTo>
                  <a:lnTo>
                    <a:pt x="209308" y="97193"/>
                  </a:lnTo>
                  <a:lnTo>
                    <a:pt x="171843" y="81356"/>
                  </a:lnTo>
                  <a:lnTo>
                    <a:pt x="54419" y="43942"/>
                  </a:lnTo>
                  <a:lnTo>
                    <a:pt x="75082" y="50876"/>
                  </a:lnTo>
                  <a:lnTo>
                    <a:pt x="106641" y="62141"/>
                  </a:lnTo>
                  <a:lnTo>
                    <a:pt x="154508" y="80556"/>
                  </a:lnTo>
                  <a:lnTo>
                    <a:pt x="193814" y="96964"/>
                  </a:lnTo>
                  <a:lnTo>
                    <a:pt x="235115" y="115519"/>
                  </a:lnTo>
                  <a:lnTo>
                    <a:pt x="277749" y="136347"/>
                  </a:lnTo>
                  <a:lnTo>
                    <a:pt x="434390" y="220941"/>
                  </a:lnTo>
                  <a:lnTo>
                    <a:pt x="446659" y="227761"/>
                  </a:lnTo>
                  <a:close/>
                </a:path>
                <a:path w="955675" h="244475">
                  <a:moveTo>
                    <a:pt x="447522" y="228307"/>
                  </a:moveTo>
                  <a:lnTo>
                    <a:pt x="446659" y="227761"/>
                  </a:lnTo>
                  <a:lnTo>
                    <a:pt x="447294" y="228168"/>
                  </a:lnTo>
                  <a:lnTo>
                    <a:pt x="447522" y="228307"/>
                  </a:lnTo>
                  <a:close/>
                </a:path>
                <a:path w="955675" h="244475">
                  <a:moveTo>
                    <a:pt x="453415" y="223456"/>
                  </a:moveTo>
                  <a:lnTo>
                    <a:pt x="415658" y="196291"/>
                  </a:lnTo>
                  <a:lnTo>
                    <a:pt x="379222" y="171183"/>
                  </a:lnTo>
                  <a:lnTo>
                    <a:pt x="346697" y="149529"/>
                  </a:lnTo>
                  <a:lnTo>
                    <a:pt x="311150" y="126784"/>
                  </a:lnTo>
                  <a:lnTo>
                    <a:pt x="273837" y="104114"/>
                  </a:lnTo>
                  <a:lnTo>
                    <a:pt x="235927" y="82613"/>
                  </a:lnTo>
                  <a:lnTo>
                    <a:pt x="198831" y="63538"/>
                  </a:lnTo>
                  <a:lnTo>
                    <a:pt x="163728" y="47929"/>
                  </a:lnTo>
                  <a:lnTo>
                    <a:pt x="97282" y="24079"/>
                  </a:lnTo>
                  <a:lnTo>
                    <a:pt x="59143" y="11417"/>
                  </a:lnTo>
                  <a:lnTo>
                    <a:pt x="20281" y="444"/>
                  </a:lnTo>
                  <a:lnTo>
                    <a:pt x="17995" y="0"/>
                  </a:lnTo>
                  <a:lnTo>
                    <a:pt x="17780" y="0"/>
                  </a:lnTo>
                  <a:lnTo>
                    <a:pt x="32677" y="5080"/>
                  </a:lnTo>
                  <a:lnTo>
                    <a:pt x="43662" y="9055"/>
                  </a:lnTo>
                  <a:lnTo>
                    <a:pt x="82156" y="23787"/>
                  </a:lnTo>
                  <a:lnTo>
                    <a:pt x="133642" y="45199"/>
                  </a:lnTo>
                  <a:lnTo>
                    <a:pt x="181864" y="67144"/>
                  </a:lnTo>
                  <a:lnTo>
                    <a:pt x="234378" y="93218"/>
                  </a:lnTo>
                  <a:lnTo>
                    <a:pt x="275526" y="115443"/>
                  </a:lnTo>
                  <a:lnTo>
                    <a:pt x="446557" y="219113"/>
                  </a:lnTo>
                  <a:lnTo>
                    <a:pt x="450024" y="221310"/>
                  </a:lnTo>
                  <a:lnTo>
                    <a:pt x="452310" y="222719"/>
                  </a:lnTo>
                  <a:lnTo>
                    <a:pt x="453415" y="223456"/>
                  </a:lnTo>
                  <a:close/>
                </a:path>
                <a:path w="955675" h="244475">
                  <a:moveTo>
                    <a:pt x="454152" y="223964"/>
                  </a:moveTo>
                  <a:lnTo>
                    <a:pt x="453415" y="223456"/>
                  </a:lnTo>
                  <a:lnTo>
                    <a:pt x="454012" y="223901"/>
                  </a:lnTo>
                  <a:lnTo>
                    <a:pt x="454152" y="223964"/>
                  </a:lnTo>
                  <a:close/>
                </a:path>
                <a:path w="955675" h="244475">
                  <a:moveTo>
                    <a:pt x="509155" y="243408"/>
                  </a:moveTo>
                  <a:lnTo>
                    <a:pt x="508139" y="243992"/>
                  </a:lnTo>
                  <a:lnTo>
                    <a:pt x="508381" y="243928"/>
                  </a:lnTo>
                  <a:lnTo>
                    <a:pt x="509155" y="243408"/>
                  </a:lnTo>
                  <a:close/>
                </a:path>
                <a:path w="955675" h="244475">
                  <a:moveTo>
                    <a:pt x="901877" y="59410"/>
                  </a:moveTo>
                  <a:lnTo>
                    <a:pt x="818629" y="84886"/>
                  </a:lnTo>
                  <a:lnTo>
                    <a:pt x="771486" y="102044"/>
                  </a:lnTo>
                  <a:lnTo>
                    <a:pt x="733450" y="118757"/>
                  </a:lnTo>
                  <a:lnTo>
                    <a:pt x="694486" y="137680"/>
                  </a:lnTo>
                  <a:lnTo>
                    <a:pt x="656069" y="157708"/>
                  </a:lnTo>
                  <a:lnTo>
                    <a:pt x="607758" y="184429"/>
                  </a:lnTo>
                  <a:lnTo>
                    <a:pt x="556564" y="214249"/>
                  </a:lnTo>
                  <a:lnTo>
                    <a:pt x="510476" y="242519"/>
                  </a:lnTo>
                  <a:lnTo>
                    <a:pt x="509155" y="243408"/>
                  </a:lnTo>
                  <a:lnTo>
                    <a:pt x="510044" y="242887"/>
                  </a:lnTo>
                  <a:lnTo>
                    <a:pt x="521169" y="236702"/>
                  </a:lnTo>
                  <a:lnTo>
                    <a:pt x="649122" y="167132"/>
                  </a:lnTo>
                  <a:lnTo>
                    <a:pt x="692213" y="144894"/>
                  </a:lnTo>
                  <a:lnTo>
                    <a:pt x="748195" y="118605"/>
                  </a:lnTo>
                  <a:lnTo>
                    <a:pt x="801052" y="96304"/>
                  </a:lnTo>
                  <a:lnTo>
                    <a:pt x="837552" y="82092"/>
                  </a:lnTo>
                  <a:lnTo>
                    <a:pt x="890104" y="63322"/>
                  </a:lnTo>
                  <a:lnTo>
                    <a:pt x="901877" y="59410"/>
                  </a:lnTo>
                  <a:close/>
                </a:path>
                <a:path w="955675" h="244475">
                  <a:moveTo>
                    <a:pt x="955675" y="42926"/>
                  </a:moveTo>
                  <a:lnTo>
                    <a:pt x="953897" y="43446"/>
                  </a:lnTo>
                  <a:lnTo>
                    <a:pt x="948791" y="44831"/>
                  </a:lnTo>
                  <a:lnTo>
                    <a:pt x="929309" y="50660"/>
                  </a:lnTo>
                  <a:lnTo>
                    <a:pt x="915492" y="55003"/>
                  </a:lnTo>
                  <a:lnTo>
                    <a:pt x="901877" y="59410"/>
                  </a:lnTo>
                  <a:lnTo>
                    <a:pt x="947572" y="45427"/>
                  </a:lnTo>
                  <a:lnTo>
                    <a:pt x="950760" y="44399"/>
                  </a:lnTo>
                  <a:lnTo>
                    <a:pt x="954633" y="43294"/>
                  </a:lnTo>
                  <a:lnTo>
                    <a:pt x="955675" y="42926"/>
                  </a:lnTo>
                  <a:close/>
                </a:path>
              </a:pathLst>
            </a:custGeom>
            <a:solidFill>
              <a:srgbClr val="BA82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92" name="object 9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79170" y="5484455"/>
              <a:ext cx="139904" cy="136209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59841" y="5478492"/>
              <a:ext cx="139879" cy="13613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 MT"/>
                <a:cs typeface="Arial MT"/>
              </a:rPr>
              <a:t>1</a:t>
            </a:r>
            <a:r>
              <a:rPr lang="es-ES" spc="-10" dirty="0">
                <a:latin typeface="Arial MT"/>
                <a:cs typeface="Arial MT"/>
              </a:rPr>
              <a:t>8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6427114"/>
            <a:ext cx="7645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/0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5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/2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21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26957" y="6427114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15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1041653"/>
            <a:ext cx="7671434" cy="3083536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5600" marR="5080" indent="-342900">
              <a:lnSpc>
                <a:spcPts val="2590"/>
              </a:lnSpc>
              <a:spcBef>
                <a:spcPts val="425"/>
              </a:spcBef>
              <a:buFont typeface="Arial MT"/>
              <a:buChar char="•"/>
              <a:tabLst>
                <a:tab pos="354965" algn="l"/>
                <a:tab pos="355600" algn="l"/>
                <a:tab pos="1751330" algn="l"/>
                <a:tab pos="3134360" algn="l"/>
                <a:tab pos="3669029" algn="l"/>
                <a:tab pos="5386705" algn="l"/>
                <a:tab pos="5920105" algn="l"/>
                <a:tab pos="6522720" algn="l"/>
              </a:tabLst>
            </a:pPr>
            <a:r>
              <a:rPr sz="2400" b="1" dirty="0">
                <a:solidFill>
                  <a:srgbClr val="585858"/>
                </a:solidFill>
                <a:latin typeface="Arial"/>
                <a:cs typeface="Arial"/>
              </a:rPr>
              <a:t>Algu</a:t>
            </a:r>
            <a:r>
              <a:rPr sz="2400" b="1" spc="-10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os</a:t>
            </a:r>
            <a:r>
              <a:rPr sz="2400" b="1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cri</a:t>
            </a:r>
            <a:r>
              <a:rPr sz="2400" b="1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erios</a:t>
            </a:r>
            <a:r>
              <a:rPr sz="2400" b="1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2400" b="1" spc="-10" dirty="0">
                <a:solidFill>
                  <a:srgbClr val="585858"/>
                </a:solidFill>
                <a:latin typeface="Arial"/>
                <a:cs typeface="Arial"/>
              </a:rPr>
              <a:t>d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sz="2400" b="1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2400" b="1" spc="-15" dirty="0">
                <a:solidFill>
                  <a:srgbClr val="585858"/>
                </a:solidFill>
                <a:latin typeface="Arial"/>
                <a:cs typeface="Arial"/>
              </a:rPr>
              <a:t>p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lic</a:t>
            </a:r>
            <a:r>
              <a:rPr sz="2400" b="1" spc="-15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ción</a:t>
            </a:r>
            <a:r>
              <a:rPr sz="2400" b="1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2400" b="1" spc="-10" dirty="0">
                <a:solidFill>
                  <a:srgbClr val="585858"/>
                </a:solidFill>
                <a:latin typeface="Arial"/>
                <a:cs typeface="Arial"/>
              </a:rPr>
              <a:t>d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sz="2400" b="1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l</a:t>
            </a:r>
            <a:r>
              <a:rPr sz="2400" b="1" spc="-15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2400" b="1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2400" b="1" spc="-15" dirty="0">
                <a:solidFill>
                  <a:srgbClr val="585858"/>
                </a:solidFill>
                <a:latin typeface="Arial"/>
                <a:cs typeface="Arial"/>
              </a:rPr>
              <a:t>o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rm</a:t>
            </a:r>
            <a:r>
              <a:rPr sz="2400" b="1" spc="5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s  Técnicas.</a:t>
            </a:r>
            <a:endParaRPr sz="24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60"/>
              </a:spcBef>
              <a:buClr>
                <a:srgbClr val="585858"/>
              </a:buClr>
              <a:buFont typeface="Wingdings"/>
              <a:buChar char=""/>
              <a:tabLst>
                <a:tab pos="355600" algn="l"/>
              </a:tabLst>
            </a:pP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 action="ppaction://hlinksldjump"/>
              </a:rPr>
              <a:t>Aplicación</a:t>
            </a:r>
            <a:r>
              <a:rPr sz="2400" u="heavy" spc="-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 action="ppaction://hlinksldjump"/>
              </a:rPr>
              <a:t>de</a:t>
            </a:r>
            <a:r>
              <a:rPr sz="24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 action="ppaction://hlinksldjump"/>
              </a:rPr>
              <a:t>recomendaciones</a:t>
            </a:r>
            <a:r>
              <a:rPr sz="24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 action="ppaction://hlinksldjump"/>
              </a:rPr>
              <a:t>de</a:t>
            </a:r>
            <a:r>
              <a:rPr sz="24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 action="ppaction://hlinksldjump"/>
              </a:rPr>
              <a:t>diseño</a:t>
            </a:r>
            <a:r>
              <a:rPr sz="24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 action="ppaction://hlinksldjump"/>
              </a:rPr>
              <a:t>(Ej.</a:t>
            </a:r>
            <a:r>
              <a:rPr sz="2400" u="heavy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 action="ppaction://hlinksldjump"/>
              </a:rPr>
              <a:t>MC-V3).</a:t>
            </a:r>
            <a:endParaRPr sz="2400" dirty="0">
              <a:latin typeface="Calibri"/>
              <a:cs typeface="Calibri"/>
            </a:endParaRPr>
          </a:p>
          <a:p>
            <a:pPr marL="355600" marR="34290" indent="-342900">
              <a:lnSpc>
                <a:spcPts val="2590"/>
              </a:lnSpc>
              <a:spcBef>
                <a:spcPts val="615"/>
              </a:spcBef>
              <a:buClr>
                <a:srgbClr val="585858"/>
              </a:buClr>
              <a:buFont typeface="Wingdings"/>
              <a:buChar char=""/>
              <a:tabLst>
                <a:tab pos="355600" algn="l"/>
              </a:tabLst>
            </a:pP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 action="ppaction://hlinksldjump"/>
              </a:rPr>
              <a:t>ETE </a:t>
            </a:r>
            <a:r>
              <a:rPr sz="24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 action="ppaction://hlinksldjump"/>
              </a:rPr>
              <a:t>en el </a:t>
            </a: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 action="ppaction://hlinksldjump"/>
              </a:rPr>
              <a:t>MC-V5. Inducción </a:t>
            </a:r>
            <a:r>
              <a:rPr sz="24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 action="ppaction://hlinksldjump"/>
              </a:rPr>
              <a:t>a la </a:t>
            </a:r>
            <a:r>
              <a:rPr sz="2400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 action="ppaction://hlinksldjump"/>
              </a:rPr>
              <a:t>correcta </a:t>
            </a:r>
            <a:r>
              <a:rPr sz="24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 action="ppaction://hlinksldjump"/>
              </a:rPr>
              <a:t>elaboración </a:t>
            </a: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 action="ppaction://hlinksldjump"/>
              </a:rPr>
              <a:t>de </a:t>
            </a:r>
            <a:r>
              <a:rPr sz="24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 action="ppaction://hlinksldjump"/>
              </a:rPr>
              <a:t>las </a:t>
            </a:r>
            <a:r>
              <a:rPr sz="2400" spc="-530" dirty="0">
                <a:solidFill>
                  <a:srgbClr val="0000FF"/>
                </a:solidFill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 action="ppaction://hlinksldjump"/>
              </a:rPr>
              <a:t>ETE.</a:t>
            </a:r>
            <a:r>
              <a:rPr sz="24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 action="ppaction://hlinksldjump"/>
              </a:rPr>
              <a:t>Su</a:t>
            </a:r>
            <a:r>
              <a:rPr sz="2400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 action="ppaction://hlinksldjump"/>
              </a:rPr>
              <a:t>relación</a:t>
            </a:r>
            <a:r>
              <a:rPr sz="2400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24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 action="ppaction://hlinksldjump"/>
              </a:rPr>
              <a:t>con</a:t>
            </a:r>
            <a:r>
              <a:rPr sz="2400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24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 action="ppaction://hlinksldjump"/>
              </a:rPr>
              <a:t>las Bases</a:t>
            </a:r>
            <a:r>
              <a:rPr sz="2400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 action="ppaction://hlinksldjump"/>
              </a:rPr>
              <a:t>de </a:t>
            </a:r>
            <a:r>
              <a:rPr sz="24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 action="ppaction://hlinksldjump"/>
              </a:rPr>
              <a:t>Concurso.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54"/>
              </a:spcBef>
              <a:buClr>
                <a:srgbClr val="585858"/>
              </a:buClr>
              <a:buFont typeface="Wingdings"/>
              <a:buChar char=""/>
              <a:tabLst>
                <a:tab pos="355600" algn="l"/>
              </a:tabLst>
            </a:pP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 action="ppaction://hlinksldjump"/>
              </a:rPr>
              <a:t>Funciones</a:t>
            </a:r>
            <a:r>
              <a:rPr sz="2400" u="heavy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 action="ppaction://hlinksldjump"/>
              </a:rPr>
              <a:t>del</a:t>
            </a:r>
            <a:r>
              <a:rPr sz="2400" u="heavy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2400" u="heavy" spc="-7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 action="ppaction://hlinksldjump"/>
              </a:rPr>
              <a:t>LNV.</a:t>
            </a:r>
            <a:r>
              <a:rPr sz="24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 action="ppaction://hlinksldjump"/>
              </a:rPr>
              <a:t> Punto </a:t>
            </a: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 action="ppaction://hlinksldjump"/>
              </a:rPr>
              <a:t>8.003.5</a:t>
            </a:r>
            <a:r>
              <a:rPr sz="2400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 action="ppaction://hlinksldjump"/>
              </a:rPr>
              <a:t>del</a:t>
            </a:r>
            <a:r>
              <a:rPr sz="24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24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 action="ppaction://hlinksldjump"/>
              </a:rPr>
              <a:t>MC-V8.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Preparación</a:t>
            </a:r>
            <a:r>
              <a:rPr sz="2400" b="1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de</a:t>
            </a:r>
            <a:r>
              <a:rPr sz="2400" b="1" spc="-8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Antecedentes</a:t>
            </a:r>
            <a:r>
              <a:rPr sz="2400" b="1" spc="2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de</a:t>
            </a:r>
            <a:r>
              <a:rPr sz="2400" b="1" dirty="0">
                <a:solidFill>
                  <a:srgbClr val="585858"/>
                </a:solidFill>
                <a:latin typeface="Arial"/>
                <a:cs typeface="Arial"/>
              </a:rPr>
              <a:t> Licitación.</a:t>
            </a:r>
            <a:endParaRPr sz="24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90"/>
              </a:spcBef>
              <a:buClr>
                <a:srgbClr val="585858"/>
              </a:buClr>
              <a:buFont typeface="Wingdings"/>
              <a:buChar char=""/>
              <a:tabLst>
                <a:tab pos="355600" algn="l"/>
              </a:tabLst>
            </a:pP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 action="ppaction://hlinksldjump"/>
              </a:rPr>
              <a:t>Ejemplos</a:t>
            </a:r>
            <a:r>
              <a:rPr sz="2400" u="heavy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 action="ppaction://hlinksldjump"/>
              </a:rPr>
              <a:t> </a:t>
            </a:r>
            <a:r>
              <a:rPr sz="24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 action="ppaction://hlinksldjump"/>
              </a:rPr>
              <a:t>en la </a:t>
            </a:r>
            <a:r>
              <a:rPr sz="2400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 action="ppaction://hlinksldjump"/>
              </a:rPr>
              <a:t>confección</a:t>
            </a:r>
            <a:r>
              <a:rPr sz="24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 action="ppaction://hlinksldjump"/>
              </a:rPr>
              <a:t> </a:t>
            </a: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 action="ppaction://hlinksldjump"/>
              </a:rPr>
              <a:t>del</a:t>
            </a:r>
            <a:r>
              <a:rPr sz="2400" u="heavy" spc="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 action="ppaction://hlinksldjump"/>
              </a:rPr>
              <a:t> </a:t>
            </a:r>
            <a:r>
              <a:rPr sz="24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 action="ppaction://hlinksldjump"/>
              </a:rPr>
              <a:t>Presupuesto</a:t>
            </a:r>
            <a:r>
              <a:rPr sz="2400" u="heavy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 action="ppaction://hlinksldjump"/>
              </a:rPr>
              <a:t> </a:t>
            </a: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 action="ppaction://hlinksldjump"/>
              </a:rPr>
              <a:t>de</a:t>
            </a:r>
            <a:r>
              <a:rPr sz="2400" u="heavy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 action="ppaction://hlinksldjump"/>
              </a:rPr>
              <a:t> </a:t>
            </a:r>
            <a:r>
              <a:rPr sz="2400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 action="ppaction://hlinksldjump"/>
              </a:rPr>
              <a:t>Obras.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8839" y="4431919"/>
            <a:ext cx="66294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19910" algn="l"/>
                <a:tab pos="2151380" algn="l"/>
                <a:tab pos="3352165" algn="l"/>
                <a:tab pos="3856354" algn="l"/>
                <a:tab pos="5424805" algn="l"/>
                <a:tab pos="5930900" algn="l"/>
              </a:tabLst>
            </a:pP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Cubi</a:t>
            </a:r>
            <a:r>
              <a:rPr sz="2400" spc="-15" dirty="0">
                <a:solidFill>
                  <a:srgbClr val="585858"/>
                </a:solidFill>
                <a:latin typeface="Calibri"/>
                <a:cs typeface="Calibri"/>
              </a:rPr>
              <a:t>c</a:t>
            </a:r>
            <a:r>
              <a:rPr sz="2400" spc="-10" dirty="0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ciones	y	</a:t>
            </a: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Cu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d</a:t>
            </a:r>
            <a:r>
              <a:rPr sz="2400" spc="-35" dirty="0">
                <a:solidFill>
                  <a:srgbClr val="585858"/>
                </a:solidFill>
                <a:latin typeface="Calibri"/>
                <a:cs typeface="Calibri"/>
              </a:rPr>
              <a:t>r</a:t>
            </a:r>
            <a:r>
              <a:rPr sz="2400" spc="-20" dirty="0">
                <a:solidFill>
                  <a:srgbClr val="585858"/>
                </a:solidFill>
                <a:latin typeface="Calibri"/>
                <a:cs typeface="Calibri"/>
              </a:rPr>
              <a:t>o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s	</a:t>
            </a: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d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e	</a:t>
            </a: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C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r>
              <a:rPr sz="2400" spc="-25" dirty="0">
                <a:solidFill>
                  <a:srgbClr val="585858"/>
                </a:solidFill>
                <a:latin typeface="Calibri"/>
                <a:cs typeface="Calibri"/>
              </a:rPr>
              <a:t>n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tidades	</a:t>
            </a: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d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e	</a:t>
            </a: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Ob</a:t>
            </a:r>
            <a:r>
              <a:rPr sz="2400" spc="-55" dirty="0">
                <a:solidFill>
                  <a:srgbClr val="585858"/>
                </a:solidFill>
                <a:latin typeface="Calibri"/>
                <a:cs typeface="Calibri"/>
              </a:rPr>
              <a:t>r</a:t>
            </a:r>
            <a:r>
              <a:rPr sz="2400" spc="5" dirty="0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4102430"/>
            <a:ext cx="7672070" cy="720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marR="5080" indent="-342900" algn="r">
              <a:lnSpc>
                <a:spcPts val="2735"/>
              </a:lnSpc>
              <a:spcBef>
                <a:spcPts val="100"/>
              </a:spcBef>
              <a:buFont typeface="Wingdings"/>
              <a:buChar char=""/>
              <a:tabLst>
                <a:tab pos="342900" algn="l"/>
                <a:tab pos="1661160" algn="l"/>
                <a:tab pos="3469004" algn="l"/>
                <a:tab pos="4051300" algn="l"/>
                <a:tab pos="5124450" algn="l"/>
                <a:tab pos="5916930" algn="l"/>
                <a:tab pos="7334250" algn="l"/>
              </a:tabLst>
            </a:pPr>
            <a:r>
              <a:rPr sz="2400" spc="-35" dirty="0">
                <a:solidFill>
                  <a:srgbClr val="585858"/>
                </a:solidFill>
                <a:latin typeface="Calibri"/>
                <a:cs typeface="Calibri"/>
              </a:rPr>
              <a:t>R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e</a:t>
            </a:r>
            <a:r>
              <a:rPr sz="2400" spc="-10" dirty="0">
                <a:solidFill>
                  <a:srgbClr val="585858"/>
                </a:solidFill>
                <a:latin typeface="Calibri"/>
                <a:cs typeface="Calibri"/>
              </a:rPr>
              <a:t>l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ación	</a:t>
            </a:r>
            <a:r>
              <a:rPr sz="2400" spc="-20" dirty="0">
                <a:solidFill>
                  <a:srgbClr val="585858"/>
                </a:solidFill>
                <a:latin typeface="Calibri"/>
                <a:cs typeface="Calibri"/>
              </a:rPr>
              <a:t>P</a:t>
            </a:r>
            <a:r>
              <a:rPr sz="2400" spc="-35" dirty="0">
                <a:solidFill>
                  <a:srgbClr val="585858"/>
                </a:solidFill>
                <a:latin typeface="Calibri"/>
                <a:cs typeface="Calibri"/>
              </a:rPr>
              <a:t>r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esupue</a:t>
            </a:r>
            <a:r>
              <a:rPr sz="2400" spc="-30" dirty="0">
                <a:solidFill>
                  <a:srgbClr val="585858"/>
                </a:solidFill>
                <a:latin typeface="Calibri"/>
                <a:cs typeface="Calibri"/>
              </a:rPr>
              <a:t>s</a:t>
            </a:r>
            <a:r>
              <a:rPr sz="2400" spc="-25" dirty="0">
                <a:solidFill>
                  <a:srgbClr val="585858"/>
                </a:solidFill>
                <a:latin typeface="Calibri"/>
                <a:cs typeface="Calibri"/>
              </a:rPr>
              <a:t>t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o	</a:t>
            </a: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d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e	</a:t>
            </a: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O</a:t>
            </a:r>
            <a:r>
              <a:rPr sz="2400" spc="-10" dirty="0">
                <a:solidFill>
                  <a:srgbClr val="585858"/>
                </a:solidFill>
                <a:latin typeface="Calibri"/>
                <a:cs typeface="Calibri"/>
              </a:rPr>
              <a:t>b</a:t>
            </a:r>
            <a:r>
              <a:rPr sz="2400" spc="-45" dirty="0">
                <a:solidFill>
                  <a:srgbClr val="585858"/>
                </a:solidFill>
                <a:latin typeface="Calibri"/>
                <a:cs typeface="Calibri"/>
              </a:rPr>
              <a:t>r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as,	</a:t>
            </a: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ETE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,	</a:t>
            </a:r>
            <a:r>
              <a:rPr sz="2400" spc="-50" dirty="0">
                <a:solidFill>
                  <a:srgbClr val="585858"/>
                </a:solidFill>
                <a:latin typeface="Calibri"/>
                <a:cs typeface="Calibri"/>
              </a:rPr>
              <a:t>R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esumen	</a:t>
            </a: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de</a:t>
            </a:r>
            <a:endParaRPr sz="2400" dirty="0">
              <a:latin typeface="Calibri"/>
              <a:cs typeface="Calibri"/>
            </a:endParaRPr>
          </a:p>
          <a:p>
            <a:pPr marR="5080" algn="r">
              <a:lnSpc>
                <a:spcPts val="2735"/>
              </a:lnSpc>
            </a:pPr>
            <a:r>
              <a:rPr sz="2400" spc="-35" dirty="0">
                <a:solidFill>
                  <a:srgbClr val="585858"/>
                </a:solidFill>
                <a:latin typeface="Calibri"/>
                <a:cs typeface="Calibri"/>
              </a:rPr>
              <a:t>(Ver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8839" y="4761103"/>
            <a:ext cx="31140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Ejemplo</a:t>
            </a:r>
            <a:r>
              <a:rPr sz="2400" spc="-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de</a:t>
            </a:r>
            <a:r>
              <a:rPr sz="24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585858"/>
                </a:solidFill>
                <a:latin typeface="Calibri"/>
                <a:cs typeface="Calibri"/>
              </a:rPr>
              <a:t>Presupuesto)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27876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pc="-10" dirty="0">
                <a:latin typeface="Arial MT"/>
                <a:cs typeface="Arial MT"/>
              </a:rPr>
              <a:t>19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6427114"/>
            <a:ext cx="7645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/0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5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/2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21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26957" y="6427114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16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35940" y="150113"/>
            <a:ext cx="50018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spc="-25" dirty="0">
                <a:solidFill>
                  <a:srgbClr val="585858"/>
                </a:solidFill>
                <a:latin typeface="Calibri"/>
                <a:cs typeface="Calibri"/>
              </a:rPr>
              <a:t>CALCULO</a:t>
            </a:r>
            <a:r>
              <a:rPr sz="4000" b="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4000" b="0" spc="-25" dirty="0">
                <a:solidFill>
                  <a:srgbClr val="585858"/>
                </a:solidFill>
                <a:latin typeface="Calibri"/>
                <a:cs typeface="Calibri"/>
              </a:rPr>
              <a:t>HIDROLOGICO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703275"/>
            <a:ext cx="58826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Numeral</a:t>
            </a:r>
            <a:r>
              <a:rPr sz="2400" b="1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3.702.5 </a:t>
            </a:r>
            <a:r>
              <a:rPr sz="2400" b="1" spc="-10" dirty="0">
                <a:solidFill>
                  <a:srgbClr val="585858"/>
                </a:solidFill>
                <a:latin typeface="Arial"/>
                <a:cs typeface="Arial"/>
              </a:rPr>
              <a:t>METODO</a:t>
            </a:r>
            <a:r>
              <a:rPr sz="2400" b="1" spc="-1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RACIONAL.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1044955"/>
            <a:ext cx="7572375" cy="386715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84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Q=(C*I*A)/360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Numeral</a:t>
            </a:r>
            <a:r>
              <a:rPr sz="2400" b="1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3.702.6 </a:t>
            </a:r>
            <a:r>
              <a:rPr sz="2400" b="1" spc="-10" dirty="0">
                <a:solidFill>
                  <a:srgbClr val="585858"/>
                </a:solidFill>
                <a:latin typeface="Arial"/>
                <a:cs typeface="Arial"/>
              </a:rPr>
              <a:t>METODO</a:t>
            </a:r>
            <a:r>
              <a:rPr sz="2400" b="1" spc="-1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DGA.</a:t>
            </a:r>
            <a:endParaRPr sz="2400" dirty="0">
              <a:latin typeface="Arial"/>
              <a:cs typeface="Arial"/>
            </a:endParaRPr>
          </a:p>
          <a:p>
            <a:pPr marL="355600" indent="-342900">
              <a:lnSpc>
                <a:spcPts val="2735"/>
              </a:lnSpc>
              <a:spcBef>
                <a:spcPts val="29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Numeral</a:t>
            </a:r>
            <a:r>
              <a:rPr sz="2400" b="1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3.702.803</a:t>
            </a:r>
            <a:r>
              <a:rPr sz="2400" b="1" spc="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585858"/>
                </a:solidFill>
                <a:latin typeface="Arial"/>
                <a:cs typeface="Arial"/>
              </a:rPr>
              <a:t>METODO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 REGIONAL</a:t>
            </a:r>
            <a:r>
              <a:rPr sz="2400" b="1" spc="-4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585858"/>
                </a:solidFill>
                <a:latin typeface="Arial"/>
                <a:cs typeface="Arial"/>
              </a:rPr>
              <a:t>POR</a:t>
            </a:r>
            <a:endParaRPr sz="2400" dirty="0">
              <a:latin typeface="Arial"/>
              <a:cs typeface="Arial"/>
            </a:endParaRPr>
          </a:p>
          <a:p>
            <a:pPr marL="1384300">
              <a:lnSpc>
                <a:spcPts val="2735"/>
              </a:lnSpc>
            </a:pPr>
            <a:r>
              <a:rPr sz="2400" b="1" spc="-10" dirty="0">
                <a:solidFill>
                  <a:srgbClr val="585858"/>
                </a:solidFill>
                <a:latin typeface="Arial"/>
                <a:cs typeface="Arial"/>
              </a:rPr>
              <a:t>MOMENTOS</a:t>
            </a:r>
            <a:r>
              <a:rPr sz="2400" b="1" spc="-3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PONDERADOS.</a:t>
            </a:r>
            <a:endParaRPr sz="24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Numeral</a:t>
            </a:r>
            <a:r>
              <a:rPr sz="2400" b="1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3.704.4</a:t>
            </a:r>
            <a:r>
              <a:rPr sz="2400" b="1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MODELOS</a:t>
            </a:r>
            <a:r>
              <a:rPr sz="2400" b="1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585858"/>
                </a:solidFill>
                <a:latin typeface="Arial"/>
                <a:cs typeface="Arial"/>
              </a:rPr>
              <a:t>COMPUTACIONALES.</a:t>
            </a:r>
            <a:endParaRPr sz="2400" dirty="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285"/>
              </a:spcBef>
            </a:pPr>
            <a:r>
              <a:rPr sz="4000" spc="-25" dirty="0">
                <a:solidFill>
                  <a:srgbClr val="585858"/>
                </a:solidFill>
                <a:latin typeface="Calibri"/>
                <a:cs typeface="Calibri"/>
              </a:rPr>
              <a:t>CALCULO</a:t>
            </a:r>
            <a:r>
              <a:rPr sz="4000" spc="-15" dirty="0">
                <a:solidFill>
                  <a:srgbClr val="585858"/>
                </a:solidFill>
                <a:latin typeface="Calibri"/>
                <a:cs typeface="Calibri"/>
              </a:rPr>
              <a:t> HIDRAULICO</a:t>
            </a:r>
            <a:endParaRPr sz="4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484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Conducción</a:t>
            </a:r>
            <a:r>
              <a:rPr sz="2400" b="1" spc="-3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Libre.</a:t>
            </a:r>
            <a:endParaRPr sz="24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Con Control</a:t>
            </a:r>
            <a:r>
              <a:rPr sz="2400" b="1" spc="-2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de Entrada.</a:t>
            </a:r>
            <a:endParaRPr sz="24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Con Control</a:t>
            </a:r>
            <a:r>
              <a:rPr sz="2400" b="1" spc="-2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de Salida.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940" y="4892571"/>
            <a:ext cx="7457440" cy="117729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227329">
              <a:lnSpc>
                <a:spcPct val="100000"/>
              </a:lnSpc>
              <a:spcBef>
                <a:spcPts val="185"/>
              </a:spcBef>
            </a:pPr>
            <a:r>
              <a:rPr sz="800" spc="-5" dirty="0">
                <a:solidFill>
                  <a:srgbClr val="585858"/>
                </a:solidFill>
                <a:latin typeface="Arial MT"/>
                <a:cs typeface="Arial MT"/>
              </a:rPr>
              <a:t>**************************************************************************************************************************************************************************************</a:t>
            </a:r>
            <a:endParaRPr sz="8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  <a:tabLst>
                <a:tab pos="2502535" algn="l"/>
              </a:tabLst>
            </a:pP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Numeral</a:t>
            </a:r>
            <a:r>
              <a:rPr sz="2400" b="1" spc="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3.701.3	RESPONSABILIDAD</a:t>
            </a:r>
            <a:r>
              <a:rPr sz="2400" b="1" spc="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DEL</a:t>
            </a:r>
            <a:r>
              <a:rPr sz="2400" b="1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DISEÑO</a:t>
            </a:r>
            <a:endParaRPr sz="2400" dirty="0">
              <a:latin typeface="Arial"/>
              <a:cs typeface="Arial"/>
            </a:endParaRPr>
          </a:p>
          <a:p>
            <a:pPr marL="355600" marR="160655" algn="just">
              <a:lnSpc>
                <a:spcPct val="90100"/>
              </a:lnSpc>
              <a:spcBef>
                <a:spcPts val="350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El </a:t>
            </a:r>
            <a:r>
              <a:rPr sz="1400" b="1" spc="-5" dirty="0">
                <a:solidFill>
                  <a:srgbClr val="006FC0"/>
                </a:solidFill>
                <a:latin typeface="Arial"/>
                <a:cs typeface="Arial"/>
              </a:rPr>
              <a:t>proyectista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será </a:t>
            </a:r>
            <a:r>
              <a:rPr sz="1400" b="1" spc="-5" dirty="0">
                <a:solidFill>
                  <a:srgbClr val="006FC0"/>
                </a:solidFill>
                <a:latin typeface="Arial"/>
                <a:cs typeface="Arial"/>
              </a:rPr>
              <a:t>responsable de los diseños </a:t>
            </a:r>
            <a:r>
              <a:rPr sz="1400" b="1" spc="-5" dirty="0">
                <a:solidFill>
                  <a:srgbClr val="FF0000"/>
                </a:solidFill>
                <a:latin typeface="Arial"/>
                <a:cs typeface="Arial"/>
              </a:rPr>
              <a:t>(hidráulicos) </a:t>
            </a:r>
            <a:r>
              <a:rPr sz="1400" b="1" spc="-5" dirty="0">
                <a:solidFill>
                  <a:srgbClr val="006FC0"/>
                </a:solidFill>
                <a:latin typeface="Arial"/>
                <a:cs typeface="Arial"/>
              </a:rPr>
              <a:t>por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él </a:t>
            </a:r>
            <a:r>
              <a:rPr sz="1400" b="1" spc="-5" dirty="0">
                <a:solidFill>
                  <a:srgbClr val="006FC0"/>
                </a:solidFill>
                <a:latin typeface="Arial"/>
                <a:cs typeface="Arial"/>
              </a:rPr>
              <a:t>ejecutados. No </a:t>
            </a:r>
            <a:r>
              <a:rPr sz="1400" b="1" spc="-37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6FC0"/>
                </a:solidFill>
                <a:latin typeface="Arial"/>
                <a:cs typeface="Arial"/>
              </a:rPr>
              <a:t>podrá,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en </a:t>
            </a:r>
            <a:r>
              <a:rPr sz="1400" b="1" spc="-5" dirty="0">
                <a:solidFill>
                  <a:srgbClr val="006FC0"/>
                </a:solidFill>
                <a:latin typeface="Arial"/>
                <a:cs typeface="Arial"/>
              </a:rPr>
              <a:t>consecuencia, desligarse de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esta </a:t>
            </a:r>
            <a:r>
              <a:rPr sz="1400" b="1" spc="-5" dirty="0">
                <a:solidFill>
                  <a:srgbClr val="006FC0"/>
                </a:solidFill>
                <a:latin typeface="Arial"/>
                <a:cs typeface="Arial"/>
              </a:rPr>
              <a:t>posibilidad por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el </a:t>
            </a:r>
            <a:r>
              <a:rPr sz="1400" b="1" spc="-5" dirty="0">
                <a:solidFill>
                  <a:srgbClr val="006FC0"/>
                </a:solidFill>
                <a:latin typeface="Arial"/>
                <a:cs typeface="Arial"/>
              </a:rPr>
              <a:t>sólo hecho de haber </a:t>
            </a:r>
            <a:r>
              <a:rPr sz="1400" b="1" spc="-38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6FC0"/>
                </a:solidFill>
                <a:latin typeface="Arial"/>
                <a:cs typeface="Arial"/>
              </a:rPr>
              <a:t>seguido</a:t>
            </a:r>
            <a:r>
              <a:rPr sz="1400" b="1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las</a:t>
            </a:r>
            <a:r>
              <a:rPr sz="1400" b="1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Arial"/>
                <a:cs typeface="Arial"/>
              </a:rPr>
              <a:t>recomendaciones</a:t>
            </a:r>
            <a:r>
              <a:rPr sz="14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6FC0"/>
                </a:solidFill>
                <a:latin typeface="Arial"/>
                <a:cs typeface="Arial"/>
              </a:rPr>
              <a:t>incluidas</a:t>
            </a:r>
            <a:r>
              <a:rPr sz="1400" b="1" spc="-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en</a:t>
            </a:r>
            <a:r>
              <a:rPr sz="1400" b="1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este</a:t>
            </a:r>
            <a:r>
              <a:rPr sz="1400" b="1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6FC0"/>
                </a:solidFill>
                <a:latin typeface="Arial"/>
                <a:cs typeface="Arial"/>
              </a:rPr>
              <a:t>capítulo.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0" name="Flecha abajo 9">
            <a:hlinkClick r:id="rId2" action="ppaction://hlinksldjump"/>
          </p:cNvPr>
          <p:cNvSpPr/>
          <p:nvPr/>
        </p:nvSpPr>
        <p:spPr>
          <a:xfrm rot="5400000">
            <a:off x="7492174" y="6232334"/>
            <a:ext cx="685800" cy="5655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pc="-10" dirty="0">
                <a:latin typeface="Arial MT"/>
                <a:cs typeface="Arial MT"/>
              </a:rPr>
              <a:t>20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6427114"/>
            <a:ext cx="7645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/0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5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/2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21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26957" y="6427114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17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35940" y="174497"/>
            <a:ext cx="64725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ESPECIFICACIONES</a:t>
            </a:r>
            <a:r>
              <a:rPr sz="2400" spc="-35" dirty="0"/>
              <a:t> </a:t>
            </a:r>
            <a:r>
              <a:rPr sz="2400" dirty="0"/>
              <a:t>TECNICAS</a:t>
            </a:r>
            <a:r>
              <a:rPr sz="2400" spc="-35" dirty="0"/>
              <a:t> </a:t>
            </a:r>
            <a:r>
              <a:rPr sz="2400" dirty="0"/>
              <a:t>MC-V5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35940" y="1016000"/>
            <a:ext cx="4850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585858"/>
                </a:solidFill>
                <a:latin typeface="Arial"/>
                <a:cs typeface="Arial"/>
              </a:rPr>
              <a:t>Especificaciones</a:t>
            </a:r>
            <a:r>
              <a:rPr sz="1800" b="1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585858"/>
                </a:solidFill>
                <a:latin typeface="Arial"/>
                <a:cs typeface="Arial"/>
              </a:rPr>
              <a:t>Técnicas</a:t>
            </a:r>
            <a:r>
              <a:rPr sz="1800" b="1" spc="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585858"/>
                </a:solidFill>
                <a:latin typeface="Arial"/>
                <a:cs typeface="Arial"/>
              </a:rPr>
              <a:t>Generales</a:t>
            </a:r>
            <a:r>
              <a:rPr sz="1800" b="1" spc="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585858"/>
                </a:solidFill>
                <a:latin typeface="Arial"/>
                <a:cs typeface="Arial"/>
              </a:rPr>
              <a:t>(ETG):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1619503"/>
            <a:ext cx="7672705" cy="323596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355600" marR="5080" algn="just">
              <a:lnSpc>
                <a:spcPct val="90000"/>
              </a:lnSpc>
              <a:spcBef>
                <a:spcPts val="315"/>
              </a:spcBef>
            </a:pP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Conjunto</a:t>
            </a:r>
            <a:r>
              <a:rPr sz="18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8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Arial MT"/>
                <a:cs typeface="Arial MT"/>
              </a:rPr>
              <a:t>disposiciones</a:t>
            </a:r>
            <a:r>
              <a:rPr sz="180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que</a:t>
            </a:r>
            <a:r>
              <a:rPr sz="18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Arial MT"/>
                <a:cs typeface="Arial MT"/>
              </a:rPr>
              <a:t>especifican</a:t>
            </a:r>
            <a:r>
              <a:rPr sz="180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las</a:t>
            </a:r>
            <a:r>
              <a:rPr sz="18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Arial MT"/>
                <a:cs typeface="Arial MT"/>
              </a:rPr>
              <a:t>exigencias</a:t>
            </a:r>
            <a:r>
              <a:rPr sz="180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sobre</a:t>
            </a:r>
            <a:r>
              <a:rPr sz="18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los </a:t>
            </a:r>
            <a:r>
              <a:rPr sz="1800" spc="-49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materiales </a:t>
            </a:r>
            <a:r>
              <a:rPr sz="1800" dirty="0">
                <a:solidFill>
                  <a:srgbClr val="585858"/>
                </a:solidFill>
                <a:latin typeface="Arial MT"/>
                <a:cs typeface="Arial MT"/>
              </a:rPr>
              <a:t>a </a:t>
            </a:r>
            <a:r>
              <a:rPr sz="1800" spc="-15" dirty="0">
                <a:solidFill>
                  <a:srgbClr val="585858"/>
                </a:solidFill>
                <a:latin typeface="Arial MT"/>
                <a:cs typeface="Arial MT"/>
              </a:rPr>
              <a:t>utilizar,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las pruebas de control de calidad en las diversas </a:t>
            </a:r>
            <a:r>
              <a:rPr sz="18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etapas de construcción, </a:t>
            </a:r>
            <a:r>
              <a:rPr sz="1800" dirty="0">
                <a:solidFill>
                  <a:srgbClr val="585858"/>
                </a:solidFill>
                <a:latin typeface="Arial MT"/>
                <a:cs typeface="Arial MT"/>
              </a:rPr>
              <a:t>y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las modalidades de medida </a:t>
            </a:r>
            <a:r>
              <a:rPr sz="1800" dirty="0">
                <a:solidFill>
                  <a:srgbClr val="585858"/>
                </a:solidFill>
                <a:latin typeface="Arial MT"/>
                <a:cs typeface="Arial MT"/>
              </a:rPr>
              <a:t>y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pago. </a:t>
            </a:r>
            <a:r>
              <a:rPr sz="1800" dirty="0">
                <a:solidFill>
                  <a:srgbClr val="585858"/>
                </a:solidFill>
                <a:latin typeface="Arial MT"/>
                <a:cs typeface="Arial MT"/>
              </a:rPr>
              <a:t>A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modo </a:t>
            </a:r>
            <a:r>
              <a:rPr sz="18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informativo,</a:t>
            </a:r>
            <a:r>
              <a:rPr sz="18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también incluyen</a:t>
            </a:r>
            <a:r>
              <a:rPr sz="18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una descripción</a:t>
            </a:r>
            <a:r>
              <a:rPr sz="18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de los</a:t>
            </a:r>
            <a:r>
              <a:rPr sz="1800" spc="49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procedimientos </a:t>
            </a:r>
            <a:r>
              <a:rPr sz="1800" dirty="0">
                <a:solidFill>
                  <a:srgbClr val="585858"/>
                </a:solidFill>
                <a:latin typeface="Arial MT"/>
                <a:cs typeface="Arial MT"/>
              </a:rPr>
              <a:t> más</a:t>
            </a:r>
            <a:r>
              <a:rPr sz="18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usuales</a:t>
            </a:r>
            <a:r>
              <a:rPr sz="18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para</a:t>
            </a:r>
            <a:r>
              <a:rPr sz="18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construir</a:t>
            </a:r>
            <a:r>
              <a:rPr sz="18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obras</a:t>
            </a:r>
            <a:r>
              <a:rPr sz="18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que</a:t>
            </a:r>
            <a:r>
              <a:rPr sz="18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se</a:t>
            </a:r>
            <a:r>
              <a:rPr sz="18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ajusten</a:t>
            </a:r>
            <a:r>
              <a:rPr sz="18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a</a:t>
            </a:r>
            <a:r>
              <a:rPr sz="18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los</a:t>
            </a:r>
            <a:r>
              <a:rPr sz="18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requisitos </a:t>
            </a:r>
            <a:r>
              <a:rPr sz="18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especificados.</a:t>
            </a:r>
            <a:endParaRPr sz="18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25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solidFill>
                  <a:srgbClr val="585858"/>
                </a:solidFill>
                <a:latin typeface="Arial"/>
                <a:cs typeface="Arial"/>
              </a:rPr>
              <a:t>Especificaciones</a:t>
            </a:r>
            <a:r>
              <a:rPr sz="1800" b="1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585858"/>
                </a:solidFill>
                <a:latin typeface="Arial"/>
                <a:cs typeface="Arial"/>
              </a:rPr>
              <a:t>Técnicas</a:t>
            </a:r>
            <a:r>
              <a:rPr sz="1800" b="1" spc="2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585858"/>
                </a:solidFill>
                <a:latin typeface="Arial"/>
                <a:cs typeface="Arial"/>
              </a:rPr>
              <a:t>Especiales</a:t>
            </a:r>
            <a:r>
              <a:rPr sz="1800" b="1" dirty="0">
                <a:solidFill>
                  <a:srgbClr val="585858"/>
                </a:solidFill>
                <a:latin typeface="Arial"/>
                <a:cs typeface="Arial"/>
              </a:rPr>
              <a:t> (ETE):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00" dirty="0">
              <a:latin typeface="Arial"/>
              <a:cs typeface="Arial"/>
            </a:endParaRPr>
          </a:p>
          <a:p>
            <a:pPr marL="355600" marR="5080" algn="just">
              <a:lnSpc>
                <a:spcPct val="90000"/>
              </a:lnSpc>
            </a:pPr>
            <a:r>
              <a:rPr sz="1800" spc="-5" dirty="0">
                <a:solidFill>
                  <a:srgbClr val="FF0000"/>
                </a:solidFill>
                <a:latin typeface="Arial MT"/>
                <a:cs typeface="Arial MT"/>
              </a:rPr>
              <a:t>Disposiciones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adicionales </a:t>
            </a:r>
            <a:r>
              <a:rPr sz="1800" dirty="0">
                <a:solidFill>
                  <a:srgbClr val="585858"/>
                </a:solidFill>
                <a:latin typeface="Arial MT"/>
                <a:cs typeface="Arial MT"/>
              </a:rPr>
              <a:t>y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complementarias a las </a:t>
            </a:r>
            <a:r>
              <a:rPr sz="1800" b="1" dirty="0">
                <a:solidFill>
                  <a:srgbClr val="585858"/>
                </a:solidFill>
                <a:latin typeface="Arial"/>
                <a:cs typeface="Arial"/>
              </a:rPr>
              <a:t>ETG </a:t>
            </a:r>
            <a:r>
              <a:rPr sz="1800" dirty="0">
                <a:solidFill>
                  <a:srgbClr val="585858"/>
                </a:solidFill>
                <a:latin typeface="Arial MT"/>
                <a:cs typeface="Arial MT"/>
              </a:rPr>
              <a:t>que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abarcan </a:t>
            </a:r>
            <a:r>
              <a:rPr sz="1800" dirty="0">
                <a:solidFill>
                  <a:srgbClr val="585858"/>
                </a:solidFill>
                <a:latin typeface="Arial MT"/>
                <a:cs typeface="Arial MT"/>
              </a:rPr>
              <a:t>y </a:t>
            </a:r>
            <a:r>
              <a:rPr sz="18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definen las condiciones peculiares </a:t>
            </a:r>
            <a:r>
              <a:rPr sz="1800" dirty="0">
                <a:solidFill>
                  <a:srgbClr val="585858"/>
                </a:solidFill>
                <a:latin typeface="Arial MT"/>
                <a:cs typeface="Arial MT"/>
              </a:rPr>
              <a:t>de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una </a:t>
            </a:r>
            <a:r>
              <a:rPr sz="1800" dirty="0">
                <a:solidFill>
                  <a:srgbClr val="585858"/>
                </a:solidFill>
                <a:latin typeface="Arial MT"/>
                <a:cs typeface="Arial MT"/>
              </a:rPr>
              <a:t>obra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individual </a:t>
            </a:r>
            <a:r>
              <a:rPr sz="1800" dirty="0">
                <a:solidFill>
                  <a:srgbClr val="585858"/>
                </a:solidFill>
                <a:latin typeface="Arial MT"/>
                <a:cs typeface="Arial MT"/>
              </a:rPr>
              <a:t>y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que </a:t>
            </a:r>
            <a:r>
              <a:rPr sz="1800" dirty="0">
                <a:solidFill>
                  <a:srgbClr val="585858"/>
                </a:solidFill>
                <a:latin typeface="Arial MT"/>
                <a:cs typeface="Arial MT"/>
              </a:rPr>
              <a:t>priman </a:t>
            </a:r>
            <a:r>
              <a:rPr sz="18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sobre</a:t>
            </a:r>
            <a:r>
              <a:rPr sz="18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85858"/>
                </a:solidFill>
                <a:latin typeface="Arial MT"/>
                <a:cs typeface="Arial MT"/>
              </a:rPr>
              <a:t>las</a:t>
            </a:r>
            <a:r>
              <a:rPr sz="18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Arial MT"/>
                <a:cs typeface="Arial MT"/>
              </a:rPr>
              <a:t>instrucciones</a:t>
            </a:r>
            <a:r>
              <a:rPr sz="1800" spc="2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585858"/>
                </a:solidFill>
                <a:latin typeface="Arial MT"/>
                <a:cs typeface="Arial MT"/>
              </a:rPr>
              <a:t>generales.</a:t>
            </a:r>
            <a:endParaRPr sz="1800" dirty="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64113" y="5200853"/>
            <a:ext cx="1793737" cy="1546668"/>
          </a:xfrm>
          <a:prstGeom prst="rect">
            <a:avLst/>
          </a:prstGeom>
        </p:spPr>
      </p:pic>
      <p:sp>
        <p:nvSpPr>
          <p:cNvPr id="9" name="Flecha derecha 8">
            <a:hlinkClick r:id="rId3" action="ppaction://hlinksldjump"/>
          </p:cNvPr>
          <p:cNvSpPr/>
          <p:nvPr/>
        </p:nvSpPr>
        <p:spPr>
          <a:xfrm rot="10800000">
            <a:off x="7391400" y="6046114"/>
            <a:ext cx="685800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pc="-10" dirty="0">
                <a:latin typeface="Arial MT"/>
                <a:cs typeface="Arial MT"/>
              </a:rPr>
              <a:t>21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6427114"/>
            <a:ext cx="7645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/0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5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/2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21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26957" y="6427114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18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35940" y="387222"/>
            <a:ext cx="60096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/>
              <a:t>EJEMPLO</a:t>
            </a:r>
            <a:r>
              <a:rPr sz="2000" spc="-25" dirty="0"/>
              <a:t> </a:t>
            </a:r>
            <a:r>
              <a:rPr sz="2000" dirty="0"/>
              <a:t>DE</a:t>
            </a:r>
            <a:r>
              <a:rPr sz="2000" spc="-5" dirty="0"/>
              <a:t> </a:t>
            </a:r>
            <a:r>
              <a:rPr sz="2000" dirty="0"/>
              <a:t>CONFECCION</a:t>
            </a:r>
            <a:r>
              <a:rPr sz="2000" spc="-50" dirty="0"/>
              <a:t> </a:t>
            </a:r>
            <a:r>
              <a:rPr sz="2000" dirty="0"/>
              <a:t>DE</a:t>
            </a:r>
            <a:r>
              <a:rPr sz="2000" spc="-5" dirty="0"/>
              <a:t> </a:t>
            </a:r>
            <a:r>
              <a:rPr sz="2000" dirty="0"/>
              <a:t>UNA</a:t>
            </a:r>
            <a:r>
              <a:rPr sz="2000" spc="-30" dirty="0"/>
              <a:t> </a:t>
            </a:r>
            <a:r>
              <a:rPr sz="2000" spc="-5" dirty="0"/>
              <a:t>(E.T.E)</a:t>
            </a:r>
            <a:endParaRPr sz="2000" dirty="0"/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4"/>
              </a:spcBef>
              <a:tabLst>
                <a:tab pos="3853815" algn="l"/>
              </a:tabLst>
            </a:pPr>
            <a:r>
              <a:rPr spc="-5" dirty="0"/>
              <a:t>5.101</a:t>
            </a:r>
            <a:r>
              <a:rPr spc="65" dirty="0"/>
              <a:t> </a:t>
            </a:r>
            <a:r>
              <a:rPr spc="-5" dirty="0"/>
              <a:t>REMOCION</a:t>
            </a:r>
            <a:r>
              <a:rPr spc="40" dirty="0"/>
              <a:t> </a:t>
            </a:r>
            <a:r>
              <a:rPr spc="-5" dirty="0"/>
              <a:t>DE</a:t>
            </a:r>
            <a:r>
              <a:rPr spc="5" dirty="0"/>
              <a:t> </a:t>
            </a:r>
            <a:r>
              <a:rPr spc="-10" dirty="0"/>
              <a:t>ESTRUCTURAS	</a:t>
            </a:r>
            <a:r>
              <a:rPr spc="-5" dirty="0"/>
              <a:t>(</a:t>
            </a:r>
            <a:r>
              <a:rPr spc="-25" dirty="0"/>
              <a:t> </a:t>
            </a:r>
            <a:r>
              <a:rPr spc="-5" dirty="0"/>
              <a:t>m3</a:t>
            </a:r>
            <a:r>
              <a:rPr spc="-20" dirty="0"/>
              <a:t> </a:t>
            </a:r>
            <a:r>
              <a:rPr spc="-5" dirty="0"/>
              <a:t>)</a:t>
            </a:r>
          </a:p>
          <a:p>
            <a:pPr marL="12700">
              <a:lnSpc>
                <a:spcPct val="100000"/>
              </a:lnSpc>
              <a:spcBef>
                <a:spcPts val="385"/>
              </a:spcBef>
              <a:tabLst>
                <a:tab pos="584200" algn="l"/>
              </a:tabLst>
            </a:pPr>
            <a:r>
              <a:rPr spc="-5" dirty="0"/>
              <a:t>1.-	DESCRIPCION</a:t>
            </a:r>
            <a:r>
              <a:rPr spc="-50" dirty="0"/>
              <a:t> </a:t>
            </a:r>
            <a:r>
              <a:rPr spc="-5" dirty="0"/>
              <a:t>Y</a:t>
            </a:r>
            <a:r>
              <a:rPr spc="-105" dirty="0"/>
              <a:t> </a:t>
            </a:r>
            <a:r>
              <a:rPr spc="-15" dirty="0"/>
              <a:t>ALCANCES</a:t>
            </a:r>
          </a:p>
          <a:p>
            <a:pPr marL="127000" marR="5080" algn="just">
              <a:lnSpc>
                <a:spcPct val="100000"/>
              </a:lnSpc>
              <a:spcBef>
                <a:spcPts val="385"/>
              </a:spcBef>
            </a:pPr>
            <a:r>
              <a:rPr spc="-5" dirty="0"/>
              <a:t>Esta</a:t>
            </a:r>
            <a:r>
              <a:rPr dirty="0"/>
              <a:t> </a:t>
            </a:r>
            <a:r>
              <a:rPr spc="-5" dirty="0"/>
              <a:t>partida</a:t>
            </a:r>
            <a:r>
              <a:rPr dirty="0"/>
              <a:t> se</a:t>
            </a:r>
            <a:r>
              <a:rPr spc="5" dirty="0"/>
              <a:t> </a:t>
            </a:r>
            <a:r>
              <a:rPr spc="-5" dirty="0"/>
              <a:t>refiere</a:t>
            </a:r>
            <a:r>
              <a:rPr dirty="0"/>
              <a:t> </a:t>
            </a:r>
            <a:r>
              <a:rPr spc="-5" dirty="0"/>
              <a:t>a</a:t>
            </a:r>
            <a:r>
              <a:rPr dirty="0"/>
              <a:t> </a:t>
            </a:r>
            <a:r>
              <a:rPr spc="-5" dirty="0"/>
              <a:t>la</a:t>
            </a:r>
            <a:r>
              <a:rPr dirty="0"/>
              <a:t> </a:t>
            </a:r>
            <a:r>
              <a:rPr spc="-5" dirty="0"/>
              <a:t>remoción</a:t>
            </a:r>
            <a:r>
              <a:rPr dirty="0"/>
              <a:t> </a:t>
            </a:r>
            <a:r>
              <a:rPr spc="-5" dirty="0"/>
              <a:t>de</a:t>
            </a:r>
            <a:r>
              <a:rPr dirty="0"/>
              <a:t> </a:t>
            </a:r>
            <a:r>
              <a:rPr spc="-5" dirty="0"/>
              <a:t>estructuras</a:t>
            </a:r>
            <a:r>
              <a:rPr dirty="0"/>
              <a:t> </a:t>
            </a:r>
            <a:r>
              <a:rPr spc="-5" dirty="0"/>
              <a:t>existentes</a:t>
            </a:r>
            <a:r>
              <a:rPr dirty="0"/>
              <a:t> </a:t>
            </a:r>
            <a:r>
              <a:rPr spc="-5" dirty="0"/>
              <a:t>en </a:t>
            </a:r>
            <a:r>
              <a:rPr dirty="0"/>
              <a:t> </a:t>
            </a:r>
            <a:r>
              <a:rPr spc="-5" dirty="0"/>
              <a:t>conformidad</a:t>
            </a:r>
            <a:r>
              <a:rPr dirty="0"/>
              <a:t> con</a:t>
            </a:r>
            <a:r>
              <a:rPr spc="5" dirty="0"/>
              <a:t> </a:t>
            </a:r>
            <a:r>
              <a:rPr dirty="0"/>
              <a:t>lo</a:t>
            </a:r>
            <a:r>
              <a:rPr spc="440" dirty="0"/>
              <a:t> </a:t>
            </a:r>
            <a:r>
              <a:rPr spc="-5" dirty="0"/>
              <a:t>dispuesto</a:t>
            </a:r>
            <a:r>
              <a:rPr spc="434" dirty="0"/>
              <a:t> </a:t>
            </a:r>
            <a:r>
              <a:rPr spc="-5" dirty="0"/>
              <a:t>en</a:t>
            </a:r>
            <a:r>
              <a:rPr spc="434" dirty="0"/>
              <a:t> </a:t>
            </a:r>
            <a:r>
              <a:rPr spc="-5" dirty="0"/>
              <a:t>la</a:t>
            </a:r>
            <a:r>
              <a:rPr spc="434" dirty="0"/>
              <a:t> </a:t>
            </a:r>
            <a:r>
              <a:rPr spc="-5" dirty="0"/>
              <a:t>Sección</a:t>
            </a:r>
            <a:r>
              <a:rPr spc="434" dirty="0"/>
              <a:t> </a:t>
            </a:r>
            <a:r>
              <a:rPr spc="-5" dirty="0"/>
              <a:t>5.101.1</a:t>
            </a:r>
            <a:r>
              <a:rPr spc="434" dirty="0"/>
              <a:t> </a:t>
            </a:r>
            <a:r>
              <a:rPr spc="-5" dirty="0"/>
              <a:t>del</a:t>
            </a:r>
            <a:r>
              <a:rPr spc="434" dirty="0"/>
              <a:t> </a:t>
            </a:r>
            <a:r>
              <a:rPr spc="-5" dirty="0"/>
              <a:t>MC-V5,</a:t>
            </a:r>
            <a:r>
              <a:rPr spc="434" dirty="0"/>
              <a:t> </a:t>
            </a:r>
            <a:r>
              <a:rPr spc="-5" dirty="0"/>
              <a:t>en </a:t>
            </a:r>
            <a:r>
              <a:rPr dirty="0"/>
              <a:t> </a:t>
            </a:r>
            <a:r>
              <a:rPr spc="-5" dirty="0"/>
              <a:t>esta</a:t>
            </a:r>
            <a:r>
              <a:rPr dirty="0"/>
              <a:t> </a:t>
            </a:r>
            <a:r>
              <a:rPr spc="-5" dirty="0"/>
              <a:t>especificación</a:t>
            </a:r>
            <a:r>
              <a:rPr spc="25" dirty="0"/>
              <a:t> </a:t>
            </a:r>
            <a:r>
              <a:rPr spc="-5" dirty="0"/>
              <a:t>y</a:t>
            </a:r>
            <a:r>
              <a:rPr spc="15" dirty="0"/>
              <a:t> </a:t>
            </a:r>
            <a:r>
              <a:rPr spc="-5" dirty="0"/>
              <a:t>demás</a:t>
            </a:r>
            <a:r>
              <a:rPr spc="10" dirty="0"/>
              <a:t> </a:t>
            </a:r>
            <a:r>
              <a:rPr spc="-5" dirty="0"/>
              <a:t>documentos</a:t>
            </a:r>
            <a:r>
              <a:rPr spc="35" dirty="0"/>
              <a:t> </a:t>
            </a:r>
            <a:r>
              <a:rPr spc="-5" dirty="0"/>
              <a:t>del</a:t>
            </a:r>
            <a:r>
              <a:rPr spc="20" dirty="0"/>
              <a:t> </a:t>
            </a:r>
            <a:r>
              <a:rPr spc="-10" dirty="0"/>
              <a:t>Proyecto.</a:t>
            </a:r>
          </a:p>
          <a:p>
            <a:pPr marL="12700">
              <a:lnSpc>
                <a:spcPct val="100000"/>
              </a:lnSpc>
              <a:spcBef>
                <a:spcPts val="385"/>
              </a:spcBef>
              <a:tabLst>
                <a:tab pos="584200" algn="l"/>
              </a:tabLst>
            </a:pPr>
            <a:r>
              <a:rPr spc="-5" dirty="0"/>
              <a:t>2.-	</a:t>
            </a:r>
            <a:r>
              <a:rPr spc="-20" dirty="0"/>
              <a:t>MATERIALES</a:t>
            </a:r>
          </a:p>
          <a:p>
            <a:pPr marL="127000" marR="6985" algn="just">
              <a:lnSpc>
                <a:spcPct val="100000"/>
              </a:lnSpc>
              <a:spcBef>
                <a:spcPts val="385"/>
              </a:spcBef>
            </a:pPr>
            <a:r>
              <a:rPr spc="-10" dirty="0"/>
              <a:t>Los</a:t>
            </a:r>
            <a:r>
              <a:rPr spc="-5" dirty="0"/>
              <a:t> trabajos</a:t>
            </a:r>
            <a:r>
              <a:rPr dirty="0"/>
              <a:t> </a:t>
            </a:r>
            <a:r>
              <a:rPr spc="-5" dirty="0"/>
              <a:t>comprendidos</a:t>
            </a:r>
            <a:r>
              <a:rPr dirty="0"/>
              <a:t> en</a:t>
            </a:r>
            <a:r>
              <a:rPr spc="5" dirty="0"/>
              <a:t> </a:t>
            </a:r>
            <a:r>
              <a:rPr spc="-5" dirty="0"/>
              <a:t>esta</a:t>
            </a:r>
            <a:r>
              <a:rPr dirty="0"/>
              <a:t> partida</a:t>
            </a:r>
            <a:r>
              <a:rPr spc="5" dirty="0"/>
              <a:t> </a:t>
            </a:r>
            <a:r>
              <a:rPr spc="-5" dirty="0"/>
              <a:t>no</a:t>
            </a:r>
            <a:r>
              <a:rPr dirty="0"/>
              <a:t> </a:t>
            </a:r>
            <a:r>
              <a:rPr spc="-5" dirty="0"/>
              <a:t>requieren</a:t>
            </a:r>
            <a:r>
              <a:rPr dirty="0"/>
              <a:t> </a:t>
            </a:r>
            <a:r>
              <a:rPr spc="-5" dirty="0"/>
              <a:t>el</a:t>
            </a:r>
            <a:r>
              <a:rPr dirty="0"/>
              <a:t> </a:t>
            </a:r>
            <a:r>
              <a:rPr spc="-5" dirty="0"/>
              <a:t>uso</a:t>
            </a:r>
            <a:r>
              <a:rPr dirty="0"/>
              <a:t> </a:t>
            </a:r>
            <a:r>
              <a:rPr spc="-10" dirty="0"/>
              <a:t>de </a:t>
            </a:r>
            <a:r>
              <a:rPr spc="-5" dirty="0"/>
              <a:t> materiales.</a:t>
            </a:r>
          </a:p>
          <a:p>
            <a:pPr marL="12700">
              <a:lnSpc>
                <a:spcPct val="100000"/>
              </a:lnSpc>
              <a:spcBef>
                <a:spcPts val="385"/>
              </a:spcBef>
              <a:tabLst>
                <a:tab pos="584200" algn="l"/>
              </a:tabLst>
            </a:pPr>
            <a:r>
              <a:rPr spc="-5" dirty="0"/>
              <a:t>3.-	</a:t>
            </a:r>
            <a:r>
              <a:rPr spc="-10" dirty="0"/>
              <a:t>PROCEDIMIENTOS</a:t>
            </a:r>
            <a:r>
              <a:rPr spc="10" dirty="0"/>
              <a:t> </a:t>
            </a:r>
            <a:r>
              <a:rPr spc="-5" dirty="0"/>
              <a:t>DE</a:t>
            </a:r>
            <a:r>
              <a:rPr spc="-10" dirty="0"/>
              <a:t> </a:t>
            </a:r>
            <a:r>
              <a:rPr spc="-15" dirty="0"/>
              <a:t>TRABAJO</a:t>
            </a:r>
          </a:p>
          <a:p>
            <a:pPr marL="127000" algn="just">
              <a:lnSpc>
                <a:spcPct val="100000"/>
              </a:lnSpc>
              <a:spcBef>
                <a:spcPts val="385"/>
              </a:spcBef>
            </a:pPr>
            <a:r>
              <a:rPr spc="-5" dirty="0"/>
              <a:t>Los</a:t>
            </a:r>
            <a:r>
              <a:rPr spc="625" dirty="0"/>
              <a:t> </a:t>
            </a:r>
            <a:r>
              <a:rPr spc="-5" dirty="0"/>
              <a:t>trabajos</a:t>
            </a:r>
            <a:r>
              <a:rPr spc="630" dirty="0"/>
              <a:t> </a:t>
            </a:r>
            <a:r>
              <a:rPr dirty="0"/>
              <a:t>se</a:t>
            </a:r>
            <a:r>
              <a:rPr spc="620" dirty="0"/>
              <a:t> </a:t>
            </a:r>
            <a:r>
              <a:rPr spc="-5" dirty="0"/>
              <a:t>efectuarán</a:t>
            </a:r>
            <a:r>
              <a:rPr spc="630" dirty="0"/>
              <a:t> </a:t>
            </a:r>
            <a:r>
              <a:rPr dirty="0"/>
              <a:t>en</a:t>
            </a:r>
            <a:r>
              <a:rPr spc="610" dirty="0"/>
              <a:t> </a:t>
            </a:r>
            <a:r>
              <a:rPr spc="-5" dirty="0"/>
              <a:t>conformidad</a:t>
            </a:r>
            <a:r>
              <a:rPr spc="630" dirty="0"/>
              <a:t> </a:t>
            </a:r>
            <a:r>
              <a:rPr spc="-5" dirty="0"/>
              <a:t>con</a:t>
            </a:r>
            <a:r>
              <a:rPr spc="635" dirty="0"/>
              <a:t> </a:t>
            </a:r>
            <a:r>
              <a:rPr spc="-5" dirty="0"/>
              <a:t>lo</a:t>
            </a:r>
            <a:r>
              <a:rPr spc="620" dirty="0"/>
              <a:t> </a:t>
            </a:r>
            <a:r>
              <a:rPr spc="-5" dirty="0"/>
              <a:t>estipulado</a:t>
            </a:r>
            <a:r>
              <a:rPr spc="635" dirty="0"/>
              <a:t> </a:t>
            </a:r>
            <a:r>
              <a:rPr spc="-5" dirty="0"/>
              <a:t>en</a:t>
            </a:r>
            <a:r>
              <a:rPr spc="620" dirty="0"/>
              <a:t> </a:t>
            </a:r>
            <a:r>
              <a:rPr spc="-10" dirty="0"/>
              <a:t>el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78839" y="3974972"/>
            <a:ext cx="7327900" cy="13423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0" marR="5080">
              <a:lnSpc>
                <a:spcPct val="100000"/>
              </a:lnSpc>
              <a:spcBef>
                <a:spcPts val="95"/>
              </a:spcBef>
              <a:tabLst>
                <a:tab pos="989330" algn="l"/>
                <a:tab pos="1865630" algn="l"/>
                <a:tab pos="2357120" algn="l"/>
                <a:tab pos="3388360" algn="l"/>
                <a:tab pos="3937000" algn="l"/>
                <a:tab pos="4371975" algn="l"/>
                <a:tab pos="5496560" algn="l"/>
                <a:tab pos="6055995" algn="l"/>
                <a:tab pos="6435725" algn="l"/>
              </a:tabLst>
            </a:pP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1600" b="1" spc="-15" dirty="0">
                <a:solidFill>
                  <a:srgbClr val="585858"/>
                </a:solidFill>
                <a:latin typeface="Arial"/>
                <a:cs typeface="Arial"/>
              </a:rPr>
              <a:t>ó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pico</a:t>
            </a:r>
            <a:r>
              <a:rPr sz="1600" b="1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5.101.3</a:t>
            </a:r>
            <a:r>
              <a:rPr sz="1600" b="1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del</a:t>
            </a:r>
            <a:r>
              <a:rPr sz="1600" b="1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M</a:t>
            </a:r>
            <a:r>
              <a:rPr sz="1600" b="1" spc="5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1600" b="1" spc="-10" dirty="0">
                <a:solidFill>
                  <a:srgbClr val="585858"/>
                </a:solidFill>
                <a:latin typeface="Arial"/>
                <a:cs typeface="Arial"/>
              </a:rPr>
              <a:t>-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V5</a:t>
            </a:r>
            <a:r>
              <a:rPr sz="1600" b="1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600" b="1" spc="-150" dirty="0">
                <a:solidFill>
                  <a:srgbClr val="585858"/>
                </a:solidFill>
                <a:latin typeface="Arial"/>
                <a:cs typeface="Arial"/>
              </a:rPr>
              <a:t>y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,</a:t>
            </a:r>
            <a:r>
              <a:rPr sz="1600" b="1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en</a:t>
            </a:r>
            <a:r>
              <a:rPr sz="1600" b="1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pa</a:t>
            </a:r>
            <a:r>
              <a:rPr sz="1600" b="1" spc="5" dirty="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ticular</a:t>
            </a:r>
            <a:r>
              <a:rPr sz="1600" b="1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1600" b="1" dirty="0">
                <a:solidFill>
                  <a:srgbClr val="585858"/>
                </a:solidFill>
                <a:latin typeface="Arial"/>
                <a:cs typeface="Arial"/>
              </a:rPr>
              <a:t>o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1600" b="1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lo</a:t>
            </a:r>
            <a:r>
              <a:rPr sz="1600" b="1" dirty="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señalado  expresamente</a:t>
            </a:r>
            <a:r>
              <a:rPr sz="1600" b="1" spc="1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en</a:t>
            </a:r>
            <a:r>
              <a:rPr sz="1600" b="1" spc="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el</a:t>
            </a:r>
            <a:r>
              <a:rPr sz="1600" b="1" spc="1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numeral</a:t>
            </a:r>
            <a:r>
              <a:rPr sz="1600" b="1" spc="2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5.101.301.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  <a:tabLst>
                <a:tab pos="584200" algn="l"/>
              </a:tabLst>
            </a:pP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4.-	</a:t>
            </a:r>
            <a:r>
              <a:rPr sz="1600" b="1" spc="-15" dirty="0">
                <a:solidFill>
                  <a:srgbClr val="585858"/>
                </a:solidFill>
                <a:latin typeface="Arial"/>
                <a:cs typeface="Arial"/>
              </a:rPr>
              <a:t>UNIDAD</a:t>
            </a:r>
            <a:r>
              <a:rPr sz="1600" b="1" spc="3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DE</a:t>
            </a:r>
            <a:r>
              <a:rPr sz="1600" b="1" spc="-1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MEDIDA</a:t>
            </a:r>
            <a:r>
              <a:rPr sz="1600" b="1" spc="-9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Y</a:t>
            </a:r>
            <a:r>
              <a:rPr sz="1600" b="1" spc="-3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b="1" spc="-50" dirty="0">
                <a:solidFill>
                  <a:srgbClr val="585858"/>
                </a:solidFill>
                <a:latin typeface="Arial"/>
                <a:cs typeface="Arial"/>
              </a:rPr>
              <a:t>PAGO</a:t>
            </a:r>
            <a:endParaRPr sz="1600" dirty="0">
              <a:latin typeface="Arial"/>
              <a:cs typeface="Arial"/>
            </a:endParaRPr>
          </a:p>
          <a:p>
            <a:pPr marL="127000">
              <a:lnSpc>
                <a:spcPct val="100000"/>
              </a:lnSpc>
              <a:spcBef>
                <a:spcPts val="380"/>
              </a:spcBef>
            </a:pP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La</a:t>
            </a:r>
            <a:r>
              <a:rPr sz="1600" b="1" spc="38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unidad</a:t>
            </a:r>
            <a:r>
              <a:rPr sz="1600" b="1" spc="39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de</a:t>
            </a:r>
            <a:r>
              <a:rPr sz="1600" b="1" spc="40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medida</a:t>
            </a:r>
            <a:r>
              <a:rPr sz="1600" b="1" spc="409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y</a:t>
            </a:r>
            <a:r>
              <a:rPr sz="1600" b="1" spc="37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pago</a:t>
            </a:r>
            <a:r>
              <a:rPr sz="1600" b="1" spc="39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será</a:t>
            </a:r>
            <a:r>
              <a:rPr sz="1600" b="1" spc="39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585858"/>
                </a:solidFill>
                <a:latin typeface="Arial"/>
                <a:cs typeface="Arial"/>
              </a:rPr>
              <a:t>el</a:t>
            </a:r>
            <a:r>
              <a:rPr sz="1600" b="1" spc="39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metro</a:t>
            </a:r>
            <a:r>
              <a:rPr sz="1600" b="1" spc="40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cúbico</a:t>
            </a:r>
            <a:r>
              <a:rPr sz="1600" b="1" spc="39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585858"/>
                </a:solidFill>
                <a:latin typeface="Arial"/>
                <a:cs typeface="Arial"/>
              </a:rPr>
              <a:t>(m3)</a:t>
            </a:r>
            <a:r>
              <a:rPr sz="1600" b="1" spc="39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585858"/>
                </a:solidFill>
                <a:latin typeface="Arial"/>
                <a:cs typeface="Arial"/>
              </a:rPr>
              <a:t>de</a:t>
            </a:r>
            <a:r>
              <a:rPr sz="1600" b="1" spc="39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estructura</a:t>
            </a:r>
            <a:endParaRPr sz="1600" dirty="0">
              <a:latin typeface="Arial"/>
              <a:cs typeface="Arial"/>
            </a:endParaRPr>
          </a:p>
          <a:p>
            <a:pPr marL="127000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solidFill>
                  <a:srgbClr val="585858"/>
                </a:solidFill>
                <a:latin typeface="Arial"/>
                <a:cs typeface="Arial"/>
              </a:rPr>
              <a:t>removida,</a:t>
            </a:r>
            <a:r>
              <a:rPr sz="1600" b="1" spc="7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de</a:t>
            </a:r>
            <a:r>
              <a:rPr sz="1600" b="1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acuerdo</a:t>
            </a:r>
            <a:r>
              <a:rPr sz="1600" b="1" spc="2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con</a:t>
            </a:r>
            <a:r>
              <a:rPr sz="1600" b="1" spc="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lo</a:t>
            </a:r>
            <a:r>
              <a:rPr sz="1600" b="1" spc="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dispuesto</a:t>
            </a:r>
            <a:r>
              <a:rPr sz="1600" b="1" spc="3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en</a:t>
            </a:r>
            <a:r>
              <a:rPr sz="1600" b="1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el</a:t>
            </a:r>
            <a:r>
              <a:rPr sz="1600" b="1" spc="1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Tópico</a:t>
            </a:r>
            <a:r>
              <a:rPr sz="1600" b="1" spc="1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585858"/>
                </a:solidFill>
                <a:latin typeface="Arial"/>
                <a:cs typeface="Arial"/>
              </a:rPr>
              <a:t>5.101.4</a:t>
            </a:r>
            <a:r>
              <a:rPr sz="1600" b="1" spc="1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del</a:t>
            </a:r>
            <a:r>
              <a:rPr sz="1600" b="1" spc="3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585858"/>
                </a:solidFill>
                <a:latin typeface="Arial"/>
                <a:cs typeface="Arial"/>
              </a:rPr>
              <a:t>MC-V5.</a:t>
            </a:r>
            <a:endParaRPr sz="1600" dirty="0">
              <a:latin typeface="Arial"/>
              <a:cs typeface="Arial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00448" y="5445142"/>
            <a:ext cx="865634" cy="11910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pc="-10" dirty="0">
                <a:latin typeface="Arial MT"/>
                <a:cs typeface="Arial MT"/>
              </a:rPr>
              <a:t>22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6427114"/>
            <a:ext cx="7645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/0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5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/2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21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26957" y="6427114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19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FUNCION</a:t>
            </a:r>
            <a:r>
              <a:rPr spc="-35" dirty="0"/>
              <a:t> </a:t>
            </a:r>
            <a:r>
              <a:rPr dirty="0"/>
              <a:t>DEL</a:t>
            </a:r>
            <a:r>
              <a:rPr spc="-20" dirty="0"/>
              <a:t> </a:t>
            </a:r>
            <a:r>
              <a:rPr spc="-5" dirty="0"/>
              <a:t>L.N.V </a:t>
            </a:r>
            <a:r>
              <a:rPr dirty="0"/>
              <a:t>(MC</a:t>
            </a:r>
            <a:r>
              <a:rPr spc="-30" dirty="0"/>
              <a:t> </a:t>
            </a:r>
            <a:r>
              <a:rPr spc="10" dirty="0"/>
              <a:t>V-8)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35940" y="881252"/>
            <a:ext cx="7560945" cy="181800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5"/>
              </a:spcBef>
              <a:tabLst>
                <a:tab pos="1198245" algn="l"/>
              </a:tabLst>
            </a:pP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8.003.5	FUNCIONES</a:t>
            </a:r>
            <a:r>
              <a:rPr sz="2400" b="1" spc="-1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DEL</a:t>
            </a:r>
            <a:r>
              <a:rPr sz="2400" b="1" spc="-6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LNV</a:t>
            </a:r>
            <a:endParaRPr sz="2400" dirty="0">
              <a:latin typeface="Arial"/>
              <a:cs typeface="Arial"/>
            </a:endParaRPr>
          </a:p>
          <a:p>
            <a:pPr marL="355600" marR="5080">
              <a:lnSpc>
                <a:spcPct val="90000"/>
              </a:lnSpc>
              <a:spcBef>
                <a:spcPts val="580"/>
              </a:spcBef>
              <a:tabLst>
                <a:tab pos="4806315" algn="l"/>
              </a:tabLst>
            </a:pP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Le</a:t>
            </a:r>
            <a:r>
              <a:rPr sz="2400" b="1" spc="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corresponde</a:t>
            </a:r>
            <a:r>
              <a:rPr sz="2400" b="1" spc="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al</a:t>
            </a:r>
            <a:r>
              <a:rPr sz="2400" b="1" spc="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LNV </a:t>
            </a:r>
            <a:r>
              <a:rPr sz="2400" b="1" dirty="0">
                <a:solidFill>
                  <a:srgbClr val="585858"/>
                </a:solidFill>
                <a:latin typeface="Arial"/>
                <a:cs typeface="Arial"/>
              </a:rPr>
              <a:t>la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 supervisión</a:t>
            </a:r>
            <a:r>
              <a:rPr sz="2400" b="1" spc="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del</a:t>
            </a:r>
            <a:r>
              <a:rPr sz="2400" b="1" spc="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sistema </a:t>
            </a:r>
            <a:r>
              <a:rPr sz="2400" b="1" spc="-65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585858"/>
                </a:solidFill>
                <a:latin typeface="Arial"/>
                <a:cs typeface="Arial"/>
              </a:rPr>
              <a:t>de</a:t>
            </a:r>
            <a:r>
              <a:rPr sz="2400" b="1" spc="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calidad…….,</a:t>
            </a:r>
            <a:r>
              <a:rPr sz="2400" b="1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pronunciarse	en cuanto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a la </a:t>
            </a:r>
            <a:r>
              <a:rPr sz="24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aplicabilidad de las especificaciones,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 interpretarlas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585858"/>
                </a:solidFill>
                <a:latin typeface="Arial"/>
                <a:cs typeface="Arial"/>
              </a:rPr>
              <a:t>, …………….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3076167"/>
            <a:ext cx="7662545" cy="148907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90"/>
              </a:spcBef>
              <a:tabLst>
                <a:tab pos="4816475" algn="l"/>
              </a:tabLst>
            </a:pPr>
            <a:r>
              <a:rPr sz="2400" b="1" dirty="0">
                <a:solidFill>
                  <a:srgbClr val="585858"/>
                </a:solidFill>
                <a:latin typeface="Arial"/>
                <a:cs typeface="Arial"/>
              </a:rPr>
              <a:t>8.001</a:t>
            </a:r>
            <a:r>
              <a:rPr sz="2400" b="1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585858"/>
                </a:solidFill>
                <a:latin typeface="Arial"/>
                <a:cs typeface="Arial"/>
              </a:rPr>
              <a:t>OBJETIVOS</a:t>
            </a:r>
            <a:r>
              <a:rPr sz="2400" b="1" spc="-5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585858"/>
                </a:solidFill>
                <a:latin typeface="Arial"/>
                <a:cs typeface="Arial"/>
              </a:rPr>
              <a:t>Y</a:t>
            </a:r>
            <a:r>
              <a:rPr sz="2400" b="1" spc="-14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ALCANCES	DEL</a:t>
            </a:r>
            <a:r>
              <a:rPr sz="2400" b="1" spc="-8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spc="-45" dirty="0">
                <a:solidFill>
                  <a:srgbClr val="585858"/>
                </a:solidFill>
                <a:latin typeface="Arial"/>
                <a:cs typeface="Arial"/>
              </a:rPr>
              <a:t>V-8</a:t>
            </a:r>
            <a:endParaRPr sz="2400" dirty="0">
              <a:latin typeface="Arial"/>
              <a:cs typeface="Arial"/>
            </a:endParaRPr>
          </a:p>
          <a:p>
            <a:pPr marL="355600" marR="5080">
              <a:lnSpc>
                <a:spcPct val="90000"/>
              </a:lnSpc>
              <a:spcBef>
                <a:spcPts val="575"/>
              </a:spcBef>
            </a:pPr>
            <a:r>
              <a:rPr sz="2400" b="1" dirty="0">
                <a:solidFill>
                  <a:srgbClr val="585858"/>
                </a:solidFill>
                <a:latin typeface="Arial"/>
                <a:cs typeface="Arial"/>
              </a:rPr>
              <a:t>El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 contenido</a:t>
            </a:r>
            <a:r>
              <a:rPr sz="2400" b="1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de</a:t>
            </a:r>
            <a:r>
              <a:rPr sz="2400" b="1" spc="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este</a:t>
            </a:r>
            <a:r>
              <a:rPr sz="2400" b="1" spc="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volumen</a:t>
            </a:r>
            <a:r>
              <a:rPr sz="2400" b="1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está</a:t>
            </a:r>
            <a:r>
              <a:rPr sz="2400" b="1" spc="2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constituido </a:t>
            </a:r>
            <a:r>
              <a:rPr sz="2400" b="1" dirty="0">
                <a:solidFill>
                  <a:srgbClr val="585858"/>
                </a:solidFill>
                <a:latin typeface="Arial"/>
                <a:cs typeface="Arial"/>
              </a:rPr>
              <a:t>por </a:t>
            </a:r>
            <a:r>
              <a:rPr sz="2400" b="1" spc="-65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normas</a:t>
            </a:r>
            <a:r>
              <a:rPr sz="2400" b="1" spc="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2400" b="1" spc="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procedimientos</a:t>
            </a:r>
            <a:r>
              <a:rPr sz="2400" b="1" spc="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Arial"/>
                <a:cs typeface="Arial"/>
              </a:rPr>
              <a:t>que</a:t>
            </a:r>
            <a:r>
              <a:rPr sz="2400" b="1" spc="5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no</a:t>
            </a:r>
            <a:r>
              <a:rPr sz="2400" b="1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deben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cambiarse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bajo</a:t>
            </a:r>
            <a:r>
              <a:rPr sz="24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ninguna</a:t>
            </a:r>
            <a:r>
              <a:rPr sz="24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circunstancia</a:t>
            </a:r>
            <a:r>
              <a:rPr sz="2400" b="1" dirty="0">
                <a:solidFill>
                  <a:srgbClr val="585858"/>
                </a:solidFill>
                <a:latin typeface="Arial"/>
                <a:cs typeface="Arial"/>
              </a:rPr>
              <a:t>……..</a:t>
            </a:r>
            <a:endParaRPr sz="2400" dirty="0">
              <a:latin typeface="Arial"/>
              <a:cs typeface="Arial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57626" y="4868862"/>
            <a:ext cx="1905000" cy="1428750"/>
          </a:xfrm>
          <a:prstGeom prst="rect">
            <a:avLst/>
          </a:prstGeom>
        </p:spPr>
      </p:pic>
      <p:sp>
        <p:nvSpPr>
          <p:cNvPr id="8" name="Flecha derecha 7">
            <a:hlinkClick r:id="rId3" action="ppaction://hlinksldjump"/>
          </p:cNvPr>
          <p:cNvSpPr/>
          <p:nvPr/>
        </p:nvSpPr>
        <p:spPr>
          <a:xfrm rot="10800000">
            <a:off x="7501572" y="6109157"/>
            <a:ext cx="609600" cy="6359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8448"/>
            <a:ext cx="4298950" cy="528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006CB7"/>
                </a:solidFill>
                <a:latin typeface="Arial"/>
                <a:cs typeface="Arial"/>
              </a:rPr>
              <a:t>PRESUPUESTO</a:t>
            </a:r>
            <a:r>
              <a:rPr sz="1100" b="1" spc="20" dirty="0">
                <a:solidFill>
                  <a:srgbClr val="006CB7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006CB7"/>
                </a:solidFill>
                <a:latin typeface="Arial"/>
                <a:cs typeface="Arial"/>
              </a:rPr>
              <a:t>ESTIMATIVO</a:t>
            </a:r>
            <a:endParaRPr sz="11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tabLst>
                <a:tab pos="3467100" algn="l"/>
              </a:tabLst>
            </a:pPr>
            <a:r>
              <a:rPr sz="1100" b="1" spc="-5" dirty="0">
                <a:solidFill>
                  <a:srgbClr val="006CB7"/>
                </a:solidFill>
                <a:latin typeface="Arial"/>
                <a:cs typeface="Arial"/>
              </a:rPr>
              <a:t>PROYECTO</a:t>
            </a:r>
            <a:r>
              <a:rPr sz="1100" b="1" spc="20" dirty="0">
                <a:solidFill>
                  <a:srgbClr val="006CB7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006CB7"/>
                </a:solidFill>
                <a:latin typeface="Arial"/>
                <a:cs typeface="Arial"/>
              </a:rPr>
              <a:t>:</a:t>
            </a:r>
            <a:r>
              <a:rPr sz="1100" b="1" spc="-10" dirty="0">
                <a:solidFill>
                  <a:srgbClr val="006CB7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0000"/>
                </a:solidFill>
                <a:latin typeface="Arial"/>
                <a:cs typeface="Arial"/>
              </a:rPr>
              <a:t>TIPO</a:t>
            </a:r>
            <a:r>
              <a:rPr sz="11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Arial"/>
                <a:cs typeface="Arial"/>
              </a:rPr>
              <a:t>INCIATIVA</a:t>
            </a:r>
            <a:r>
              <a:rPr sz="1100" b="1" spc="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11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0000"/>
                </a:solidFill>
                <a:latin typeface="Arial"/>
                <a:cs typeface="Arial"/>
              </a:rPr>
              <a:t>NOMBRE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0000"/>
                </a:solidFill>
                <a:latin typeface="Arial"/>
                <a:cs typeface="Arial"/>
              </a:rPr>
              <a:t>DEL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Arial"/>
                <a:cs typeface="Arial"/>
              </a:rPr>
              <a:t>CAMINO </a:t>
            </a:r>
            <a:r>
              <a:rPr sz="11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006CB7"/>
                </a:solidFill>
                <a:latin typeface="Arial"/>
                <a:cs typeface="Arial"/>
              </a:rPr>
              <a:t>SE</a:t>
            </a:r>
            <a:r>
              <a:rPr sz="1100" b="1" spc="-10" dirty="0">
                <a:solidFill>
                  <a:srgbClr val="006CB7"/>
                </a:solidFill>
                <a:latin typeface="Arial"/>
                <a:cs typeface="Arial"/>
              </a:rPr>
              <a:t>C</a:t>
            </a:r>
            <a:r>
              <a:rPr sz="1100" b="1" spc="-15" dirty="0">
                <a:solidFill>
                  <a:srgbClr val="006CB7"/>
                </a:solidFill>
                <a:latin typeface="Arial"/>
                <a:cs typeface="Arial"/>
              </a:rPr>
              <a:t>T</a:t>
            </a:r>
            <a:r>
              <a:rPr sz="1100" b="1" dirty="0">
                <a:solidFill>
                  <a:srgbClr val="006CB7"/>
                </a:solidFill>
                <a:latin typeface="Arial"/>
                <a:cs typeface="Arial"/>
              </a:rPr>
              <a:t>O</a:t>
            </a:r>
            <a:r>
              <a:rPr sz="1100" b="1" spc="-10" dirty="0">
                <a:solidFill>
                  <a:srgbClr val="006CB7"/>
                </a:solidFill>
                <a:latin typeface="Arial"/>
                <a:cs typeface="Arial"/>
              </a:rPr>
              <a:t>R</a:t>
            </a:r>
            <a:r>
              <a:rPr sz="1100" b="1" dirty="0">
                <a:solidFill>
                  <a:srgbClr val="006CB7"/>
                </a:solidFill>
                <a:latin typeface="Arial"/>
                <a:cs typeface="Arial"/>
              </a:rPr>
              <a:t>:</a:t>
            </a:r>
            <a:r>
              <a:rPr sz="1100" b="1" spc="25" dirty="0">
                <a:solidFill>
                  <a:srgbClr val="006CB7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11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E I</a:t>
            </a:r>
            <a:r>
              <a:rPr sz="1100" b="1" spc="-10" dirty="0">
                <a:solidFill>
                  <a:srgbClr val="FF0000"/>
                </a:solidFill>
                <a:latin typeface="Arial"/>
                <a:cs typeface="Arial"/>
              </a:rPr>
              <a:t>NC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IO</a:t>
            </a:r>
            <a:r>
              <a:rPr sz="11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11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spc="-15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100" b="1" spc="-5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1100" b="1" spc="-10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MI</a:t>
            </a:r>
            <a:r>
              <a:rPr sz="1100" b="1" spc="-1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O</a:t>
            </a:r>
            <a:r>
              <a:rPr sz="11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006FC0"/>
                </a:solidFill>
                <a:latin typeface="Arial"/>
                <a:cs typeface="Arial"/>
              </a:rPr>
              <a:t>C</a:t>
            </a:r>
            <a:r>
              <a:rPr sz="1100" b="1" dirty="0">
                <a:solidFill>
                  <a:srgbClr val="006FC0"/>
                </a:solidFill>
                <a:latin typeface="Arial"/>
                <a:cs typeface="Arial"/>
              </a:rPr>
              <a:t>OM</a:t>
            </a:r>
            <a:r>
              <a:rPr sz="1100" b="1" spc="-10" dirty="0">
                <a:solidFill>
                  <a:srgbClr val="006FC0"/>
                </a:solidFill>
                <a:latin typeface="Arial"/>
                <a:cs typeface="Arial"/>
              </a:rPr>
              <a:t>UN</a:t>
            </a:r>
            <a:r>
              <a:rPr sz="1100" b="1" spc="-45" dirty="0">
                <a:solidFill>
                  <a:srgbClr val="006FC0"/>
                </a:solidFill>
                <a:latin typeface="Arial"/>
                <a:cs typeface="Arial"/>
              </a:rPr>
              <a:t>A</a:t>
            </a:r>
            <a:r>
              <a:rPr sz="1100" b="1" dirty="0">
                <a:solidFill>
                  <a:srgbClr val="006FC0"/>
                </a:solidFill>
                <a:latin typeface="Arial"/>
                <a:cs typeface="Arial"/>
              </a:rPr>
              <a:t>:	</a:t>
            </a:r>
            <a:r>
              <a:rPr sz="1100" b="1" spc="-5" dirty="0">
                <a:solidFill>
                  <a:srgbClr val="006FC0"/>
                </a:solidFill>
                <a:latin typeface="Arial"/>
                <a:cs typeface="Arial"/>
              </a:rPr>
              <a:t>P</a:t>
            </a:r>
            <a:r>
              <a:rPr sz="1100" b="1" spc="-10" dirty="0">
                <a:solidFill>
                  <a:srgbClr val="006FC0"/>
                </a:solidFill>
                <a:latin typeface="Arial"/>
                <a:cs typeface="Arial"/>
              </a:rPr>
              <a:t>R</a:t>
            </a:r>
            <a:r>
              <a:rPr sz="1100" b="1" dirty="0">
                <a:solidFill>
                  <a:srgbClr val="006FC0"/>
                </a:solidFill>
                <a:latin typeface="Arial"/>
                <a:cs typeface="Arial"/>
              </a:rPr>
              <a:t>O</a:t>
            </a:r>
            <a:r>
              <a:rPr sz="1100" b="1" spc="-5" dirty="0">
                <a:solidFill>
                  <a:srgbClr val="006FC0"/>
                </a:solidFill>
                <a:latin typeface="Arial"/>
                <a:cs typeface="Arial"/>
              </a:rPr>
              <a:t>V</a:t>
            </a:r>
            <a:r>
              <a:rPr sz="1100" b="1" dirty="0">
                <a:solidFill>
                  <a:srgbClr val="006FC0"/>
                </a:solidFill>
                <a:latin typeface="Arial"/>
                <a:cs typeface="Arial"/>
              </a:rPr>
              <a:t>I</a:t>
            </a:r>
            <a:r>
              <a:rPr sz="1100" b="1" spc="-10" dirty="0">
                <a:solidFill>
                  <a:srgbClr val="006FC0"/>
                </a:solidFill>
                <a:latin typeface="Arial"/>
                <a:cs typeface="Arial"/>
              </a:rPr>
              <a:t>NC</a:t>
            </a:r>
            <a:r>
              <a:rPr sz="1100" b="1" dirty="0">
                <a:solidFill>
                  <a:srgbClr val="006FC0"/>
                </a:solidFill>
                <a:latin typeface="Arial"/>
                <a:cs typeface="Arial"/>
              </a:rPr>
              <a:t>I</a:t>
            </a:r>
            <a:r>
              <a:rPr sz="1100" b="1" spc="-45" dirty="0">
                <a:solidFill>
                  <a:srgbClr val="006FC0"/>
                </a:solidFill>
                <a:latin typeface="Arial"/>
                <a:cs typeface="Arial"/>
              </a:rPr>
              <a:t>A</a:t>
            </a:r>
            <a:r>
              <a:rPr sz="1100" b="1" dirty="0">
                <a:solidFill>
                  <a:srgbClr val="006FC0"/>
                </a:solidFill>
                <a:latin typeface="Arial"/>
                <a:cs typeface="Arial"/>
              </a:rPr>
              <a:t>: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09182" y="363727"/>
            <a:ext cx="62547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5" dirty="0">
                <a:solidFill>
                  <a:srgbClr val="006FC0"/>
                </a:solidFill>
                <a:latin typeface="Arial"/>
                <a:cs typeface="Arial"/>
              </a:rPr>
              <a:t>REGION:</a:t>
            </a:r>
            <a:endParaRPr sz="1100" dirty="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437464" y="614298"/>
          <a:ext cx="7787002" cy="62373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92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728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4068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3469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5503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5440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ITEM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685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DESCRIPCION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685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3345" algn="r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Un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685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200" b="1" spc="-15" dirty="0">
                          <a:latin typeface="Arial"/>
                          <a:cs typeface="Arial"/>
                        </a:rPr>
                        <a:t>CANT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083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1400" b="1" spc="-185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.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.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685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304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1400" b="1" spc="-40" dirty="0">
                          <a:latin typeface="Arial"/>
                          <a:cs typeface="Arial"/>
                        </a:rPr>
                        <a:t>TOTAL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685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667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100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200" b="1" spc="-15" dirty="0">
                          <a:latin typeface="Arial"/>
                          <a:cs typeface="Arial"/>
                        </a:rPr>
                        <a:t>PREPARACIÓN</a:t>
                      </a:r>
                      <a:r>
                        <a:rPr sz="1200" b="1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DEL</a:t>
                      </a:r>
                      <a:r>
                        <a:rPr sz="12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5" dirty="0">
                          <a:latin typeface="Arial"/>
                          <a:cs typeface="Arial"/>
                        </a:rPr>
                        <a:t>ÁREA</a:t>
                      </a:r>
                      <a:r>
                        <a:rPr sz="12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DE 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TRABAJO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32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101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DEMOLICIONES</a:t>
                      </a:r>
                      <a:r>
                        <a:rPr sz="10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0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REMOCIONES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46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5" dirty="0">
                          <a:latin typeface="Arial MT"/>
                          <a:cs typeface="Arial MT"/>
                        </a:rPr>
                        <a:t>101-1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5" dirty="0">
                          <a:latin typeface="Arial MT"/>
                          <a:cs typeface="Arial MT"/>
                        </a:rPr>
                        <a:t>REMOCIÓN</a:t>
                      </a:r>
                      <a:r>
                        <a:rPr sz="10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5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10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dirty="0">
                          <a:latin typeface="Arial MT"/>
                          <a:cs typeface="Arial MT"/>
                        </a:rPr>
                        <a:t>ESTRUCTURAS</a:t>
                      </a:r>
                    </a:p>
                  </a:txBody>
                  <a:tcPr marL="0" marR="0" marT="635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3985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500" spc="22" baseline="-13888" dirty="0">
                          <a:latin typeface="Arial MT"/>
                          <a:cs typeface="Arial MT"/>
                        </a:rPr>
                        <a:t>m</a:t>
                      </a:r>
                      <a:r>
                        <a:rPr sz="650" spc="15" dirty="0">
                          <a:latin typeface="Arial MT"/>
                          <a:cs typeface="Arial MT"/>
                        </a:rPr>
                        <a:t>3</a:t>
                      </a:r>
                      <a:endParaRPr sz="650" dirty="0">
                        <a:latin typeface="Arial MT"/>
                        <a:cs typeface="Arial MT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10" dirty="0">
                          <a:latin typeface="Arial MT"/>
                          <a:cs typeface="Arial MT"/>
                        </a:rPr>
                        <a:t>97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5" dirty="0">
                          <a:latin typeface="Arial MT"/>
                          <a:cs typeface="Arial MT"/>
                        </a:rPr>
                        <a:t>20.000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5" dirty="0">
                          <a:latin typeface="Arial MT"/>
                          <a:cs typeface="Arial MT"/>
                        </a:rPr>
                        <a:t>1.940.000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6479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10" dirty="0">
                          <a:latin typeface="Arial MT"/>
                          <a:cs typeface="Arial MT"/>
                        </a:rPr>
                        <a:t>101-2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5" dirty="0">
                          <a:latin typeface="Arial MT"/>
                          <a:cs typeface="Arial MT"/>
                        </a:rPr>
                        <a:t>REMOCIÓN</a:t>
                      </a:r>
                      <a:r>
                        <a:rPr sz="10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5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10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dirty="0">
                          <a:latin typeface="Arial MT"/>
                          <a:cs typeface="Arial MT"/>
                        </a:rPr>
                        <a:t>DUCTOS</a:t>
                      </a:r>
                    </a:p>
                  </a:txBody>
                  <a:tcPr marL="0" marR="0" marT="635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60020" algn="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dirty="0">
                          <a:latin typeface="Arial MT"/>
                          <a:cs typeface="Arial MT"/>
                        </a:rPr>
                        <a:t>m</a:t>
                      </a:r>
                    </a:p>
                  </a:txBody>
                  <a:tcPr marL="0" marR="0" marT="635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10" dirty="0">
                          <a:latin typeface="Arial MT"/>
                          <a:cs typeface="Arial MT"/>
                        </a:rPr>
                        <a:t>260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10" dirty="0">
                          <a:latin typeface="Arial MT"/>
                          <a:cs typeface="Arial MT"/>
                        </a:rPr>
                        <a:t>4.500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10" dirty="0">
                          <a:latin typeface="Arial MT"/>
                          <a:cs typeface="Arial MT"/>
                        </a:rPr>
                        <a:t>1.170.000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90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10" dirty="0">
                          <a:latin typeface="Arial MT"/>
                          <a:cs typeface="Arial MT"/>
                        </a:rPr>
                        <a:t>101-4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 dirty="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Arial MT"/>
                          <a:cs typeface="Arial MT"/>
                        </a:rPr>
                        <a:t>REMOCIÓN</a:t>
                      </a:r>
                      <a:r>
                        <a:rPr sz="1000" spc="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5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1000" spc="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5" dirty="0">
                          <a:latin typeface="Arial MT"/>
                          <a:cs typeface="Arial MT"/>
                        </a:rPr>
                        <a:t>PAVIMENTOS</a:t>
                      </a:r>
                      <a:r>
                        <a:rPr sz="100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5" dirty="0">
                          <a:latin typeface="Arial MT"/>
                          <a:cs typeface="Arial MT"/>
                        </a:rPr>
                        <a:t>ASFALTICOS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 marR="133985" algn="r">
                        <a:lnSpc>
                          <a:spcPct val="100000"/>
                        </a:lnSpc>
                      </a:pPr>
                      <a:r>
                        <a:rPr sz="1500" spc="15" baseline="-13888" dirty="0">
                          <a:latin typeface="Arial MT"/>
                          <a:cs typeface="Arial MT"/>
                        </a:rPr>
                        <a:t>m</a:t>
                      </a:r>
                      <a:r>
                        <a:rPr sz="650" spc="10" dirty="0">
                          <a:latin typeface="Arial MT"/>
                          <a:cs typeface="Arial MT"/>
                        </a:rPr>
                        <a:t>2</a:t>
                      </a:r>
                      <a:endParaRPr sz="650" dirty="0">
                        <a:latin typeface="Arial MT"/>
                        <a:cs typeface="Arial MT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10" dirty="0">
                          <a:latin typeface="Arial MT"/>
                          <a:cs typeface="Arial MT"/>
                        </a:rPr>
                        <a:t>16.905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10" dirty="0">
                          <a:latin typeface="Arial MT"/>
                          <a:cs typeface="Arial MT"/>
                        </a:rPr>
                        <a:t>1.800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 dirty="0">
                        <a:latin typeface="Times New Roman"/>
                        <a:cs typeface="Times New Roman"/>
                      </a:endParaRPr>
                    </a:p>
                    <a:p>
                      <a:pPr marL="162560">
                        <a:lnSpc>
                          <a:spcPct val="100000"/>
                        </a:lnSpc>
                      </a:pPr>
                      <a:r>
                        <a:rPr sz="1000" spc="-10" dirty="0">
                          <a:latin typeface="Arial MT"/>
                          <a:cs typeface="Arial MT"/>
                        </a:rPr>
                        <a:t>30.429.000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06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5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10" dirty="0">
                          <a:latin typeface="Arial MT"/>
                          <a:cs typeface="Arial MT"/>
                        </a:rPr>
                        <a:t>101-5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550" dirty="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5" dirty="0">
                          <a:latin typeface="Arial MT"/>
                          <a:cs typeface="Arial MT"/>
                        </a:rPr>
                        <a:t>REMOCIÓN</a:t>
                      </a:r>
                      <a:r>
                        <a:rPr sz="1000" spc="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5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100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5" dirty="0">
                          <a:latin typeface="Arial MT"/>
                          <a:cs typeface="Arial MT"/>
                        </a:rPr>
                        <a:t>OBRAS DE</a:t>
                      </a:r>
                      <a:r>
                        <a:rPr sz="100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5" dirty="0">
                          <a:latin typeface="Arial MT"/>
                          <a:cs typeface="Arial MT"/>
                        </a:rPr>
                        <a:t>DRENAJE</a:t>
                      </a:r>
                      <a:r>
                        <a:rPr sz="1000" spc="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5" dirty="0">
                          <a:latin typeface="Arial MT"/>
                          <a:cs typeface="Arial MT"/>
                        </a:rPr>
                        <a:t>SUPERFICIAL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550" dirty="0">
                        <a:latin typeface="Times New Roman"/>
                        <a:cs typeface="Times New Roman"/>
                      </a:endParaRPr>
                    </a:p>
                    <a:p>
                      <a:pPr marR="16002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dirty="0">
                          <a:latin typeface="Arial MT"/>
                          <a:cs typeface="Arial MT"/>
                        </a:rPr>
                        <a:t>m</a:t>
                      </a: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55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10" dirty="0">
                          <a:latin typeface="Arial MT"/>
                          <a:cs typeface="Arial MT"/>
                        </a:rPr>
                        <a:t>6.539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5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10" dirty="0">
                          <a:latin typeface="Arial MT"/>
                          <a:cs typeface="Arial MT"/>
                        </a:rPr>
                        <a:t>3.000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550" dirty="0">
                        <a:latin typeface="Times New Roman"/>
                        <a:cs typeface="Times New Roman"/>
                      </a:endParaRPr>
                    </a:p>
                    <a:p>
                      <a:pPr marL="1625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10" dirty="0">
                          <a:latin typeface="Arial MT"/>
                          <a:cs typeface="Arial MT"/>
                        </a:rPr>
                        <a:t>19.617.000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290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10" dirty="0">
                          <a:latin typeface="Arial MT"/>
                          <a:cs typeface="Arial MT"/>
                        </a:rPr>
                        <a:t>101-6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 dirty="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Arial MT"/>
                          <a:cs typeface="Arial MT"/>
                        </a:rPr>
                        <a:t>REMOCIÓN</a:t>
                      </a:r>
                      <a:r>
                        <a:rPr sz="100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5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10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5" dirty="0">
                          <a:latin typeface="Arial MT"/>
                          <a:cs typeface="Arial MT"/>
                        </a:rPr>
                        <a:t>DEFENSAS</a:t>
                      </a:r>
                      <a:r>
                        <a:rPr sz="1000" spc="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5" dirty="0">
                          <a:latin typeface="Arial MT"/>
                          <a:cs typeface="Arial MT"/>
                        </a:rPr>
                        <a:t>CAMINERAS</a:t>
                      </a:r>
                      <a:r>
                        <a:rPr sz="1000" spc="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5" dirty="0">
                          <a:latin typeface="Arial MT"/>
                          <a:cs typeface="Arial MT"/>
                        </a:rPr>
                        <a:t>SIMPLES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 dirty="0">
                        <a:latin typeface="Times New Roman"/>
                        <a:cs typeface="Times New Roman"/>
                      </a:endParaRPr>
                    </a:p>
                    <a:p>
                      <a:pPr marR="160020" algn="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 MT"/>
                          <a:cs typeface="Arial MT"/>
                        </a:rPr>
                        <a:t>m</a:t>
                      </a: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10" dirty="0">
                          <a:latin typeface="Arial MT"/>
                          <a:cs typeface="Arial MT"/>
                        </a:rPr>
                        <a:t>7.560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10" dirty="0">
                          <a:latin typeface="Arial MT"/>
                          <a:cs typeface="Arial MT"/>
                        </a:rPr>
                        <a:t>4.000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 dirty="0">
                        <a:latin typeface="Times New Roman"/>
                        <a:cs typeface="Times New Roman"/>
                      </a:endParaRPr>
                    </a:p>
                    <a:p>
                      <a:pPr marL="162560">
                        <a:lnSpc>
                          <a:spcPct val="100000"/>
                        </a:lnSpc>
                      </a:pPr>
                      <a:r>
                        <a:rPr sz="1000" spc="-10" dirty="0">
                          <a:latin typeface="Arial MT"/>
                          <a:cs typeface="Arial MT"/>
                        </a:rPr>
                        <a:t>30.240.000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647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10" dirty="0">
                          <a:latin typeface="Arial MT"/>
                          <a:cs typeface="Arial MT"/>
                        </a:rPr>
                        <a:t>101-8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5" dirty="0">
                          <a:latin typeface="Arial MT"/>
                          <a:cs typeface="Arial MT"/>
                        </a:rPr>
                        <a:t>REMOCIÓN</a:t>
                      </a:r>
                      <a:r>
                        <a:rPr sz="1000" spc="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5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100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5" dirty="0">
                          <a:latin typeface="Arial MT"/>
                          <a:cs typeface="Arial MT"/>
                        </a:rPr>
                        <a:t>SEÑALIZACIÓN</a:t>
                      </a:r>
                      <a:r>
                        <a:rPr sz="1000" spc="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5" dirty="0">
                          <a:latin typeface="Arial MT"/>
                          <a:cs typeface="Arial MT"/>
                        </a:rPr>
                        <a:t>VERTICAL</a:t>
                      </a:r>
                      <a:r>
                        <a:rPr sz="10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5" dirty="0">
                          <a:latin typeface="Arial MT"/>
                          <a:cs typeface="Arial MT"/>
                        </a:rPr>
                        <a:t>LATERAL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2875" algn="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5" dirty="0">
                          <a:latin typeface="Arial MT"/>
                          <a:cs typeface="Arial MT"/>
                        </a:rPr>
                        <a:t>Nº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10" dirty="0">
                          <a:latin typeface="Arial MT"/>
                          <a:cs typeface="Arial MT"/>
                        </a:rPr>
                        <a:t>150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10" dirty="0">
                          <a:latin typeface="Arial MT"/>
                          <a:cs typeface="Arial MT"/>
                        </a:rPr>
                        <a:t>6.000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9554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10" dirty="0">
                          <a:latin typeface="Arial MT"/>
                          <a:cs typeface="Arial MT"/>
                        </a:rPr>
                        <a:t>900.000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646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10" dirty="0">
                          <a:latin typeface="Arial MT"/>
                          <a:cs typeface="Arial MT"/>
                        </a:rPr>
                        <a:t>101-11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5" dirty="0">
                          <a:latin typeface="Arial MT"/>
                          <a:cs typeface="Arial MT"/>
                        </a:rPr>
                        <a:t>REMOCION DE CERCOS </a:t>
                      </a:r>
                      <a:r>
                        <a:rPr sz="1000" dirty="0">
                          <a:latin typeface="Arial MT"/>
                          <a:cs typeface="Arial MT"/>
                        </a:rPr>
                        <a:t>EXISTENTES</a:t>
                      </a:r>
                    </a:p>
                  </a:txBody>
                  <a:tcPr marL="0" marR="0" marT="635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60020" algn="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dirty="0">
                          <a:latin typeface="Arial MT"/>
                          <a:cs typeface="Arial MT"/>
                        </a:rPr>
                        <a:t>m</a:t>
                      </a:r>
                    </a:p>
                  </a:txBody>
                  <a:tcPr marL="0" marR="0" marT="635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10" dirty="0">
                          <a:latin typeface="Arial MT"/>
                          <a:cs typeface="Arial MT"/>
                        </a:rPr>
                        <a:t>602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10" dirty="0">
                          <a:latin typeface="Arial MT"/>
                          <a:cs typeface="Arial MT"/>
                        </a:rPr>
                        <a:t>600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9554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10" dirty="0">
                          <a:latin typeface="Arial MT"/>
                          <a:cs typeface="Arial MT"/>
                        </a:rPr>
                        <a:t>361.200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291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5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10" dirty="0">
                          <a:latin typeface="Arial MT"/>
                          <a:cs typeface="Arial MT"/>
                        </a:rPr>
                        <a:t>101-13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4340" marR="820419" indent="-343535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000" spc="-5" dirty="0">
                          <a:latin typeface="Arial MT"/>
                          <a:cs typeface="Arial MT"/>
                        </a:rPr>
                        <a:t>REMOCIÓN</a:t>
                      </a:r>
                      <a:r>
                        <a:rPr sz="100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5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100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5" dirty="0">
                          <a:latin typeface="Arial MT"/>
                          <a:cs typeface="Arial MT"/>
                        </a:rPr>
                        <a:t>CASETAS</a:t>
                      </a:r>
                      <a:r>
                        <a:rPr sz="10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5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1000" spc="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5" dirty="0">
                          <a:latin typeface="Arial MT"/>
                          <a:cs typeface="Arial MT"/>
                        </a:rPr>
                        <a:t>PARADEROS</a:t>
                      </a:r>
                      <a:r>
                        <a:rPr sz="1000" spc="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5" dirty="0">
                          <a:latin typeface="Arial MT"/>
                          <a:cs typeface="Arial MT"/>
                        </a:rPr>
                        <a:t>PARA</a:t>
                      </a:r>
                      <a:r>
                        <a:rPr sz="100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5" dirty="0">
                          <a:latin typeface="Arial MT"/>
                          <a:cs typeface="Arial MT"/>
                        </a:rPr>
                        <a:t>LA </a:t>
                      </a:r>
                      <a:r>
                        <a:rPr sz="1000" spc="-26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5" dirty="0">
                          <a:latin typeface="Arial MT"/>
                          <a:cs typeface="Arial MT"/>
                        </a:rPr>
                        <a:t>LOCOMOCIÓN COLECTIVA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762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550" dirty="0">
                        <a:latin typeface="Times New Roman"/>
                        <a:cs typeface="Times New Roman"/>
                      </a:endParaRPr>
                    </a:p>
                    <a:p>
                      <a:pPr marR="142875" algn="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Arial MT"/>
                          <a:cs typeface="Arial MT"/>
                        </a:rPr>
                        <a:t>Nº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550" dirty="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 MT"/>
                          <a:cs typeface="Arial MT"/>
                        </a:rPr>
                        <a:t>8</a:t>
                      </a: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5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10" dirty="0">
                          <a:latin typeface="Arial MT"/>
                          <a:cs typeface="Arial MT"/>
                        </a:rPr>
                        <a:t>100.000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550" dirty="0">
                        <a:latin typeface="Times New Roman"/>
                        <a:cs typeface="Times New Roman"/>
                      </a:endParaRPr>
                    </a:p>
                    <a:p>
                      <a:pPr marL="249554">
                        <a:lnSpc>
                          <a:spcPct val="100000"/>
                        </a:lnSpc>
                      </a:pPr>
                      <a:r>
                        <a:rPr sz="1000" spc="-10" dirty="0">
                          <a:latin typeface="Arial MT"/>
                          <a:cs typeface="Arial MT"/>
                        </a:rPr>
                        <a:t>800.000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121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50" dirty="0">
                        <a:latin typeface="Times New Roman"/>
                        <a:cs typeface="Times New Roman"/>
                      </a:endParaRPr>
                    </a:p>
                    <a:p>
                      <a:pPr marR="81915" algn="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Arial MT"/>
                          <a:cs typeface="Arial MT"/>
                        </a:rPr>
                        <a:t>SUB</a:t>
                      </a:r>
                      <a:r>
                        <a:rPr sz="1200" spc="-10" dirty="0">
                          <a:latin typeface="Arial MT"/>
                          <a:cs typeface="Arial MT"/>
                        </a:rPr>
                        <a:t>T</a:t>
                      </a:r>
                      <a:r>
                        <a:rPr sz="1200" dirty="0">
                          <a:latin typeface="Arial MT"/>
                          <a:cs typeface="Arial MT"/>
                        </a:rPr>
                        <a:t>O</a:t>
                      </a:r>
                      <a:r>
                        <a:rPr sz="1200" spc="-70" dirty="0">
                          <a:latin typeface="Arial MT"/>
                          <a:cs typeface="Arial MT"/>
                        </a:rPr>
                        <a:t>T</a:t>
                      </a:r>
                      <a:r>
                        <a:rPr sz="1200" dirty="0">
                          <a:latin typeface="Arial MT"/>
                          <a:cs typeface="Arial MT"/>
                        </a:rPr>
                        <a:t>AL</a:t>
                      </a:r>
                      <a:r>
                        <a:rPr sz="1200" spc="-7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dirty="0">
                          <a:latin typeface="Arial MT"/>
                          <a:cs typeface="Arial MT"/>
                        </a:rPr>
                        <a:t>1</a:t>
                      </a: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85.457.200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 marR="81915" algn="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200" dirty="0">
                          <a:latin typeface="Arial MT"/>
                          <a:cs typeface="Arial MT"/>
                        </a:rPr>
                        <a:t>19%</a:t>
                      </a:r>
                      <a:r>
                        <a:rPr sz="1200" spc="-5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20" dirty="0">
                          <a:latin typeface="Arial MT"/>
                          <a:cs typeface="Arial MT"/>
                        </a:rPr>
                        <a:t>(IVA)</a:t>
                      </a:r>
                      <a:endParaRPr sz="1200" dirty="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16.236.868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5182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 marR="82550" algn="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200" b="1" spc="-30" dirty="0">
                          <a:latin typeface="Arial"/>
                          <a:cs typeface="Arial"/>
                        </a:rPr>
                        <a:t>TOTAL</a:t>
                      </a:r>
                      <a:r>
                        <a:rPr sz="12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63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101.694.068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733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 dirty="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Arial MT"/>
                          <a:cs typeface="Arial MT"/>
                        </a:rPr>
                        <a:t>MODIFICACIONES</a:t>
                      </a:r>
                      <a:r>
                        <a:rPr sz="10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5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10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5" dirty="0">
                          <a:latin typeface="Arial MT"/>
                          <a:cs typeface="Arial MT"/>
                        </a:rPr>
                        <a:t>SERVICIO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 dirty="0">
                        <a:latin typeface="Times New Roman"/>
                        <a:cs typeface="Times New Roman"/>
                      </a:endParaRPr>
                    </a:p>
                    <a:p>
                      <a:pPr marR="132080" algn="r">
                        <a:lnSpc>
                          <a:spcPct val="100000"/>
                        </a:lnSpc>
                      </a:pPr>
                      <a:r>
                        <a:rPr sz="1000" spc="-10" dirty="0">
                          <a:latin typeface="Arial MT"/>
                          <a:cs typeface="Arial MT"/>
                        </a:rPr>
                        <a:t>PF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 dirty="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 MT"/>
                          <a:cs typeface="Arial MT"/>
                        </a:rPr>
                        <a:t>1</a:t>
                      </a: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10" dirty="0">
                          <a:latin typeface="Arial MT"/>
                          <a:cs typeface="Arial MT"/>
                        </a:rPr>
                        <a:t>10.000.000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 dirty="0">
                        <a:latin typeface="Times New Roman"/>
                        <a:cs typeface="Times New Roman"/>
                      </a:endParaRPr>
                    </a:p>
                    <a:p>
                      <a:pPr marL="162560">
                        <a:lnSpc>
                          <a:spcPct val="100000"/>
                        </a:lnSpc>
                      </a:pPr>
                      <a:r>
                        <a:rPr sz="1000" spc="-10" dirty="0">
                          <a:latin typeface="Arial MT"/>
                          <a:cs typeface="Arial MT"/>
                        </a:rPr>
                        <a:t>10.000.000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733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sz="1200" b="1" spc="-30" dirty="0">
                          <a:latin typeface="Arial"/>
                          <a:cs typeface="Arial"/>
                        </a:rPr>
                        <a:t>TOTAL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2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1447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 dirty="0">
                        <a:latin typeface="Times New Roman"/>
                        <a:cs typeface="Times New Roman"/>
                      </a:endParaRPr>
                    </a:p>
                    <a:p>
                      <a:pPr marL="162560">
                        <a:lnSpc>
                          <a:spcPct val="100000"/>
                        </a:lnSpc>
                      </a:pPr>
                      <a:r>
                        <a:rPr sz="1000" spc="-10" dirty="0">
                          <a:latin typeface="Arial MT"/>
                          <a:cs typeface="Arial MT"/>
                        </a:rPr>
                        <a:t>10.000.000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7535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ct val="100000"/>
                        </a:lnSpc>
                        <a:spcBef>
                          <a:spcPts val="944"/>
                        </a:spcBef>
                      </a:pPr>
                      <a:r>
                        <a:rPr sz="1400" b="1" spc="-35" dirty="0">
                          <a:latin typeface="Arial"/>
                          <a:cs typeface="Arial"/>
                        </a:rPr>
                        <a:t>TOTAL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GENERAL(TOTAL</a:t>
                      </a:r>
                      <a:r>
                        <a:rPr sz="1400" b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1+TOTAL2)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1200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127635">
                        <a:lnSpc>
                          <a:spcPct val="100000"/>
                        </a:lnSpc>
                      </a:pPr>
                      <a:r>
                        <a:rPr sz="1000" b="1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111.694.068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  <p:sp>
        <p:nvSpPr>
          <p:cNvPr id="5" name="object 2"/>
          <p:cNvSpPr txBox="1"/>
          <p:nvPr/>
        </p:nvSpPr>
        <p:spPr>
          <a:xfrm>
            <a:off x="8538209" y="1027303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pc="-10" dirty="0">
                <a:latin typeface="Arial MT"/>
                <a:cs typeface="Arial MT"/>
              </a:rPr>
              <a:t>23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6" name="Flecha derecha 5">
            <a:hlinkClick r:id="rId2" action="ppaction://hlinksldjump"/>
          </p:cNvPr>
          <p:cNvSpPr/>
          <p:nvPr/>
        </p:nvSpPr>
        <p:spPr>
          <a:xfrm rot="10800000">
            <a:off x="8538209" y="4114800"/>
            <a:ext cx="453391" cy="685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0442" y="26923"/>
            <a:ext cx="3563620" cy="788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MEMORIA DE CUBICACIONES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CAMINO</a:t>
            </a:r>
            <a:r>
              <a:rPr sz="1600" spc="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: REPOSICIÓN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35" dirty="0">
                <a:latin typeface="Arial"/>
                <a:cs typeface="Arial"/>
              </a:rPr>
              <a:t>RUTA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R-86 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SECTOR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: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LOS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SAUCES</a:t>
            </a:r>
            <a:r>
              <a:rPr sz="1600" spc="3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- HUEQUÉN</a:t>
            </a:r>
            <a:endParaRPr sz="1600" dirty="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77862" y="830325"/>
          <a:ext cx="7369173" cy="46205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6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000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827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7594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239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02437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333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marL="242570">
                        <a:lnSpc>
                          <a:spcPct val="100000"/>
                        </a:lnSpc>
                      </a:pPr>
                      <a:r>
                        <a:rPr sz="800" b="1" spc="-5" dirty="0">
                          <a:latin typeface="Arial"/>
                          <a:cs typeface="Arial"/>
                        </a:rPr>
                        <a:t>ITEM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Arial"/>
                          <a:cs typeface="Arial"/>
                        </a:rPr>
                        <a:t>DESCRIPCIÓN</a:t>
                      </a:r>
                      <a:r>
                        <a:rPr sz="8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8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GLOSA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marL="95250">
                        <a:lnSpc>
                          <a:spcPct val="100000"/>
                        </a:lnSpc>
                      </a:pPr>
                      <a:r>
                        <a:rPr sz="800" b="1" spc="-10" dirty="0">
                          <a:latin typeface="Arial"/>
                          <a:cs typeface="Arial"/>
                        </a:rPr>
                        <a:t>UNIDAD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Arial"/>
                          <a:cs typeface="Arial"/>
                        </a:rPr>
                        <a:t>CANTIDAD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800" b="1" spc="-15" dirty="0">
                          <a:latin typeface="Arial"/>
                          <a:cs typeface="Arial"/>
                        </a:rPr>
                        <a:t>PARCIAL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800" b="1" spc="-15" dirty="0">
                          <a:latin typeface="Arial"/>
                          <a:cs typeface="Arial"/>
                        </a:rPr>
                        <a:t>TOTAL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800" spc="-5" dirty="0">
                          <a:latin typeface="Arial MT"/>
                          <a:cs typeface="Arial MT"/>
                        </a:rPr>
                        <a:t>101-1</a:t>
                      </a:r>
                      <a:endParaRPr sz="800" dirty="0">
                        <a:latin typeface="Arial MT"/>
                        <a:cs typeface="Arial MT"/>
                      </a:endParaRPr>
                    </a:p>
                  </a:txBody>
                  <a:tcPr marL="0" marR="0" marT="6794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800" spc="-5" dirty="0">
                          <a:latin typeface="Arial MT"/>
                          <a:cs typeface="Arial MT"/>
                        </a:rPr>
                        <a:t>REMOCIÓN</a:t>
                      </a:r>
                      <a:r>
                        <a:rPr sz="8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5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80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5" dirty="0">
                          <a:latin typeface="Arial MT"/>
                          <a:cs typeface="Arial MT"/>
                        </a:rPr>
                        <a:t>ESTRUCTURAS</a:t>
                      </a:r>
                      <a:endParaRPr sz="800" dirty="0">
                        <a:latin typeface="Arial MT"/>
                        <a:cs typeface="Arial MT"/>
                      </a:endParaRPr>
                    </a:p>
                  </a:txBody>
                  <a:tcPr marL="0" marR="0" marT="6794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31617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Arial MT"/>
                          <a:cs typeface="Arial MT"/>
                        </a:rPr>
                        <a:t>CUADRO</a:t>
                      </a:r>
                      <a:r>
                        <a:rPr sz="8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5" dirty="0">
                          <a:latin typeface="Arial MT"/>
                          <a:cs typeface="Arial MT"/>
                        </a:rPr>
                        <a:t>Nº</a:t>
                      </a:r>
                      <a:r>
                        <a:rPr sz="8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5" dirty="0">
                          <a:latin typeface="Arial MT"/>
                          <a:cs typeface="Arial MT"/>
                        </a:rPr>
                        <a:t>16</a:t>
                      </a:r>
                      <a:endParaRPr sz="800" dirty="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4445"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800" spc="10" dirty="0">
                          <a:latin typeface="Arial MT"/>
                          <a:cs typeface="Arial MT"/>
                        </a:rPr>
                        <a:t>m3</a:t>
                      </a:r>
                      <a:endParaRPr sz="800" dirty="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R="83820" algn="r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Arial MT"/>
                          <a:cs typeface="Arial MT"/>
                        </a:rPr>
                        <a:t>97</a:t>
                      </a:r>
                      <a:endParaRPr sz="800" dirty="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 marR="81915" algn="r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97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6784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50" dirty="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800" dirty="0">
                          <a:latin typeface="Arial MT"/>
                          <a:cs typeface="Arial MT"/>
                        </a:rPr>
                        <a:t>TOTAL</a:t>
                      </a: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Arial MT"/>
                          <a:cs typeface="Arial MT"/>
                        </a:rPr>
                        <a:t>101-2</a:t>
                      </a:r>
                      <a:endParaRPr sz="800" dirty="0">
                        <a:latin typeface="Arial MT"/>
                        <a:cs typeface="Arial MT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Arial MT"/>
                          <a:cs typeface="Arial MT"/>
                        </a:rPr>
                        <a:t>REMOCIÓN</a:t>
                      </a:r>
                      <a:r>
                        <a:rPr sz="8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8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dirty="0">
                          <a:latin typeface="Arial MT"/>
                          <a:cs typeface="Arial MT"/>
                        </a:rPr>
                        <a:t>DUCTOS</a:t>
                      </a: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05087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Arial MT"/>
                          <a:cs typeface="Arial MT"/>
                        </a:rPr>
                        <a:t>CUADRO</a:t>
                      </a:r>
                      <a:r>
                        <a:rPr sz="8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5" dirty="0">
                          <a:latin typeface="Arial MT"/>
                          <a:cs typeface="Arial MT"/>
                        </a:rPr>
                        <a:t>Nº</a:t>
                      </a:r>
                      <a:r>
                        <a:rPr sz="8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5" dirty="0">
                          <a:latin typeface="Arial MT"/>
                          <a:cs typeface="Arial MT"/>
                        </a:rPr>
                        <a:t>10</a:t>
                      </a:r>
                      <a:endParaRPr sz="800" dirty="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444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800" spc="10" dirty="0">
                          <a:latin typeface="Arial MT"/>
                          <a:cs typeface="Arial MT"/>
                        </a:rPr>
                        <a:t>m3</a:t>
                      </a:r>
                      <a:endParaRPr sz="800" dirty="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R="83820" algn="r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Arial MT"/>
                          <a:cs typeface="Arial MT"/>
                        </a:rPr>
                        <a:t>200</a:t>
                      </a:r>
                      <a:endParaRPr sz="800" dirty="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50" dirty="0">
                        <a:latin typeface="Times New Roman"/>
                        <a:cs typeface="Times New Roman"/>
                      </a:endParaRPr>
                    </a:p>
                    <a:p>
                      <a:pPr marR="8191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260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1125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800" spc="-5" dirty="0">
                          <a:latin typeface="Arial MT"/>
                          <a:cs typeface="Arial MT"/>
                        </a:rPr>
                        <a:t>CUADRO</a:t>
                      </a:r>
                      <a:r>
                        <a:rPr sz="8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5" dirty="0">
                          <a:latin typeface="Arial MT"/>
                          <a:cs typeface="Arial MT"/>
                        </a:rPr>
                        <a:t>Nº</a:t>
                      </a:r>
                      <a:r>
                        <a:rPr sz="8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5" dirty="0">
                          <a:latin typeface="Arial MT"/>
                          <a:cs typeface="Arial MT"/>
                        </a:rPr>
                        <a:t>16</a:t>
                      </a:r>
                      <a:endParaRPr sz="800" dirty="0">
                        <a:latin typeface="Arial MT"/>
                        <a:cs typeface="Arial MT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800" spc="-5" dirty="0">
                          <a:latin typeface="Arial MT"/>
                          <a:cs typeface="Arial MT"/>
                        </a:rPr>
                        <a:t>60</a:t>
                      </a:r>
                      <a:endParaRPr sz="800" dirty="0">
                        <a:latin typeface="Arial MT"/>
                        <a:cs typeface="Arial MT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79028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750" dirty="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latin typeface="Arial MT"/>
                          <a:cs typeface="Arial MT"/>
                        </a:rPr>
                        <a:t>TOTAL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7" name="object 2"/>
          <p:cNvSpPr txBox="1"/>
          <p:nvPr/>
        </p:nvSpPr>
        <p:spPr>
          <a:xfrm>
            <a:off x="8538209" y="1027303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pc="-10" dirty="0">
                <a:latin typeface="Arial MT"/>
                <a:cs typeface="Arial MT"/>
              </a:rPr>
              <a:t>24</a:t>
            </a:r>
            <a:endParaRPr sz="18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3"/>
          <p:cNvSpPr>
            <a:spLocks noGrp="1"/>
          </p:cNvSpPr>
          <p:nvPr>
            <p:ph type="ctrTitle"/>
          </p:nvPr>
        </p:nvSpPr>
        <p:spPr>
          <a:xfrm>
            <a:off x="2385443" y="2816265"/>
            <a:ext cx="4373114" cy="827105"/>
          </a:xfrm>
        </p:spPr>
        <p:txBody>
          <a:bodyPr/>
          <a:lstStyle/>
          <a:p>
            <a:pPr eaLnBrk="1" hangingPunct="1"/>
            <a:r>
              <a:rPr lang="en-US" altLang="es-CL" sz="5176">
                <a:solidFill>
                  <a:schemeClr val="bg1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Gracias.</a:t>
            </a:r>
          </a:p>
        </p:txBody>
      </p:sp>
    </p:spTree>
    <p:extLst>
      <p:ext uri="{BB962C8B-B14F-4D97-AF65-F5344CB8AC3E}">
        <p14:creationId xmlns:p14="http://schemas.microsoft.com/office/powerpoint/2010/main" val="2782131012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32" title="Cierre PPT-2.png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5828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650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027303"/>
            <a:ext cx="8155305" cy="2734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lang="es-ES" spc="-5" dirty="0">
                <a:latin typeface="Arial MT"/>
                <a:cs typeface="Arial MT"/>
              </a:rPr>
              <a:t>2</a:t>
            </a:r>
            <a:endParaRPr sz="18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150" dirty="0">
              <a:latin typeface="Arial MT"/>
              <a:cs typeface="Arial MT"/>
            </a:endParaRPr>
          </a:p>
          <a:p>
            <a:pPr marL="355600" marR="486409" indent="-342900" algn="just">
              <a:lnSpc>
                <a:spcPts val="2590"/>
              </a:lnSpc>
              <a:buFont typeface="Arial MT"/>
              <a:buChar char="•"/>
              <a:tabLst>
                <a:tab pos="355600" algn="l"/>
              </a:tabLst>
            </a:pPr>
            <a:r>
              <a:rPr sz="2400" spc="-5" dirty="0">
                <a:latin typeface="Calibri"/>
                <a:cs typeface="Calibri"/>
              </a:rPr>
              <a:t>Conocer criterios de aplicación </a:t>
            </a:r>
            <a:r>
              <a:rPr sz="2400" spc="-15" dirty="0">
                <a:latin typeface="Calibri"/>
                <a:cs typeface="Calibri"/>
              </a:rPr>
              <a:t>sobre </a:t>
            </a:r>
            <a:r>
              <a:rPr sz="2400" dirty="0">
                <a:latin typeface="Calibri"/>
                <a:cs typeface="Calibri"/>
              </a:rPr>
              <a:t>la </a:t>
            </a:r>
            <a:r>
              <a:rPr sz="2400" spc="-5" dirty="0">
                <a:latin typeface="Calibri"/>
                <a:cs typeface="Calibri"/>
              </a:rPr>
              <a:t>base de </a:t>
            </a:r>
            <a:r>
              <a:rPr sz="2400" dirty="0">
                <a:latin typeface="Calibri"/>
                <a:cs typeface="Calibri"/>
              </a:rPr>
              <a:t>ejemplos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prácticos </a:t>
            </a:r>
            <a:r>
              <a:rPr sz="2400" dirty="0">
                <a:latin typeface="Calibri"/>
                <a:cs typeface="Calibri"/>
              </a:rPr>
              <a:t>y </a:t>
            </a:r>
            <a:r>
              <a:rPr sz="2400" spc="-5" dirty="0">
                <a:latin typeface="Calibri"/>
                <a:cs typeface="Calibri"/>
              </a:rPr>
              <a:t>recibir </a:t>
            </a:r>
            <a:r>
              <a:rPr sz="2400" spc="-10" dirty="0">
                <a:latin typeface="Calibri"/>
                <a:cs typeface="Calibri"/>
              </a:rPr>
              <a:t>pautas </a:t>
            </a:r>
            <a:r>
              <a:rPr sz="2400" spc="-15" dirty="0">
                <a:latin typeface="Calibri"/>
                <a:cs typeface="Calibri"/>
              </a:rPr>
              <a:t>para </a:t>
            </a:r>
            <a:r>
              <a:rPr sz="2400" dirty="0">
                <a:latin typeface="Calibri"/>
                <a:cs typeface="Calibri"/>
              </a:rPr>
              <a:t>la </a:t>
            </a:r>
            <a:r>
              <a:rPr sz="2400" spc="-15" dirty="0">
                <a:latin typeface="Calibri"/>
                <a:cs typeface="Calibri"/>
              </a:rPr>
              <a:t>correcta </a:t>
            </a:r>
            <a:r>
              <a:rPr sz="2400" spc="-10" dirty="0">
                <a:latin typeface="Calibri"/>
                <a:cs typeface="Calibri"/>
              </a:rPr>
              <a:t>comprensión </a:t>
            </a:r>
            <a:r>
              <a:rPr sz="2400" dirty="0">
                <a:latin typeface="Calibri"/>
                <a:cs typeface="Calibri"/>
              </a:rPr>
              <a:t>e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interpretación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del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MARCO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NORMATIVO.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 MT"/>
              <a:buChar char="•"/>
            </a:pPr>
            <a:endParaRPr sz="2800" dirty="0">
              <a:latin typeface="Calibri"/>
              <a:cs typeface="Calibri"/>
            </a:endParaRPr>
          </a:p>
          <a:p>
            <a:pPr marL="355600" indent="-342900">
              <a:lnSpc>
                <a:spcPts val="2735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alibri"/>
                <a:cs typeface="Calibri"/>
              </a:rPr>
              <a:t>Ser</a:t>
            </a:r>
            <a:r>
              <a:rPr sz="2400" spc="24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capaces</a:t>
            </a:r>
            <a:r>
              <a:rPr sz="2400" spc="2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</a:t>
            </a:r>
            <a:r>
              <a:rPr sz="2400" spc="2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comprender</a:t>
            </a:r>
            <a:r>
              <a:rPr sz="2400" spc="2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las</a:t>
            </a:r>
            <a:r>
              <a:rPr sz="2400" spc="23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fortalezas</a:t>
            </a:r>
            <a:r>
              <a:rPr sz="2400" spc="2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en</a:t>
            </a:r>
            <a:r>
              <a:rPr sz="2400" spc="2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la</a:t>
            </a:r>
            <a:r>
              <a:rPr sz="2400" spc="24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aplicación</a:t>
            </a:r>
            <a:endParaRPr sz="2400" dirty="0">
              <a:latin typeface="Calibri"/>
              <a:cs typeface="Calibri"/>
            </a:endParaRPr>
          </a:p>
          <a:p>
            <a:pPr marL="355600">
              <a:lnSpc>
                <a:spcPts val="2735"/>
              </a:lnSpc>
            </a:pPr>
            <a:r>
              <a:rPr sz="2400" spc="-5" dirty="0">
                <a:latin typeface="Calibri"/>
                <a:cs typeface="Calibri"/>
              </a:rPr>
              <a:t>del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MARCO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NORMATIVO.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7942" y="6560921"/>
            <a:ext cx="7131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888888"/>
                </a:solidFill>
                <a:latin typeface="Verdana"/>
                <a:cs typeface="Verdana"/>
              </a:rPr>
              <a:t>01/05/2021</a:t>
            </a:r>
            <a:endParaRPr sz="900" dirty="0">
              <a:latin typeface="Verdana"/>
              <a:cs typeface="Verdan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31140" y="183896"/>
            <a:ext cx="40747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latin typeface="Verdana"/>
                <a:cs typeface="Verdana"/>
              </a:rPr>
              <a:t>OBJETIVOS</a:t>
            </a:r>
            <a:r>
              <a:rPr sz="2400" b="0" spc="-30" dirty="0">
                <a:latin typeface="Verdana"/>
                <a:cs typeface="Verdana"/>
              </a:rPr>
              <a:t> </a:t>
            </a:r>
            <a:r>
              <a:rPr sz="2400" b="0" spc="-10" dirty="0">
                <a:latin typeface="Verdana"/>
                <a:cs typeface="Verdana"/>
              </a:rPr>
              <a:t>ESPECIFICOS.</a:t>
            </a:r>
            <a:endParaRPr sz="2400" dirty="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4174693"/>
            <a:ext cx="2011680" cy="105029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355600" marR="5080" indent="-342900">
              <a:lnSpc>
                <a:spcPts val="2590"/>
              </a:lnSpc>
              <a:spcBef>
                <a:spcPts val="430"/>
              </a:spcBef>
              <a:buFont typeface="Arial MT"/>
              <a:buChar char="•"/>
              <a:tabLst>
                <a:tab pos="354965" algn="l"/>
                <a:tab pos="355600" algn="l"/>
                <a:tab pos="1704339" algn="l"/>
                <a:tab pos="1852295" algn="l"/>
              </a:tabLst>
            </a:pPr>
            <a:r>
              <a:rPr sz="2400" spc="-5" dirty="0">
                <a:latin typeface="Calibri"/>
                <a:cs typeface="Calibri"/>
              </a:rPr>
              <a:t>Conocer	</a:t>
            </a:r>
            <a:r>
              <a:rPr sz="2400" dirty="0">
                <a:latin typeface="Calibri"/>
                <a:cs typeface="Calibri"/>
              </a:rPr>
              <a:t>y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apli</a:t>
            </a:r>
            <a:r>
              <a:rPr sz="2400" spc="-20" dirty="0">
                <a:latin typeface="Calibri"/>
                <a:cs typeface="Calibri"/>
              </a:rPr>
              <a:t>c</a:t>
            </a:r>
            <a:r>
              <a:rPr sz="2400" dirty="0">
                <a:latin typeface="Calibri"/>
                <a:cs typeface="Calibri"/>
              </a:rPr>
              <a:t>ables		a  </a:t>
            </a:r>
            <a:r>
              <a:rPr sz="2400" spc="-10" dirty="0">
                <a:latin typeface="Calibri"/>
                <a:cs typeface="Calibri"/>
              </a:rPr>
              <a:t>Consultorías.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83510" y="4174693"/>
            <a:ext cx="5524500" cy="720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35"/>
              </a:lnSpc>
              <a:spcBef>
                <a:spcPts val="100"/>
              </a:spcBef>
              <a:tabLst>
                <a:tab pos="1356995" algn="l"/>
                <a:tab pos="3604895" algn="l"/>
                <a:tab pos="4074160" algn="l"/>
              </a:tabLst>
            </a:pPr>
            <a:r>
              <a:rPr sz="2400" dirty="0">
                <a:latin typeface="Calibri"/>
                <a:cs typeface="Calibri"/>
              </a:rPr>
              <a:t>manejar	</a:t>
            </a:r>
            <a:r>
              <a:rPr sz="2400" spc="-10" dirty="0">
                <a:latin typeface="Calibri"/>
                <a:cs typeface="Calibri"/>
              </a:rPr>
              <a:t>Procedimientos	</a:t>
            </a:r>
            <a:r>
              <a:rPr sz="2400" dirty="0">
                <a:latin typeface="Calibri"/>
                <a:cs typeface="Calibri"/>
              </a:rPr>
              <a:t>e	</a:t>
            </a:r>
            <a:r>
              <a:rPr sz="2400" spc="-10" dirty="0">
                <a:latin typeface="Calibri"/>
                <a:cs typeface="Calibri"/>
              </a:rPr>
              <a:t>Instructivos</a:t>
            </a:r>
            <a:endParaRPr sz="2400" dirty="0">
              <a:latin typeface="Calibri"/>
              <a:cs typeface="Calibri"/>
            </a:endParaRPr>
          </a:p>
          <a:p>
            <a:pPr marL="128270">
              <a:lnSpc>
                <a:spcPts val="2735"/>
              </a:lnSpc>
              <a:tabLst>
                <a:tab pos="622300" algn="l"/>
                <a:tab pos="2216785" algn="l"/>
                <a:tab pos="3162935" algn="l"/>
                <a:tab pos="3752850" algn="l"/>
                <a:tab pos="5198110" algn="l"/>
              </a:tabLst>
            </a:pPr>
            <a:r>
              <a:rPr sz="2400" dirty="0">
                <a:latin typeface="Calibri"/>
                <a:cs typeface="Calibri"/>
              </a:rPr>
              <a:t>la	In</a:t>
            </a:r>
            <a:r>
              <a:rPr sz="2400" spc="-10" dirty="0">
                <a:latin typeface="Calibri"/>
                <a:cs typeface="Calibri"/>
              </a:rPr>
              <a:t>s</a:t>
            </a:r>
            <a:r>
              <a:rPr sz="2400" spc="-5" dirty="0">
                <a:latin typeface="Calibri"/>
                <a:cs typeface="Calibri"/>
              </a:rPr>
              <a:t>pe</a:t>
            </a:r>
            <a:r>
              <a:rPr sz="2400" spc="5" dirty="0">
                <a:latin typeface="Calibri"/>
                <a:cs typeface="Calibri"/>
              </a:rPr>
              <a:t>c</a:t>
            </a:r>
            <a:r>
              <a:rPr sz="2400" dirty="0">
                <a:latin typeface="Calibri"/>
                <a:cs typeface="Calibri"/>
              </a:rPr>
              <a:t>ción	</a:t>
            </a:r>
            <a:r>
              <a:rPr sz="2400" spc="-5" dirty="0">
                <a:latin typeface="Calibri"/>
                <a:cs typeface="Calibri"/>
              </a:rPr>
              <a:t>Fi</a:t>
            </a:r>
            <a:r>
              <a:rPr sz="2400" spc="-15" dirty="0">
                <a:latin typeface="Calibri"/>
                <a:cs typeface="Calibri"/>
              </a:rPr>
              <a:t>s</a:t>
            </a:r>
            <a:r>
              <a:rPr sz="2400" spc="-35" dirty="0">
                <a:latin typeface="Calibri"/>
                <a:cs typeface="Calibri"/>
              </a:rPr>
              <a:t>c</a:t>
            </a:r>
            <a:r>
              <a:rPr sz="2400" dirty="0">
                <a:latin typeface="Calibri"/>
                <a:cs typeface="Calibri"/>
              </a:rPr>
              <a:t>al	</a:t>
            </a:r>
            <a:r>
              <a:rPr sz="2400" spc="-5" dirty="0">
                <a:latin typeface="Calibri"/>
                <a:cs typeface="Calibri"/>
              </a:rPr>
              <a:t>d</a:t>
            </a:r>
            <a:r>
              <a:rPr sz="2400" dirty="0">
                <a:latin typeface="Calibri"/>
                <a:cs typeface="Calibri"/>
              </a:rPr>
              <a:t>e	</a:t>
            </a:r>
            <a:r>
              <a:rPr sz="2400" spc="-20" dirty="0">
                <a:latin typeface="Calibri"/>
                <a:cs typeface="Calibri"/>
              </a:rPr>
              <a:t>c</a:t>
            </a:r>
            <a:r>
              <a:rPr sz="2400" spc="-5" dirty="0">
                <a:latin typeface="Calibri"/>
                <a:cs typeface="Calibri"/>
              </a:rPr>
              <a:t>o</a:t>
            </a:r>
            <a:r>
              <a:rPr sz="2400" spc="-30" dirty="0"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t</a:t>
            </a:r>
            <a:r>
              <a:rPr sz="2400" spc="-50" dirty="0">
                <a:latin typeface="Calibri"/>
                <a:cs typeface="Calibri"/>
              </a:rPr>
              <a:t>r</a:t>
            </a:r>
            <a:r>
              <a:rPr sz="2400" spc="-25" dirty="0">
                <a:latin typeface="Calibri"/>
                <a:cs typeface="Calibri"/>
              </a:rPr>
              <a:t>at</a:t>
            </a:r>
            <a:r>
              <a:rPr sz="2400" spc="-5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s	</a:t>
            </a:r>
            <a:r>
              <a:rPr sz="2400" spc="-5" dirty="0">
                <a:latin typeface="Calibri"/>
                <a:cs typeface="Calibri"/>
              </a:rPr>
              <a:t>de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86125" y="5244099"/>
            <a:ext cx="1511220" cy="16120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pc="-5" dirty="0">
                <a:latin typeface="Arial MT"/>
                <a:cs typeface="Arial MT"/>
              </a:rPr>
              <a:t>3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7942" y="6560921"/>
            <a:ext cx="7131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888888"/>
                </a:solidFill>
                <a:latin typeface="Verdana"/>
                <a:cs typeface="Verdana"/>
              </a:rPr>
              <a:t>01/05/2021</a:t>
            </a:r>
            <a:endParaRPr sz="900" dirty="0">
              <a:latin typeface="Verdana"/>
              <a:cs typeface="Verdan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0240" y="244297"/>
            <a:ext cx="69837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718175" algn="l"/>
              </a:tabLst>
            </a:pPr>
            <a:r>
              <a:rPr sz="3600" b="0" spc="-5" dirty="0">
                <a:latin typeface="Verdana"/>
                <a:cs typeface="Verdana"/>
              </a:rPr>
              <a:t>CON</a:t>
            </a:r>
            <a:r>
              <a:rPr sz="3600" b="0" spc="-20" dirty="0">
                <a:latin typeface="Verdana"/>
                <a:cs typeface="Verdana"/>
              </a:rPr>
              <a:t>C</a:t>
            </a:r>
            <a:r>
              <a:rPr sz="3600" b="0" spc="-5" dirty="0">
                <a:latin typeface="Verdana"/>
                <a:cs typeface="Verdana"/>
              </a:rPr>
              <a:t>EP</a:t>
            </a:r>
            <a:r>
              <a:rPr sz="3600" b="0" spc="-85" dirty="0">
                <a:latin typeface="Verdana"/>
                <a:cs typeface="Verdana"/>
              </a:rPr>
              <a:t>T</a:t>
            </a:r>
            <a:r>
              <a:rPr sz="3600" b="0" dirty="0">
                <a:latin typeface="Verdana"/>
                <a:cs typeface="Verdana"/>
              </a:rPr>
              <a:t>O DE</a:t>
            </a:r>
            <a:r>
              <a:rPr sz="3600" b="0" spc="5" dirty="0">
                <a:latin typeface="Verdana"/>
                <a:cs typeface="Verdana"/>
              </a:rPr>
              <a:t> </a:t>
            </a:r>
            <a:r>
              <a:rPr sz="3600" b="0" spc="-5" dirty="0">
                <a:latin typeface="Verdana"/>
                <a:cs typeface="Verdana"/>
              </a:rPr>
              <a:t>NORMA</a:t>
            </a:r>
            <a:r>
              <a:rPr sz="3600" b="0" dirty="0">
                <a:latin typeface="Verdana"/>
                <a:cs typeface="Verdana"/>
              </a:rPr>
              <a:t>.	</a:t>
            </a:r>
            <a:r>
              <a:rPr sz="3600" b="0" spc="-5" dirty="0">
                <a:latin typeface="Verdana"/>
                <a:cs typeface="Verdana"/>
              </a:rPr>
              <a:t>R.A.E</a:t>
            </a:r>
            <a:endParaRPr sz="3600" dirty="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713369"/>
            <a:ext cx="7368540" cy="4794885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Calibri"/>
                <a:cs typeface="Calibri"/>
              </a:rPr>
              <a:t>Norma.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(Del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lat.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norma</a:t>
            </a:r>
            <a:r>
              <a:rPr sz="2400" dirty="0">
                <a:latin typeface="Calibri"/>
                <a:cs typeface="Calibri"/>
              </a:rPr>
              <a:t>,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escuadra).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4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400" b="1" dirty="0">
                <a:latin typeface="Calibri"/>
                <a:cs typeface="Calibri"/>
              </a:rPr>
              <a:t>1.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40" dirty="0">
                <a:latin typeface="Calibri"/>
                <a:cs typeface="Calibri"/>
              </a:rPr>
              <a:t>f.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Regla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que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debe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seguir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o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que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se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deben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ajustar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las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conductas,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tareas,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actividades,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etc.</a:t>
            </a:r>
            <a:endParaRPr sz="1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4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400" b="1" dirty="0">
                <a:latin typeface="Calibri"/>
                <a:cs typeface="Calibri"/>
              </a:rPr>
              <a:t>2.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40" dirty="0">
                <a:latin typeface="Calibri"/>
                <a:cs typeface="Calibri"/>
              </a:rPr>
              <a:t>f.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Escuadra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que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usan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los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artífices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para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arreglar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y</a:t>
            </a:r>
            <a:r>
              <a:rPr sz="1400" b="1" spc="-5" dirty="0">
                <a:latin typeface="Calibri"/>
                <a:cs typeface="Calibri"/>
              </a:rPr>
              <a:t> ajustar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los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maderos,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piedras,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etc.</a:t>
            </a:r>
            <a:endParaRPr sz="1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09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3.</a:t>
            </a:r>
            <a:r>
              <a:rPr sz="2400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80" dirty="0">
                <a:solidFill>
                  <a:srgbClr val="FF0000"/>
                </a:solidFill>
                <a:latin typeface="Calibri"/>
                <a:cs typeface="Calibri"/>
              </a:rPr>
              <a:t>f.</a:t>
            </a:r>
            <a:r>
              <a:rPr sz="2400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i="1" spc="-50" dirty="0">
                <a:solidFill>
                  <a:srgbClr val="FF0000"/>
                </a:solidFill>
                <a:latin typeface="Calibri"/>
                <a:cs typeface="Calibri"/>
              </a:rPr>
              <a:t>Der.</a:t>
            </a:r>
            <a:r>
              <a:rPr sz="2400" i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Precepto</a:t>
            </a:r>
            <a:r>
              <a:rPr sz="2400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jurídico.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4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400" b="1" dirty="0">
                <a:latin typeface="Calibri"/>
                <a:cs typeface="Calibri"/>
              </a:rPr>
              <a:t>4. </a:t>
            </a:r>
            <a:r>
              <a:rPr sz="1400" b="1" spc="-40" dirty="0">
                <a:latin typeface="Calibri"/>
                <a:cs typeface="Calibri"/>
              </a:rPr>
              <a:t>f.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Ling.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Conjunto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criterios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lingüísticos </a:t>
            </a:r>
            <a:r>
              <a:rPr sz="1400" b="1" dirty="0">
                <a:latin typeface="Calibri"/>
                <a:cs typeface="Calibri"/>
              </a:rPr>
              <a:t>que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regulan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el</a:t>
            </a:r>
            <a:r>
              <a:rPr sz="1400" b="1" dirty="0">
                <a:latin typeface="Calibri"/>
                <a:cs typeface="Calibri"/>
              </a:rPr>
              <a:t> uso</a:t>
            </a:r>
            <a:r>
              <a:rPr sz="1400" b="1" spc="-5" dirty="0">
                <a:latin typeface="Calibri"/>
                <a:cs typeface="Calibri"/>
              </a:rPr>
              <a:t> considerado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correcto.</a:t>
            </a:r>
            <a:endParaRPr sz="1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400" b="1" dirty="0">
                <a:latin typeface="Calibri"/>
                <a:cs typeface="Calibri"/>
              </a:rPr>
              <a:t>5.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40" dirty="0">
                <a:latin typeface="Calibri"/>
                <a:cs typeface="Calibri"/>
              </a:rPr>
              <a:t>f.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Ling. </a:t>
            </a:r>
            <a:r>
              <a:rPr sz="1400" b="1" spc="-10" dirty="0">
                <a:latin typeface="Calibri"/>
                <a:cs typeface="Calibri"/>
              </a:rPr>
              <a:t>Variante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lingüística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que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se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considera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preferible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por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ser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más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culta.</a:t>
            </a:r>
            <a:endParaRPr sz="1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1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Precepto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.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alibri"/>
                <a:cs typeface="Calibri"/>
              </a:rPr>
              <a:t>(Del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lat.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praeceptum</a:t>
            </a:r>
            <a:r>
              <a:rPr sz="2400" spc="-5" dirty="0">
                <a:latin typeface="Calibri"/>
                <a:cs typeface="Calibri"/>
              </a:rPr>
              <a:t>).</a:t>
            </a:r>
            <a:endParaRPr sz="2400" dirty="0">
              <a:latin typeface="Calibri"/>
              <a:cs typeface="Calibri"/>
            </a:endParaRPr>
          </a:p>
          <a:p>
            <a:pPr marL="355600" marR="203835" indent="-34290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Calibri"/>
                <a:cs typeface="Calibri"/>
              </a:rPr>
              <a:t>1. </a:t>
            </a:r>
            <a:r>
              <a:rPr sz="2400" dirty="0">
                <a:latin typeface="Calibri"/>
                <a:cs typeface="Calibri"/>
              </a:rPr>
              <a:t>m. </a:t>
            </a:r>
            <a:r>
              <a:rPr sz="2400" spc="-10" dirty="0">
                <a:latin typeface="Calibri"/>
                <a:cs typeface="Calibri"/>
              </a:rPr>
              <a:t>Mandato </a:t>
            </a:r>
            <a:r>
              <a:rPr sz="2400" dirty="0">
                <a:latin typeface="Calibri"/>
                <a:cs typeface="Calibri"/>
              </a:rPr>
              <a:t>u </a:t>
            </a:r>
            <a:r>
              <a:rPr sz="2400" spc="-15" dirty="0">
                <a:latin typeface="Calibri"/>
                <a:cs typeface="Calibri"/>
              </a:rPr>
              <a:t>orden </a:t>
            </a:r>
            <a:r>
              <a:rPr sz="2400" spc="-5" dirty="0">
                <a:latin typeface="Calibri"/>
                <a:cs typeface="Calibri"/>
              </a:rPr>
              <a:t>que </a:t>
            </a:r>
            <a:r>
              <a:rPr sz="2400" dirty="0">
                <a:latin typeface="Calibri"/>
                <a:cs typeface="Calibri"/>
              </a:rPr>
              <a:t>el </a:t>
            </a:r>
            <a:r>
              <a:rPr sz="2400" spc="-5" dirty="0">
                <a:latin typeface="Calibri"/>
                <a:cs typeface="Calibri"/>
              </a:rPr>
              <a:t>superior hace </a:t>
            </a:r>
            <a:r>
              <a:rPr sz="2400" spc="-10" dirty="0">
                <a:latin typeface="Calibri"/>
                <a:cs typeface="Calibri"/>
              </a:rPr>
              <a:t>observar </a:t>
            </a:r>
            <a:r>
              <a:rPr sz="2400" dirty="0">
                <a:latin typeface="Calibri"/>
                <a:cs typeface="Calibri"/>
              </a:rPr>
              <a:t>y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guardar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 </a:t>
            </a:r>
            <a:r>
              <a:rPr sz="2400" spc="-10" dirty="0">
                <a:latin typeface="Calibri"/>
                <a:cs typeface="Calibri"/>
              </a:rPr>
              <a:t>inferior</a:t>
            </a:r>
            <a:r>
              <a:rPr sz="2400" dirty="0">
                <a:latin typeface="Calibri"/>
                <a:cs typeface="Calibri"/>
              </a:rPr>
              <a:t> o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súbdito.</a:t>
            </a:r>
            <a:endParaRPr sz="2400" dirty="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Calibri"/>
                <a:cs typeface="Calibri"/>
              </a:rPr>
              <a:t>2. </a:t>
            </a:r>
            <a:r>
              <a:rPr sz="2400" dirty="0">
                <a:latin typeface="Calibri"/>
                <a:cs typeface="Calibri"/>
              </a:rPr>
              <a:t>m. </a:t>
            </a:r>
            <a:r>
              <a:rPr sz="2400" spc="-5" dirty="0">
                <a:latin typeface="Calibri"/>
                <a:cs typeface="Calibri"/>
              </a:rPr>
              <a:t>Cada una de </a:t>
            </a:r>
            <a:r>
              <a:rPr sz="2400" dirty="0">
                <a:latin typeface="Calibri"/>
                <a:cs typeface="Calibri"/>
              </a:rPr>
              <a:t>las </a:t>
            </a:r>
            <a:r>
              <a:rPr sz="2400" spc="-5" dirty="0">
                <a:latin typeface="Calibri"/>
                <a:cs typeface="Calibri"/>
              </a:rPr>
              <a:t>instrucciones </a:t>
            </a:r>
            <a:r>
              <a:rPr sz="2400" dirty="0">
                <a:latin typeface="Calibri"/>
                <a:cs typeface="Calibri"/>
              </a:rPr>
              <a:t>o </a:t>
            </a:r>
            <a:r>
              <a:rPr sz="2400" spc="-10" dirty="0">
                <a:latin typeface="Calibri"/>
                <a:cs typeface="Calibri"/>
              </a:rPr>
              <a:t>reglas </a:t>
            </a:r>
            <a:r>
              <a:rPr sz="2400" spc="-5" dirty="0">
                <a:latin typeface="Calibri"/>
                <a:cs typeface="Calibri"/>
              </a:rPr>
              <a:t>que se dan </a:t>
            </a:r>
            <a:r>
              <a:rPr sz="2400" dirty="0">
                <a:latin typeface="Calibri"/>
                <a:cs typeface="Calibri"/>
              </a:rPr>
              <a:t>o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establecen </a:t>
            </a:r>
            <a:r>
              <a:rPr sz="2400" spc="-15" dirty="0">
                <a:latin typeface="Calibri"/>
                <a:cs typeface="Calibri"/>
              </a:rPr>
              <a:t>para </a:t>
            </a:r>
            <a:r>
              <a:rPr sz="2400" dirty="0">
                <a:latin typeface="Calibri"/>
                <a:cs typeface="Calibri"/>
              </a:rPr>
              <a:t>el </a:t>
            </a:r>
            <a:r>
              <a:rPr sz="2400" spc="-10" dirty="0">
                <a:latin typeface="Calibri"/>
                <a:cs typeface="Calibri"/>
              </a:rPr>
              <a:t>conocimiento </a:t>
            </a:r>
            <a:r>
              <a:rPr sz="2400" dirty="0">
                <a:latin typeface="Calibri"/>
                <a:cs typeface="Calibri"/>
              </a:rPr>
              <a:t>o manejo </a:t>
            </a:r>
            <a:r>
              <a:rPr sz="2400" spc="-5" dirty="0">
                <a:latin typeface="Calibri"/>
                <a:cs typeface="Calibri"/>
              </a:rPr>
              <a:t>de un arte </a:t>
            </a:r>
            <a:r>
              <a:rPr sz="2400" dirty="0">
                <a:latin typeface="Calibri"/>
                <a:cs typeface="Calibri"/>
              </a:rPr>
              <a:t>o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facultad.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00501" y="5373749"/>
            <a:ext cx="1484249" cy="148424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8538209" y="102730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pc="-5" dirty="0">
                <a:latin typeface="Arial MT"/>
                <a:cs typeface="Arial MT"/>
              </a:rPr>
              <a:t>4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35940" y="220471"/>
            <a:ext cx="736917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Reglamento</a:t>
            </a:r>
            <a:r>
              <a:rPr sz="2400" spc="10" dirty="0"/>
              <a:t> </a:t>
            </a:r>
            <a:r>
              <a:rPr sz="2400" spc="-5" dirty="0"/>
              <a:t>para</a:t>
            </a:r>
            <a:r>
              <a:rPr sz="2400" spc="-20" dirty="0"/>
              <a:t> </a:t>
            </a:r>
            <a:r>
              <a:rPr sz="2400" spc="-5" dirty="0"/>
              <a:t>Contratación</a:t>
            </a:r>
            <a:r>
              <a:rPr sz="2400" spc="-10" dirty="0"/>
              <a:t> </a:t>
            </a:r>
            <a:r>
              <a:rPr sz="2400" dirty="0"/>
              <a:t>de</a:t>
            </a:r>
            <a:r>
              <a:rPr sz="2400" spc="5" dirty="0"/>
              <a:t> </a:t>
            </a:r>
            <a:r>
              <a:rPr sz="2400" spc="-5" dirty="0"/>
              <a:t>Trabajos </a:t>
            </a:r>
            <a:r>
              <a:rPr sz="2400" spc="-805" dirty="0"/>
              <a:t> </a:t>
            </a:r>
            <a:r>
              <a:rPr sz="2400" spc="-5" dirty="0"/>
              <a:t>de</a:t>
            </a:r>
            <a:r>
              <a:rPr sz="2400" dirty="0"/>
              <a:t> </a:t>
            </a:r>
            <a:r>
              <a:rPr sz="2400" spc="-5" dirty="0"/>
              <a:t>Consultorías</a:t>
            </a:r>
            <a:r>
              <a:rPr sz="2400" spc="30" dirty="0"/>
              <a:t> </a:t>
            </a:r>
            <a:r>
              <a:rPr sz="2400" spc="-5" dirty="0"/>
              <a:t>del</a:t>
            </a:r>
            <a:r>
              <a:rPr sz="2400" dirty="0"/>
              <a:t> MOP.</a:t>
            </a:r>
            <a:r>
              <a:rPr sz="2400" spc="-5" dirty="0"/>
              <a:t> DS</a:t>
            </a:r>
            <a:r>
              <a:rPr sz="2400" spc="-20" dirty="0"/>
              <a:t> </a:t>
            </a:r>
            <a:r>
              <a:rPr sz="2400" dirty="0"/>
              <a:t>48</a:t>
            </a:r>
            <a:r>
              <a:rPr sz="2400" spc="10" dirty="0"/>
              <a:t> </a:t>
            </a:r>
            <a:r>
              <a:rPr sz="2400" spc="-5" dirty="0"/>
              <a:t>de</a:t>
            </a:r>
            <a:r>
              <a:rPr sz="2400" dirty="0"/>
              <a:t> </a:t>
            </a:r>
            <a:r>
              <a:rPr sz="2400" spc="-5" dirty="0"/>
              <a:t>1994</a:t>
            </a:r>
            <a:r>
              <a:rPr sz="2400" spc="20" dirty="0"/>
              <a:t> </a:t>
            </a:r>
            <a:r>
              <a:rPr sz="2400" dirty="0"/>
              <a:t>y </a:t>
            </a:r>
            <a:r>
              <a:rPr sz="2400" spc="5" dirty="0"/>
              <a:t> </a:t>
            </a:r>
            <a:r>
              <a:rPr sz="2400" spc="-5" dirty="0"/>
              <a:t>sus</a:t>
            </a:r>
            <a:r>
              <a:rPr sz="2400" dirty="0"/>
              <a:t> </a:t>
            </a:r>
            <a:r>
              <a:rPr sz="2400" spc="-10" dirty="0"/>
              <a:t>modificaciones</a:t>
            </a:r>
            <a:r>
              <a:rPr sz="2400" spc="30" dirty="0"/>
              <a:t> </a:t>
            </a:r>
            <a:r>
              <a:rPr sz="2400" spc="-5" dirty="0"/>
              <a:t>posteriores.</a:t>
            </a:r>
            <a:endParaRPr sz="2400" dirty="0"/>
          </a:p>
        </p:txBody>
      </p:sp>
      <p:sp>
        <p:nvSpPr>
          <p:cNvPr id="7" name="object 7"/>
          <p:cNvSpPr txBox="1"/>
          <p:nvPr/>
        </p:nvSpPr>
        <p:spPr>
          <a:xfrm>
            <a:off x="258266" y="1497838"/>
            <a:ext cx="8123733" cy="536493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latin typeface="Calibri"/>
                <a:cs typeface="Calibri"/>
              </a:rPr>
              <a:t>TITULO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Disposiciones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Generales.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latin typeface="Calibri"/>
                <a:cs typeface="Calibri"/>
              </a:rPr>
              <a:t>TITULO</a:t>
            </a:r>
            <a:r>
              <a:rPr sz="2400" dirty="0">
                <a:latin typeface="Calibri"/>
                <a:cs typeface="Calibri"/>
              </a:rPr>
              <a:t> II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Del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Registro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</a:t>
            </a:r>
            <a:r>
              <a:rPr sz="2400" spc="-10" dirty="0">
                <a:latin typeface="Calibri"/>
                <a:cs typeface="Calibri"/>
              </a:rPr>
              <a:t> Consultores.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latin typeface="Calibri"/>
                <a:cs typeface="Calibri"/>
                <a:hlinkClick r:id="rId2" action="ppaction://hlinksldjump"/>
              </a:rPr>
              <a:t>TITULO</a:t>
            </a:r>
            <a:r>
              <a:rPr sz="2400" spc="-5" dirty="0">
                <a:latin typeface="Calibri"/>
                <a:cs typeface="Calibri"/>
                <a:hlinkClick r:id="rId2" action="ppaction://hlinksldjump"/>
              </a:rPr>
              <a:t> III</a:t>
            </a:r>
            <a:r>
              <a:rPr sz="2400" spc="-25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2400" spc="-5" dirty="0">
                <a:latin typeface="Calibri"/>
                <a:cs typeface="Calibri"/>
                <a:hlinkClick r:id="rId2" action="ppaction://hlinksldjump"/>
              </a:rPr>
              <a:t>Del</a:t>
            </a:r>
            <a:r>
              <a:rPr sz="2400" spc="-30" dirty="0"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2400" spc="-10" dirty="0">
                <a:latin typeface="Calibri"/>
                <a:cs typeface="Calibri"/>
                <a:hlinkClick r:id="rId2" action="ppaction://hlinksldjump"/>
              </a:rPr>
              <a:t>Concurso.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latin typeface="Calibri"/>
                <a:cs typeface="Calibri"/>
                <a:hlinkClick r:id="rId3" action="ppaction://hlinksldjump"/>
              </a:rPr>
              <a:t>TITULO</a:t>
            </a:r>
            <a:r>
              <a:rPr sz="2400" dirty="0">
                <a:latin typeface="Calibri"/>
                <a:cs typeface="Calibri"/>
                <a:hlinkClick r:id="rId3" action="ppaction://hlinksldjump"/>
              </a:rPr>
              <a:t> IV</a:t>
            </a:r>
            <a:r>
              <a:rPr sz="2400" spc="-15" dirty="0"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2400" spc="-5" dirty="0">
                <a:latin typeface="Calibri"/>
                <a:cs typeface="Calibri"/>
                <a:hlinkClick r:id="rId3" action="ppaction://hlinksldjump"/>
              </a:rPr>
              <a:t>De</a:t>
            </a:r>
            <a:r>
              <a:rPr sz="2400" spc="-15" dirty="0"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2400" dirty="0">
                <a:latin typeface="Calibri"/>
                <a:cs typeface="Calibri"/>
                <a:hlinkClick r:id="rId3" action="ppaction://hlinksldjump"/>
              </a:rPr>
              <a:t>la</a:t>
            </a:r>
            <a:r>
              <a:rPr sz="2400" spc="-5" dirty="0"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2400" spc="-10" dirty="0">
                <a:latin typeface="Calibri"/>
                <a:cs typeface="Calibri"/>
                <a:hlinkClick r:id="rId3" action="ppaction://hlinksldjump"/>
              </a:rPr>
              <a:t>Evaluación</a:t>
            </a:r>
            <a:r>
              <a:rPr sz="2400" spc="-15" dirty="0"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2400" dirty="0">
                <a:latin typeface="Calibri"/>
                <a:cs typeface="Calibri"/>
                <a:hlinkClick r:id="rId3" action="ppaction://hlinksldjump"/>
              </a:rPr>
              <a:t>y</a:t>
            </a:r>
            <a:r>
              <a:rPr sz="2400" spc="-15" dirty="0"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2400" spc="-5" dirty="0">
                <a:latin typeface="Calibri"/>
                <a:cs typeface="Calibri"/>
                <a:hlinkClick r:id="rId3" action="ppaction://hlinksldjump"/>
              </a:rPr>
              <a:t>Adjudicación.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latin typeface="Calibri"/>
                <a:cs typeface="Calibri"/>
                <a:hlinkClick r:id="rId4" action="ppaction://hlinksldjump"/>
              </a:rPr>
              <a:t>TITULO</a:t>
            </a:r>
            <a:r>
              <a:rPr sz="2400" spc="-5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2400" dirty="0">
                <a:latin typeface="Calibri"/>
                <a:cs typeface="Calibri"/>
                <a:hlinkClick r:id="rId4" action="ppaction://hlinksldjump"/>
              </a:rPr>
              <a:t>V</a:t>
            </a:r>
            <a:r>
              <a:rPr sz="2400" spc="-20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2400" spc="-5" dirty="0">
                <a:latin typeface="Calibri"/>
                <a:cs typeface="Calibri"/>
                <a:hlinkClick r:id="rId4" action="ppaction://hlinksldjump"/>
              </a:rPr>
              <a:t>Del</a:t>
            </a:r>
            <a:r>
              <a:rPr sz="2400" spc="-15" dirty="0"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2400" spc="-20" dirty="0">
                <a:latin typeface="Calibri"/>
                <a:cs typeface="Calibri"/>
                <a:hlinkClick r:id="rId4" action="ppaction://hlinksldjump"/>
              </a:rPr>
              <a:t>Contrato.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alibri"/>
                <a:cs typeface="Calibri"/>
                <a:hlinkClick r:id="rId5" action="ppaction://hlinksldjump"/>
              </a:rPr>
              <a:t>TITULO VI De las Obligaciones de los Contratantes.</a:t>
            </a:r>
            <a:endParaRPr sz="2400" spc="-5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latin typeface="Calibri"/>
                <a:cs typeface="Calibri"/>
                <a:hlinkClick r:id="rId6" action="ppaction://hlinksldjump"/>
              </a:rPr>
              <a:t>TITULO</a:t>
            </a:r>
            <a:r>
              <a:rPr sz="2400" spc="5" dirty="0"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2400" spc="-10" dirty="0">
                <a:latin typeface="Calibri"/>
                <a:cs typeface="Calibri"/>
                <a:hlinkClick r:id="rId6" action="ppaction://hlinksldjump"/>
              </a:rPr>
              <a:t>VII</a:t>
            </a:r>
            <a:r>
              <a:rPr sz="2400" dirty="0"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2400" spc="-5" dirty="0">
                <a:latin typeface="Calibri"/>
                <a:cs typeface="Calibri"/>
                <a:hlinkClick r:id="rId6" action="ppaction://hlinksldjump"/>
              </a:rPr>
              <a:t>De </a:t>
            </a:r>
            <a:r>
              <a:rPr sz="2400" dirty="0">
                <a:latin typeface="Calibri"/>
                <a:cs typeface="Calibri"/>
                <a:hlinkClick r:id="rId6" action="ppaction://hlinksldjump"/>
              </a:rPr>
              <a:t>la </a:t>
            </a:r>
            <a:r>
              <a:rPr sz="2400" spc="-5" dirty="0">
                <a:latin typeface="Calibri"/>
                <a:cs typeface="Calibri"/>
                <a:hlinkClick r:id="rId6" action="ppaction://hlinksldjump"/>
              </a:rPr>
              <a:t>Ejecución</a:t>
            </a:r>
            <a:r>
              <a:rPr sz="2400" spc="-30" dirty="0"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2400" spc="-5" dirty="0">
                <a:latin typeface="Calibri"/>
                <a:cs typeface="Calibri"/>
                <a:hlinkClick r:id="rId6" action="ppaction://hlinksldjump"/>
              </a:rPr>
              <a:t>del </a:t>
            </a:r>
            <a:r>
              <a:rPr sz="2400" spc="-30" dirty="0">
                <a:latin typeface="Calibri"/>
                <a:cs typeface="Calibri"/>
                <a:hlinkClick r:id="rId6" action="ppaction://hlinksldjump"/>
              </a:rPr>
              <a:t>Trabajo.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latin typeface="Calibri"/>
                <a:cs typeface="Calibri"/>
              </a:rPr>
              <a:t>TITULO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VIII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los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Pagos.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latin typeface="Calibri"/>
                <a:cs typeface="Calibri"/>
                <a:hlinkClick r:id="rId7" action="ppaction://hlinksldjump"/>
              </a:rPr>
              <a:t>TITULO</a:t>
            </a:r>
            <a:r>
              <a:rPr sz="2400" dirty="0">
                <a:latin typeface="Calibri"/>
                <a:cs typeface="Calibri"/>
                <a:hlinkClick r:id="rId7" action="ppaction://hlinksldjump"/>
              </a:rPr>
              <a:t> IX</a:t>
            </a:r>
            <a:r>
              <a:rPr sz="2400" spc="-10" dirty="0">
                <a:latin typeface="Calibri"/>
                <a:cs typeface="Calibri"/>
                <a:hlinkClick r:id="rId7" action="ppaction://hlinksldjump"/>
              </a:rPr>
              <a:t> </a:t>
            </a:r>
            <a:r>
              <a:rPr sz="2400" spc="-5" dirty="0">
                <a:latin typeface="Calibri"/>
                <a:cs typeface="Calibri"/>
                <a:hlinkClick r:id="rId7" action="ppaction://hlinksldjump"/>
              </a:rPr>
              <a:t>Del </a:t>
            </a:r>
            <a:r>
              <a:rPr sz="2400" spc="-10" dirty="0">
                <a:latin typeface="Calibri"/>
                <a:cs typeface="Calibri"/>
                <a:hlinkClick r:id="rId7" action="ppaction://hlinksldjump"/>
              </a:rPr>
              <a:t>Inspector</a:t>
            </a:r>
            <a:r>
              <a:rPr sz="2400" spc="-35" dirty="0">
                <a:latin typeface="Calibri"/>
                <a:cs typeface="Calibri"/>
                <a:hlinkClick r:id="rId7" action="ppaction://hlinksldjump"/>
              </a:rPr>
              <a:t> </a:t>
            </a:r>
            <a:r>
              <a:rPr sz="2400" spc="-5" dirty="0">
                <a:latin typeface="Calibri"/>
                <a:cs typeface="Calibri"/>
                <a:hlinkClick r:id="rId7" action="ppaction://hlinksldjump"/>
              </a:rPr>
              <a:t>Fiscal.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latin typeface="Calibri"/>
                <a:cs typeface="Calibri"/>
                <a:hlinkClick r:id="rId8" action="ppaction://hlinksldjump"/>
              </a:rPr>
              <a:t>TITULO</a:t>
            </a:r>
            <a:r>
              <a:rPr sz="2400" spc="10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2400" dirty="0">
                <a:latin typeface="Calibri"/>
                <a:cs typeface="Calibri"/>
                <a:hlinkClick r:id="rId8" action="ppaction://hlinksldjump"/>
              </a:rPr>
              <a:t>X</a:t>
            </a:r>
            <a:r>
              <a:rPr sz="2400" spc="-5" dirty="0">
                <a:latin typeface="Calibri"/>
                <a:cs typeface="Calibri"/>
                <a:hlinkClick r:id="rId8" action="ppaction://hlinksldjump"/>
              </a:rPr>
              <a:t> De </a:t>
            </a:r>
            <a:r>
              <a:rPr sz="2400" dirty="0">
                <a:latin typeface="Calibri"/>
                <a:cs typeface="Calibri"/>
                <a:hlinkClick r:id="rId8" action="ppaction://hlinksldjump"/>
              </a:rPr>
              <a:t>las</a:t>
            </a:r>
            <a:r>
              <a:rPr sz="2400" spc="-10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2400" spc="-5" dirty="0">
                <a:latin typeface="Calibri"/>
                <a:cs typeface="Calibri"/>
                <a:hlinkClick r:id="rId8" action="ppaction://hlinksldjump"/>
              </a:rPr>
              <a:t>Calificaciones</a:t>
            </a:r>
            <a:r>
              <a:rPr sz="2400" spc="-35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2400" spc="-5" dirty="0">
                <a:latin typeface="Calibri"/>
                <a:cs typeface="Calibri"/>
                <a:hlinkClick r:id="rId8" action="ppaction://hlinksldjump"/>
              </a:rPr>
              <a:t>del </a:t>
            </a:r>
            <a:r>
              <a:rPr sz="2400" spc="-30" dirty="0">
                <a:latin typeface="Calibri"/>
                <a:cs typeface="Calibri"/>
                <a:hlinkClick r:id="rId8" action="ppaction://hlinksldjump"/>
              </a:rPr>
              <a:t>Trabajo</a:t>
            </a:r>
            <a:r>
              <a:rPr sz="2400" spc="-10" dirty="0"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2400" spc="-5" dirty="0">
                <a:latin typeface="Calibri"/>
                <a:cs typeface="Calibri"/>
                <a:hlinkClick r:id="rId8" action="ppaction://hlinksldjump"/>
              </a:rPr>
              <a:t>de </a:t>
            </a:r>
            <a:r>
              <a:rPr sz="2400" spc="-10" dirty="0" err="1">
                <a:latin typeface="Calibri"/>
                <a:cs typeface="Calibri"/>
                <a:hlinkClick r:id="rId8" action="ppaction://hlinksldjump"/>
              </a:rPr>
              <a:t>Consultoría</a:t>
            </a:r>
            <a:r>
              <a:rPr sz="2400" spc="-10" dirty="0">
                <a:latin typeface="Calibri"/>
                <a:cs typeface="Calibri"/>
                <a:hlinkClick r:id="rId8" action="ppaction://hlinksldjump"/>
              </a:rPr>
              <a:t>.</a:t>
            </a:r>
            <a:endParaRPr lang="es-ES" sz="2400" spc="-1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endParaRPr lang="es-ES" sz="2400" spc="-1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endParaRPr lang="es-ES" sz="2400" spc="-10" dirty="0">
              <a:latin typeface="Calibri"/>
              <a:cs typeface="Calibri"/>
            </a:endParaRPr>
          </a:p>
        </p:txBody>
      </p:sp>
      <p:sp>
        <p:nvSpPr>
          <p:cNvPr id="2" name="Flecha abajo 1">
            <a:hlinkClick r:id="rId9" action="ppaction://hlinksldjump"/>
          </p:cNvPr>
          <p:cNvSpPr/>
          <p:nvPr/>
        </p:nvSpPr>
        <p:spPr>
          <a:xfrm>
            <a:off x="4267200" y="6172200"/>
            <a:ext cx="762000" cy="5398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pc="-5" dirty="0">
                <a:latin typeface="Arial MT"/>
                <a:cs typeface="Arial MT"/>
              </a:rPr>
              <a:t>5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5940" y="31496"/>
            <a:ext cx="292100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-10" dirty="0">
                <a:latin typeface="Verdana"/>
                <a:cs typeface="Verdana"/>
              </a:rPr>
              <a:t>TITULO</a:t>
            </a:r>
            <a:r>
              <a:rPr sz="2800" b="0" spc="-45" dirty="0">
                <a:latin typeface="Verdana"/>
                <a:cs typeface="Verdana"/>
              </a:rPr>
              <a:t> </a:t>
            </a:r>
            <a:r>
              <a:rPr sz="2800" b="0" spc="-5" dirty="0">
                <a:latin typeface="Verdana"/>
                <a:cs typeface="Verdana"/>
              </a:rPr>
              <a:t>III</a:t>
            </a:r>
            <a:endParaRPr sz="28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800" b="0" spc="-5" dirty="0">
                <a:latin typeface="Verdana"/>
                <a:cs typeface="Verdana"/>
              </a:rPr>
              <a:t>DEL</a:t>
            </a:r>
            <a:r>
              <a:rPr sz="2800" b="0" spc="-35" dirty="0">
                <a:latin typeface="Verdana"/>
                <a:cs typeface="Verdana"/>
              </a:rPr>
              <a:t> </a:t>
            </a:r>
            <a:r>
              <a:rPr sz="2800" b="0" spc="-10" dirty="0">
                <a:latin typeface="Verdana"/>
                <a:cs typeface="Verdana"/>
              </a:rPr>
              <a:t>CONCURSO</a:t>
            </a:r>
            <a:endParaRPr sz="2800" dirty="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34157" y="847090"/>
            <a:ext cx="37757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Art 29.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Bases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de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Concurso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1280515"/>
            <a:ext cx="7698740" cy="531940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b="1" dirty="0">
                <a:latin typeface="Calibri"/>
                <a:cs typeface="Calibri"/>
              </a:rPr>
              <a:t>Bases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Administrativas:</a:t>
            </a:r>
            <a:endParaRPr sz="20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latin typeface="Calibri"/>
                <a:cs typeface="Calibri"/>
              </a:rPr>
              <a:t>Establecen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formas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pago, </a:t>
            </a:r>
            <a:r>
              <a:rPr sz="2000" spc="-10" dirty="0">
                <a:latin typeface="Calibri"/>
                <a:cs typeface="Calibri"/>
              </a:rPr>
              <a:t>reajustes,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plazos, recursos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que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debe</a:t>
            </a:r>
            <a:endParaRPr sz="20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disponer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el </a:t>
            </a:r>
            <a:r>
              <a:rPr sz="2000" spc="-10" dirty="0">
                <a:latin typeface="Calibri"/>
                <a:cs typeface="Calibri"/>
              </a:rPr>
              <a:t>Consultor…..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b="1" spc="-25" dirty="0">
                <a:latin typeface="Calibri"/>
                <a:cs typeface="Calibri"/>
              </a:rPr>
              <a:t>Términos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Referencia:</a:t>
            </a:r>
            <a:endParaRPr sz="2000" dirty="0">
              <a:latin typeface="Calibri"/>
              <a:cs typeface="Calibri"/>
            </a:endParaRPr>
          </a:p>
          <a:p>
            <a:pPr marL="355600" marR="5080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latin typeface="Calibri"/>
                <a:cs typeface="Calibri"/>
              </a:rPr>
              <a:t>Incluyen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Identificación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 </a:t>
            </a:r>
            <a:r>
              <a:rPr sz="2000" spc="-10" dirty="0">
                <a:latin typeface="Calibri"/>
                <a:cs typeface="Calibri"/>
              </a:rPr>
              <a:t>Estudio,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descripción</a:t>
            </a:r>
            <a:r>
              <a:rPr sz="2000" dirty="0">
                <a:latin typeface="Calibri"/>
                <a:cs typeface="Calibri"/>
              </a:rPr>
              <a:t> de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los</a:t>
            </a:r>
            <a:r>
              <a:rPr sz="2000" spc="-5" dirty="0">
                <a:latin typeface="Calibri"/>
                <a:cs typeface="Calibri"/>
              </a:rPr>
              <a:t> trabajos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ejecutar,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los </a:t>
            </a:r>
            <a:r>
              <a:rPr sz="2000" spc="-10" dirty="0">
                <a:latin typeface="Calibri"/>
                <a:cs typeface="Calibri"/>
              </a:rPr>
              <a:t>profesionales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que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deben </a:t>
            </a:r>
            <a:r>
              <a:rPr sz="2000" spc="-20" dirty="0">
                <a:latin typeface="Calibri"/>
                <a:cs typeface="Calibri"/>
              </a:rPr>
              <a:t>participar,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las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condiciones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en que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solicitan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los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servicios,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sus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alcances,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los</a:t>
            </a:r>
            <a:r>
              <a:rPr sz="2000" spc="-5" dirty="0">
                <a:latin typeface="Calibri"/>
                <a:cs typeface="Calibri"/>
              </a:rPr>
              <a:t> aspectos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que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éstos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deberán 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cubrir,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las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etapas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 </a:t>
            </a:r>
            <a:r>
              <a:rPr sz="2000" spc="-15" dirty="0">
                <a:latin typeface="Calibri"/>
                <a:cs typeface="Calibri"/>
              </a:rPr>
              <a:t>entrega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en</a:t>
            </a:r>
            <a:r>
              <a:rPr sz="2000" spc="-5" dirty="0">
                <a:latin typeface="Calibri"/>
                <a:cs typeface="Calibri"/>
              </a:rPr>
              <a:t> general, </a:t>
            </a:r>
            <a:r>
              <a:rPr sz="2000" spc="-10" dirty="0">
                <a:latin typeface="Calibri"/>
                <a:cs typeface="Calibri"/>
              </a:rPr>
              <a:t>definirá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todos </a:t>
            </a:r>
            <a:r>
              <a:rPr sz="2000" dirty="0">
                <a:latin typeface="Calibri"/>
                <a:cs typeface="Calibri"/>
              </a:rPr>
              <a:t>los</a:t>
            </a:r>
            <a:r>
              <a:rPr sz="2000" spc="-5" dirty="0">
                <a:latin typeface="Calibri"/>
                <a:cs typeface="Calibri"/>
              </a:rPr>
              <a:t> aspectos</a:t>
            </a:r>
            <a:endParaRPr sz="20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745"/>
              </a:spcBef>
            </a:pPr>
            <a:r>
              <a:rPr sz="2000" spc="-5" dirty="0">
                <a:latin typeface="Calibri"/>
                <a:cs typeface="Calibri"/>
              </a:rPr>
              <a:t>técnicos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que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deberá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desarrollar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</a:t>
            </a:r>
            <a:r>
              <a:rPr sz="2000" spc="-5" dirty="0">
                <a:latin typeface="Calibri"/>
                <a:cs typeface="Calibri"/>
              </a:rPr>
              <a:t> Consultoría.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b="1" spc="-5" dirty="0">
                <a:latin typeface="Calibri"/>
                <a:cs typeface="Calibri"/>
              </a:rPr>
              <a:t>Formulario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</a:t>
            </a:r>
            <a:r>
              <a:rPr sz="2000" b="1" spc="-10" dirty="0">
                <a:latin typeface="Calibri"/>
                <a:cs typeface="Calibri"/>
              </a:rPr>
              <a:t> Cotización.</a:t>
            </a:r>
            <a:endParaRPr sz="2000" dirty="0">
              <a:latin typeface="Calibri"/>
              <a:cs typeface="Calibri"/>
            </a:endParaRPr>
          </a:p>
          <a:p>
            <a:pPr marL="355600" marR="278130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latin typeface="Calibri"/>
                <a:cs typeface="Calibri"/>
              </a:rPr>
              <a:t>Indica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forma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en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que</a:t>
            </a:r>
            <a:r>
              <a:rPr sz="2000" spc="-5" dirty="0">
                <a:latin typeface="Calibri"/>
                <a:cs typeface="Calibri"/>
              </a:rPr>
              <a:t> debe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efectuarse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cotización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por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los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servicios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solicitados.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000" spc="-40" dirty="0">
                <a:solidFill>
                  <a:srgbClr val="FF3300"/>
                </a:solidFill>
                <a:latin typeface="Calibri"/>
                <a:cs typeface="Calibri"/>
              </a:rPr>
              <a:t>NOTA:</a:t>
            </a:r>
            <a:r>
              <a:rPr sz="2000" spc="-15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3300"/>
                </a:solidFill>
                <a:latin typeface="Calibri"/>
                <a:cs typeface="Calibri"/>
              </a:rPr>
              <a:t>Es</a:t>
            </a:r>
            <a:r>
              <a:rPr sz="2000" spc="-10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3300"/>
                </a:solidFill>
                <a:latin typeface="Calibri"/>
                <a:cs typeface="Calibri"/>
              </a:rPr>
              <a:t>recomendable</a:t>
            </a:r>
            <a:r>
              <a:rPr sz="2000" spc="-15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3300"/>
                </a:solidFill>
                <a:latin typeface="Calibri"/>
                <a:cs typeface="Calibri"/>
              </a:rPr>
              <a:t>que</a:t>
            </a:r>
            <a:r>
              <a:rPr sz="2000" spc="-5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3300"/>
                </a:solidFill>
                <a:latin typeface="Calibri"/>
                <a:cs typeface="Calibri"/>
              </a:rPr>
              <a:t>el</a:t>
            </a:r>
            <a:r>
              <a:rPr sz="2000" spc="-5" dirty="0">
                <a:solidFill>
                  <a:srgbClr val="FF3300"/>
                </a:solidFill>
                <a:latin typeface="Calibri"/>
                <a:cs typeface="Calibri"/>
              </a:rPr>
              <a:t> futuro </a:t>
            </a:r>
            <a:r>
              <a:rPr sz="2000" spc="-70" dirty="0">
                <a:solidFill>
                  <a:srgbClr val="FF3300"/>
                </a:solidFill>
                <a:latin typeface="Calibri"/>
                <a:cs typeface="Calibri"/>
              </a:rPr>
              <a:t>IF,</a:t>
            </a:r>
            <a:r>
              <a:rPr sz="2000" spc="5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3300"/>
                </a:solidFill>
                <a:latin typeface="Calibri"/>
                <a:cs typeface="Calibri"/>
              </a:rPr>
              <a:t>prepare</a:t>
            </a:r>
            <a:r>
              <a:rPr sz="2000" spc="-5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3300"/>
                </a:solidFill>
                <a:latin typeface="Calibri"/>
                <a:cs typeface="Calibri"/>
              </a:rPr>
              <a:t>las</a:t>
            </a:r>
            <a:r>
              <a:rPr sz="2000" spc="5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3300"/>
                </a:solidFill>
                <a:latin typeface="Calibri"/>
                <a:cs typeface="Calibri"/>
              </a:rPr>
              <a:t>Bases</a:t>
            </a:r>
            <a:r>
              <a:rPr sz="2000" spc="10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3300"/>
                </a:solidFill>
                <a:latin typeface="Calibri"/>
                <a:cs typeface="Calibri"/>
              </a:rPr>
              <a:t>de</a:t>
            </a:r>
            <a:r>
              <a:rPr sz="2000" spc="-10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2000" spc="-10" dirty="0" err="1">
                <a:solidFill>
                  <a:srgbClr val="FF3300"/>
                </a:solidFill>
                <a:latin typeface="Calibri"/>
                <a:cs typeface="Calibri"/>
              </a:rPr>
              <a:t>Concurso</a:t>
            </a:r>
            <a:r>
              <a:rPr sz="2000" spc="-10" dirty="0">
                <a:solidFill>
                  <a:srgbClr val="FF3300"/>
                </a:solidFill>
                <a:latin typeface="Calibri"/>
                <a:cs typeface="Calibri"/>
              </a:rPr>
              <a:t>.</a:t>
            </a:r>
            <a:endParaRPr lang="es-ES" sz="2000" spc="-10" dirty="0">
              <a:solidFill>
                <a:srgbClr val="FF330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endParaRPr lang="es-ES" sz="2000" spc="-10" dirty="0">
              <a:solidFill>
                <a:srgbClr val="FF330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endParaRPr lang="es-ES" sz="2000" spc="-10" dirty="0">
              <a:solidFill>
                <a:srgbClr val="FF3300"/>
              </a:solidFill>
              <a:latin typeface="Calibri"/>
              <a:cs typeface="Calibri"/>
            </a:endParaRPr>
          </a:p>
        </p:txBody>
      </p:sp>
      <p:sp>
        <p:nvSpPr>
          <p:cNvPr id="12" name="Flecha abajo 11">
            <a:hlinkClick r:id="rId2" action="ppaction://hlinksldjump"/>
          </p:cNvPr>
          <p:cNvSpPr/>
          <p:nvPr/>
        </p:nvSpPr>
        <p:spPr>
          <a:xfrm rot="5400000">
            <a:off x="7229221" y="5990067"/>
            <a:ext cx="705357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pc="-5" dirty="0">
                <a:latin typeface="Arial MT"/>
                <a:cs typeface="Arial MT"/>
              </a:rPr>
              <a:t>6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1140" y="182321"/>
            <a:ext cx="664972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0" spc="-10" dirty="0">
                <a:latin typeface="Verdana"/>
                <a:cs typeface="Verdana"/>
              </a:rPr>
              <a:t>TITULO</a:t>
            </a:r>
            <a:r>
              <a:rPr b="0" spc="-40" dirty="0">
                <a:latin typeface="Verdana"/>
                <a:cs typeface="Verdana"/>
              </a:rPr>
              <a:t> </a:t>
            </a:r>
            <a:r>
              <a:rPr b="0" spc="-5" dirty="0">
                <a:latin typeface="Verdana"/>
                <a:cs typeface="Verdana"/>
              </a:rPr>
              <a:t>IV</a:t>
            </a:r>
          </a:p>
          <a:p>
            <a:pPr marL="12700">
              <a:lnSpc>
                <a:spcPct val="100000"/>
              </a:lnSpc>
            </a:pPr>
            <a:r>
              <a:rPr b="0" dirty="0">
                <a:latin typeface="Verdana"/>
                <a:cs typeface="Verdana"/>
              </a:rPr>
              <a:t>De</a:t>
            </a:r>
            <a:r>
              <a:rPr b="0" spc="-20" dirty="0">
                <a:latin typeface="Verdana"/>
                <a:cs typeface="Verdana"/>
              </a:rPr>
              <a:t> </a:t>
            </a:r>
            <a:r>
              <a:rPr b="0" spc="-5" dirty="0">
                <a:latin typeface="Verdana"/>
                <a:cs typeface="Verdana"/>
              </a:rPr>
              <a:t>la</a:t>
            </a:r>
            <a:r>
              <a:rPr b="0" spc="-10" dirty="0">
                <a:latin typeface="Verdana"/>
                <a:cs typeface="Verdana"/>
              </a:rPr>
              <a:t> Evaluación</a:t>
            </a:r>
            <a:r>
              <a:rPr b="0" spc="-25" dirty="0">
                <a:latin typeface="Verdana"/>
                <a:cs typeface="Verdana"/>
              </a:rPr>
              <a:t> </a:t>
            </a:r>
            <a:r>
              <a:rPr b="0" dirty="0">
                <a:latin typeface="Verdana"/>
                <a:cs typeface="Verdana"/>
              </a:rPr>
              <a:t>y</a:t>
            </a:r>
            <a:r>
              <a:rPr b="0" spc="-10" dirty="0">
                <a:latin typeface="Verdana"/>
                <a:cs typeface="Verdana"/>
              </a:rPr>
              <a:t> </a:t>
            </a:r>
            <a:r>
              <a:rPr b="0" dirty="0">
                <a:latin typeface="Verdana"/>
                <a:cs typeface="Verdana"/>
              </a:rPr>
              <a:t>Adjudicación.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1556424"/>
            <a:ext cx="7632065" cy="435483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2118995" algn="just">
              <a:lnSpc>
                <a:spcPct val="100000"/>
              </a:lnSpc>
              <a:spcBef>
                <a:spcPts val="580"/>
              </a:spcBef>
            </a:pPr>
            <a:r>
              <a:rPr sz="2000" spc="-5" dirty="0">
                <a:latin typeface="Calibri"/>
                <a:cs typeface="Calibri"/>
              </a:rPr>
              <a:t>Aspectos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Generales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considerar.</a:t>
            </a:r>
            <a:endParaRPr sz="2000" dirty="0">
              <a:latin typeface="Calibri"/>
              <a:cs typeface="Calibri"/>
            </a:endParaRPr>
          </a:p>
          <a:p>
            <a:pPr marL="355600" indent="-342900" algn="just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b="1" dirty="0">
                <a:latin typeface="Calibri"/>
                <a:cs typeface="Calibri"/>
              </a:rPr>
              <a:t>Art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41.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Punto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B.</a:t>
            </a:r>
            <a:r>
              <a:rPr sz="2000" b="1" spc="-5" dirty="0">
                <a:latin typeface="Calibri"/>
                <a:cs typeface="Calibri"/>
              </a:rPr>
              <a:t> Metodología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y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Plan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 </a:t>
            </a:r>
            <a:r>
              <a:rPr sz="2000" b="1" spc="-25" dirty="0">
                <a:latin typeface="Calibri"/>
                <a:cs typeface="Calibri"/>
              </a:rPr>
              <a:t>Trabajo.</a:t>
            </a:r>
            <a:endParaRPr sz="2000" dirty="0">
              <a:latin typeface="Calibri"/>
              <a:cs typeface="Calibri"/>
            </a:endParaRPr>
          </a:p>
          <a:p>
            <a:pPr marL="355600" marR="6350" indent="-342900" algn="just">
              <a:lnSpc>
                <a:spcPct val="100000"/>
              </a:lnSpc>
              <a:spcBef>
                <a:spcPts val="480"/>
              </a:spcBef>
              <a:buFont typeface="Wingdings"/>
              <a:buChar char=""/>
              <a:tabLst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Leer acuciosamente </a:t>
            </a:r>
            <a:r>
              <a:rPr sz="2000" dirty="0">
                <a:latin typeface="Calibri"/>
                <a:cs typeface="Calibri"/>
              </a:rPr>
              <a:t>la </a:t>
            </a:r>
            <a:r>
              <a:rPr sz="2000" spc="-5" dirty="0">
                <a:latin typeface="Calibri"/>
                <a:cs typeface="Calibri"/>
              </a:rPr>
              <a:t>Metodología </a:t>
            </a:r>
            <a:r>
              <a:rPr sz="2000" spc="-10" dirty="0">
                <a:latin typeface="Calibri"/>
                <a:cs typeface="Calibri"/>
              </a:rPr>
              <a:t>presentada</a:t>
            </a:r>
            <a:r>
              <a:rPr sz="2000" spc="-5" dirty="0">
                <a:latin typeface="Calibri"/>
                <a:cs typeface="Calibri"/>
              </a:rPr>
              <a:t> por </a:t>
            </a:r>
            <a:r>
              <a:rPr sz="2000" spc="-10" dirty="0">
                <a:latin typeface="Calibri"/>
                <a:cs typeface="Calibri"/>
              </a:rPr>
              <a:t>cada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Consultor 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previo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emitir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nota</a:t>
            </a:r>
            <a:r>
              <a:rPr sz="2000" spc="-5" dirty="0">
                <a:latin typeface="Calibri"/>
                <a:cs typeface="Calibri"/>
              </a:rPr>
              <a:t> por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éste</a:t>
            </a:r>
            <a:r>
              <a:rPr sz="2000" spc="-5" dirty="0">
                <a:latin typeface="Calibri"/>
                <a:cs typeface="Calibri"/>
              </a:rPr>
              <a:t> concepto.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Definir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5" dirty="0">
                <a:latin typeface="Calibri"/>
                <a:cs typeface="Calibri"/>
              </a:rPr>
              <a:t>el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grado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comprensión del </a:t>
            </a:r>
            <a:r>
              <a:rPr sz="2000" spc="-10" dirty="0">
                <a:latin typeface="Calibri"/>
                <a:cs typeface="Calibri"/>
              </a:rPr>
              <a:t>problema. </a:t>
            </a:r>
            <a:r>
              <a:rPr sz="2000" spc="-5" dirty="0">
                <a:latin typeface="Calibri"/>
                <a:cs typeface="Calibri"/>
              </a:rPr>
              <a:t>Ejemplo: </a:t>
            </a:r>
            <a:r>
              <a:rPr sz="2000" dirty="0">
                <a:latin typeface="Calibri"/>
                <a:cs typeface="Calibri"/>
              </a:rPr>
              <a:t>Un </a:t>
            </a:r>
            <a:r>
              <a:rPr sz="2000" spc="-5" dirty="0">
                <a:latin typeface="Calibri"/>
                <a:cs typeface="Calibri"/>
              </a:rPr>
              <a:t>Estudio </a:t>
            </a:r>
            <a:r>
              <a:rPr sz="2000" dirty="0">
                <a:latin typeface="Calibri"/>
                <a:cs typeface="Calibri"/>
              </a:rPr>
              <a:t>en las </a:t>
            </a:r>
            <a:r>
              <a:rPr sz="2000" spc="-5" dirty="0">
                <a:latin typeface="Calibri"/>
                <a:cs typeface="Calibri"/>
              </a:rPr>
              <a:t>cercanías </a:t>
            </a:r>
            <a:r>
              <a:rPr sz="2000" dirty="0">
                <a:latin typeface="Calibri"/>
                <a:cs typeface="Calibri"/>
              </a:rPr>
              <a:t>o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borde </a:t>
            </a:r>
            <a:r>
              <a:rPr sz="2000" dirty="0">
                <a:latin typeface="Calibri"/>
                <a:cs typeface="Calibri"/>
              </a:rPr>
              <a:t>de Río </a:t>
            </a:r>
            <a:r>
              <a:rPr sz="2000" spc="-5" dirty="0">
                <a:latin typeface="Calibri"/>
                <a:cs typeface="Calibri"/>
              </a:rPr>
              <a:t>se </a:t>
            </a:r>
            <a:r>
              <a:rPr sz="2000" spc="-10" dirty="0">
                <a:latin typeface="Calibri"/>
                <a:cs typeface="Calibri"/>
              </a:rPr>
              <a:t>debiera </a:t>
            </a:r>
            <a:r>
              <a:rPr sz="2000" spc="-5" dirty="0">
                <a:latin typeface="Calibri"/>
                <a:cs typeface="Calibri"/>
              </a:rPr>
              <a:t>hacer </a:t>
            </a:r>
            <a:r>
              <a:rPr sz="2000" spc="-10" dirty="0">
                <a:latin typeface="Calibri"/>
                <a:cs typeface="Calibri"/>
              </a:rPr>
              <a:t>énfasis </a:t>
            </a:r>
            <a:r>
              <a:rPr sz="2000" spc="-5" dirty="0">
                <a:latin typeface="Calibri"/>
                <a:cs typeface="Calibri"/>
              </a:rPr>
              <a:t>en </a:t>
            </a:r>
            <a:r>
              <a:rPr sz="2000" dirty="0">
                <a:latin typeface="Calibri"/>
                <a:cs typeface="Calibri"/>
              </a:rPr>
              <a:t>los </a:t>
            </a:r>
            <a:r>
              <a:rPr sz="2000" spc="-5" dirty="0">
                <a:latin typeface="Calibri"/>
                <a:cs typeface="Calibri"/>
              </a:rPr>
              <a:t>Estudios </a:t>
            </a:r>
            <a:r>
              <a:rPr sz="2000" spc="-10" dirty="0">
                <a:latin typeface="Calibri"/>
                <a:cs typeface="Calibri"/>
              </a:rPr>
              <a:t>Hidráulicos </a:t>
            </a:r>
            <a:r>
              <a:rPr sz="2000" dirty="0">
                <a:latin typeface="Calibri"/>
                <a:cs typeface="Calibri"/>
              </a:rPr>
              <a:t>e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Hidrológicos </a:t>
            </a:r>
            <a:r>
              <a:rPr sz="2000" spc="-5" dirty="0">
                <a:latin typeface="Calibri"/>
                <a:cs typeface="Calibri"/>
              </a:rPr>
              <a:t>del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mismo.</a:t>
            </a:r>
            <a:endParaRPr sz="2000" dirty="0">
              <a:latin typeface="Calibri"/>
              <a:cs typeface="Calibri"/>
            </a:endParaRPr>
          </a:p>
          <a:p>
            <a:pPr marL="355600" indent="-342900" algn="just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b="1" dirty="0">
                <a:latin typeface="Calibri"/>
                <a:cs typeface="Calibri"/>
              </a:rPr>
              <a:t>Art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41.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Punto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C. Equipo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propuesto.</a:t>
            </a:r>
            <a:endParaRPr sz="2000" dirty="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484"/>
              </a:spcBef>
              <a:buFont typeface="Wingdings"/>
              <a:buChar char=""/>
              <a:tabLst>
                <a:tab pos="355600" algn="l"/>
              </a:tabLst>
            </a:pPr>
            <a:r>
              <a:rPr sz="2000" spc="-10" dirty="0">
                <a:latin typeface="Calibri"/>
                <a:cs typeface="Calibri"/>
              </a:rPr>
              <a:t>Considerar que </a:t>
            </a:r>
            <a:r>
              <a:rPr sz="2000" spc="-5" dirty="0">
                <a:latin typeface="Calibri"/>
                <a:cs typeface="Calibri"/>
              </a:rPr>
              <a:t>el </a:t>
            </a:r>
            <a:r>
              <a:rPr sz="2000" spc="-10" dirty="0">
                <a:latin typeface="Calibri"/>
                <a:cs typeface="Calibri"/>
              </a:rPr>
              <a:t>Consultor recibirá </a:t>
            </a:r>
            <a:r>
              <a:rPr sz="2000" spc="-5" dirty="0">
                <a:latin typeface="Calibri"/>
                <a:cs typeface="Calibri"/>
              </a:rPr>
              <a:t>la </a:t>
            </a:r>
            <a:r>
              <a:rPr sz="2000" spc="-15" dirty="0">
                <a:latin typeface="Calibri"/>
                <a:cs typeface="Calibri"/>
              </a:rPr>
              <a:t>nota </a:t>
            </a:r>
            <a:r>
              <a:rPr sz="2000" spc="-10" dirty="0">
                <a:latin typeface="Calibri"/>
                <a:cs typeface="Calibri"/>
              </a:rPr>
              <a:t>correspondiente </a:t>
            </a:r>
            <a:r>
              <a:rPr sz="2000" spc="-5" dirty="0">
                <a:latin typeface="Calibri"/>
                <a:cs typeface="Calibri"/>
              </a:rPr>
              <a:t>por el </a:t>
            </a:r>
            <a:r>
              <a:rPr sz="2000" dirty="0">
                <a:latin typeface="Calibri"/>
                <a:cs typeface="Calibri"/>
              </a:rPr>
              <a:t> equipo </a:t>
            </a:r>
            <a:r>
              <a:rPr sz="2000" spc="-10" dirty="0">
                <a:latin typeface="Calibri"/>
                <a:cs typeface="Calibri"/>
              </a:rPr>
              <a:t>profesional </a:t>
            </a:r>
            <a:r>
              <a:rPr sz="2000" spc="-5" dirty="0">
                <a:latin typeface="Calibri"/>
                <a:cs typeface="Calibri"/>
              </a:rPr>
              <a:t>ofrecido. Lo </a:t>
            </a:r>
            <a:r>
              <a:rPr sz="2000" spc="-10" dirty="0">
                <a:latin typeface="Calibri"/>
                <a:cs typeface="Calibri"/>
              </a:rPr>
              <a:t>anterior </a:t>
            </a:r>
            <a:r>
              <a:rPr sz="2000" spc="5" dirty="0">
                <a:latin typeface="Calibri"/>
                <a:cs typeface="Calibri"/>
              </a:rPr>
              <a:t>en </a:t>
            </a:r>
            <a:r>
              <a:rPr sz="2000" spc="-5" dirty="0">
                <a:latin typeface="Calibri"/>
                <a:cs typeface="Calibri"/>
              </a:rPr>
              <a:t>la eventualidad </a:t>
            </a:r>
            <a:r>
              <a:rPr sz="2000" dirty="0">
                <a:latin typeface="Calibri"/>
                <a:cs typeface="Calibri"/>
              </a:rPr>
              <a:t>de </a:t>
            </a:r>
            <a:r>
              <a:rPr sz="2000" spc="-5" dirty="0">
                <a:latin typeface="Calibri"/>
                <a:cs typeface="Calibri"/>
              </a:rPr>
              <a:t>una </a:t>
            </a:r>
            <a:r>
              <a:rPr sz="2000" dirty="0">
                <a:latin typeface="Calibri"/>
                <a:cs typeface="Calibri"/>
              </a:rPr>
              <a:t> solicitud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futuros</a:t>
            </a:r>
            <a:r>
              <a:rPr sz="2000" spc="-5" dirty="0">
                <a:latin typeface="Calibri"/>
                <a:cs typeface="Calibri"/>
              </a:rPr>
              <a:t> cambios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equipo,</a:t>
            </a:r>
            <a:r>
              <a:rPr sz="2000" spc="-5" dirty="0">
                <a:latin typeface="Calibri"/>
                <a:cs typeface="Calibri"/>
              </a:rPr>
              <a:t> por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parte</a:t>
            </a:r>
            <a:r>
              <a:rPr sz="2000" spc="-5" dirty="0">
                <a:latin typeface="Calibri"/>
                <a:cs typeface="Calibri"/>
              </a:rPr>
              <a:t> del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Consultor 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adjudicado.</a:t>
            </a:r>
          </a:p>
          <a:p>
            <a:pPr marL="12700" algn="just">
              <a:lnSpc>
                <a:spcPct val="100000"/>
              </a:lnSpc>
              <a:spcBef>
                <a:spcPts val="480"/>
              </a:spcBef>
            </a:pPr>
            <a:endParaRPr sz="2000" dirty="0">
              <a:latin typeface="Calibri"/>
              <a:cs typeface="Calibri"/>
            </a:endParaRPr>
          </a:p>
        </p:txBody>
      </p:sp>
      <p:sp>
        <p:nvSpPr>
          <p:cNvPr id="8" name="Flecha abajo 7">
            <a:hlinkClick r:id="rId2" action="ppaction://hlinksldjump"/>
          </p:cNvPr>
          <p:cNvSpPr/>
          <p:nvPr/>
        </p:nvSpPr>
        <p:spPr>
          <a:xfrm rot="5400000">
            <a:off x="7540941" y="5978527"/>
            <a:ext cx="644527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pc="-5" dirty="0">
                <a:latin typeface="Arial MT"/>
                <a:cs typeface="Arial MT"/>
              </a:rPr>
              <a:t>7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5940" y="306146"/>
            <a:ext cx="227647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-10" dirty="0">
                <a:latin typeface="Verdana"/>
                <a:cs typeface="Verdana"/>
              </a:rPr>
              <a:t>TITULO</a:t>
            </a:r>
            <a:r>
              <a:rPr sz="2800" b="0" spc="-40" dirty="0">
                <a:latin typeface="Verdana"/>
                <a:cs typeface="Verdana"/>
              </a:rPr>
              <a:t> </a:t>
            </a:r>
            <a:r>
              <a:rPr sz="2800" b="0" spc="-5" dirty="0">
                <a:latin typeface="Verdana"/>
                <a:cs typeface="Verdana"/>
              </a:rPr>
              <a:t>V</a:t>
            </a:r>
            <a:endParaRPr sz="28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800" b="0" spc="-5" dirty="0">
                <a:latin typeface="Verdana"/>
                <a:cs typeface="Verdana"/>
              </a:rPr>
              <a:t>Del</a:t>
            </a:r>
            <a:r>
              <a:rPr sz="2800" b="0" spc="-55" dirty="0">
                <a:latin typeface="Verdana"/>
                <a:cs typeface="Verdana"/>
              </a:rPr>
              <a:t> </a:t>
            </a:r>
            <a:r>
              <a:rPr sz="2800" b="0" spc="-15" dirty="0">
                <a:latin typeface="Verdana"/>
                <a:cs typeface="Verdana"/>
              </a:rPr>
              <a:t>Contrato</a:t>
            </a:r>
            <a:endParaRPr sz="2800" dirty="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1524723"/>
            <a:ext cx="7630795" cy="352552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Art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49.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Forman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parte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del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Contrato.</a:t>
            </a:r>
            <a:endParaRPr sz="28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Wingdings"/>
              <a:buChar char=""/>
              <a:tabLst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El</a:t>
            </a:r>
            <a:r>
              <a:rPr sz="2800" spc="-15" dirty="0">
                <a:latin typeface="Calibri"/>
                <a:cs typeface="Calibri"/>
              </a:rPr>
              <a:t> Reglamento (Decreto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MOP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Nº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48/1994).</a:t>
            </a:r>
            <a:endParaRPr sz="28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Wingdings"/>
              <a:buChar char=""/>
              <a:tabLst>
                <a:tab pos="355600" algn="l"/>
              </a:tabLst>
            </a:pPr>
            <a:r>
              <a:rPr sz="2800" spc="-10" dirty="0">
                <a:latin typeface="Calibri"/>
                <a:cs typeface="Calibri"/>
              </a:rPr>
              <a:t>Las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Bases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del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Concurso.</a:t>
            </a:r>
            <a:endParaRPr sz="2800" dirty="0">
              <a:latin typeface="Calibri"/>
              <a:cs typeface="Calibri"/>
            </a:endParaRPr>
          </a:p>
          <a:p>
            <a:pPr marL="436245" indent="-424180">
              <a:lnSpc>
                <a:spcPct val="100000"/>
              </a:lnSpc>
              <a:spcBef>
                <a:spcPts val="670"/>
              </a:spcBef>
              <a:buFont typeface="Wingdings"/>
              <a:buChar char=""/>
              <a:tabLst>
                <a:tab pos="436245" algn="l"/>
                <a:tab pos="436880" algn="l"/>
              </a:tabLst>
            </a:pPr>
            <a:r>
              <a:rPr sz="2800" spc="-10" dirty="0">
                <a:latin typeface="Calibri"/>
                <a:cs typeface="Calibri"/>
              </a:rPr>
              <a:t>Serie</a:t>
            </a:r>
            <a:r>
              <a:rPr sz="2800" spc="-5" dirty="0">
                <a:latin typeface="Calibri"/>
                <a:cs typeface="Calibri"/>
              </a:rPr>
              <a:t> de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Preguntas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y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Respuestas.</a:t>
            </a:r>
            <a:endParaRPr sz="28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Wingdings"/>
              <a:buChar char=""/>
              <a:tabLst>
                <a:tab pos="355600" algn="l"/>
              </a:tabLst>
            </a:pPr>
            <a:r>
              <a:rPr sz="2800" spc="-20" dirty="0">
                <a:latin typeface="Calibri"/>
                <a:cs typeface="Calibri"/>
              </a:rPr>
              <a:t>Otro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documento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que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definan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las Bases.</a:t>
            </a:r>
            <a:endParaRPr sz="2800" dirty="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675"/>
              </a:spcBef>
              <a:buFont typeface="Wingdings"/>
              <a:buChar char=""/>
              <a:tabLst>
                <a:tab pos="355600" algn="l"/>
              </a:tabLst>
            </a:pPr>
            <a:r>
              <a:rPr sz="2800" spc="-5" dirty="0">
                <a:solidFill>
                  <a:srgbClr val="FF3300"/>
                </a:solidFill>
                <a:latin typeface="Calibri"/>
                <a:cs typeface="Calibri"/>
              </a:rPr>
              <a:t>La</a:t>
            </a:r>
            <a:r>
              <a:rPr sz="2800" spc="210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3300"/>
                </a:solidFill>
                <a:latin typeface="Calibri"/>
                <a:cs typeface="Calibri"/>
              </a:rPr>
              <a:t>oferta</a:t>
            </a:r>
            <a:r>
              <a:rPr sz="2800" spc="200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3300"/>
                </a:solidFill>
                <a:latin typeface="Calibri"/>
                <a:cs typeface="Calibri"/>
              </a:rPr>
              <a:t>del</a:t>
            </a:r>
            <a:r>
              <a:rPr sz="2800" spc="195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3300"/>
                </a:solidFill>
                <a:latin typeface="Calibri"/>
                <a:cs typeface="Calibri"/>
              </a:rPr>
              <a:t>Consultor</a:t>
            </a:r>
            <a:r>
              <a:rPr sz="2800" spc="215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3300"/>
                </a:solidFill>
                <a:latin typeface="Calibri"/>
                <a:cs typeface="Calibri"/>
              </a:rPr>
              <a:t>a</a:t>
            </a:r>
            <a:r>
              <a:rPr sz="2800" spc="210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3300"/>
                </a:solidFill>
                <a:latin typeface="Calibri"/>
                <a:cs typeface="Calibri"/>
              </a:rPr>
              <a:t>quien</a:t>
            </a:r>
            <a:r>
              <a:rPr sz="2800" spc="210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3300"/>
                </a:solidFill>
                <a:latin typeface="Calibri"/>
                <a:cs typeface="Calibri"/>
              </a:rPr>
              <a:t>se</a:t>
            </a:r>
            <a:r>
              <a:rPr sz="2800" spc="210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3300"/>
                </a:solidFill>
                <a:latin typeface="Calibri"/>
                <a:cs typeface="Calibri"/>
              </a:rPr>
              <a:t>le</a:t>
            </a:r>
            <a:r>
              <a:rPr sz="2800" spc="204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3300"/>
                </a:solidFill>
                <a:latin typeface="Calibri"/>
                <a:cs typeface="Calibri"/>
              </a:rPr>
              <a:t>adjudique</a:t>
            </a:r>
            <a:r>
              <a:rPr sz="2800" spc="210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3300"/>
                </a:solidFill>
                <a:latin typeface="Calibri"/>
                <a:cs typeface="Calibri"/>
              </a:rPr>
              <a:t>el </a:t>
            </a:r>
            <a:r>
              <a:rPr sz="2800" spc="-620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3300"/>
                </a:solidFill>
                <a:latin typeface="Calibri"/>
                <a:cs typeface="Calibri"/>
              </a:rPr>
              <a:t>Contrato.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8" name="Flecha derecha 7">
            <a:hlinkClick r:id="rId2" action="ppaction://hlinksldjump"/>
          </p:cNvPr>
          <p:cNvSpPr/>
          <p:nvPr/>
        </p:nvSpPr>
        <p:spPr>
          <a:xfrm rot="10800000">
            <a:off x="7696200" y="5943600"/>
            <a:ext cx="60960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pc="-5" dirty="0">
                <a:latin typeface="Arial MT"/>
                <a:cs typeface="Arial MT"/>
              </a:rPr>
              <a:t>8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5940" y="306146"/>
            <a:ext cx="486156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-10" dirty="0">
                <a:latin typeface="Verdana"/>
                <a:cs typeface="Verdana"/>
              </a:rPr>
              <a:t>TITULO</a:t>
            </a:r>
            <a:r>
              <a:rPr sz="2800" b="0" spc="-40" dirty="0">
                <a:latin typeface="Verdana"/>
                <a:cs typeface="Verdana"/>
              </a:rPr>
              <a:t> </a:t>
            </a:r>
            <a:r>
              <a:rPr sz="2800" b="0" spc="-10" dirty="0">
                <a:latin typeface="Verdana"/>
                <a:cs typeface="Verdana"/>
              </a:rPr>
              <a:t>VII</a:t>
            </a:r>
            <a:endParaRPr sz="28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800" b="0" spc="-5" dirty="0">
                <a:latin typeface="Verdana"/>
                <a:cs typeface="Verdana"/>
              </a:rPr>
              <a:t>De</a:t>
            </a:r>
            <a:r>
              <a:rPr sz="2800" b="0" spc="-15" dirty="0">
                <a:latin typeface="Verdana"/>
                <a:cs typeface="Verdana"/>
              </a:rPr>
              <a:t> </a:t>
            </a:r>
            <a:r>
              <a:rPr sz="2800" b="0" spc="-5" dirty="0">
                <a:latin typeface="Verdana"/>
                <a:cs typeface="Verdana"/>
              </a:rPr>
              <a:t>la</a:t>
            </a:r>
            <a:r>
              <a:rPr sz="2800" b="0" spc="-15" dirty="0">
                <a:latin typeface="Verdana"/>
                <a:cs typeface="Verdana"/>
              </a:rPr>
              <a:t> </a:t>
            </a:r>
            <a:r>
              <a:rPr sz="2800" b="0" spc="-10" dirty="0">
                <a:latin typeface="Verdana"/>
                <a:cs typeface="Verdana"/>
              </a:rPr>
              <a:t>Ejecución</a:t>
            </a:r>
            <a:r>
              <a:rPr sz="2800" b="0" spc="30" dirty="0">
                <a:latin typeface="Verdana"/>
                <a:cs typeface="Verdana"/>
              </a:rPr>
              <a:t> </a:t>
            </a:r>
            <a:r>
              <a:rPr sz="2800" b="0" spc="-10" dirty="0">
                <a:latin typeface="Verdana"/>
                <a:cs typeface="Verdana"/>
              </a:rPr>
              <a:t>del</a:t>
            </a:r>
            <a:r>
              <a:rPr sz="2800" b="0" spc="-15" dirty="0">
                <a:latin typeface="Verdana"/>
                <a:cs typeface="Verdana"/>
              </a:rPr>
              <a:t> </a:t>
            </a:r>
            <a:r>
              <a:rPr sz="2800" b="0" spc="-50" dirty="0">
                <a:latin typeface="Verdana"/>
                <a:cs typeface="Verdana"/>
              </a:rPr>
              <a:t>Trabajo</a:t>
            </a:r>
            <a:endParaRPr sz="2800" dirty="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40026" y="1610690"/>
            <a:ext cx="59245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98475" algn="l"/>
                <a:tab pos="2127885" algn="l"/>
                <a:tab pos="3371850" algn="l"/>
                <a:tab pos="4779010" algn="l"/>
                <a:tab pos="5266690" algn="l"/>
              </a:tabLst>
            </a:pPr>
            <a:r>
              <a:rPr sz="2800" spc="5" dirty="0">
                <a:latin typeface="Calibri"/>
                <a:cs typeface="Calibri"/>
              </a:rPr>
              <a:t>E</a:t>
            </a:r>
            <a:r>
              <a:rPr sz="2800" spc="-5" dirty="0">
                <a:latin typeface="Calibri"/>
                <a:cs typeface="Calibri"/>
              </a:rPr>
              <a:t>l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10" dirty="0">
                <a:latin typeface="Calibri"/>
                <a:cs typeface="Calibri"/>
              </a:rPr>
              <a:t>Con</a:t>
            </a:r>
            <a:r>
              <a:rPr sz="2800" spc="5" dirty="0">
                <a:latin typeface="Calibri"/>
                <a:cs typeface="Calibri"/>
              </a:rPr>
              <a:t>s</a:t>
            </a:r>
            <a:r>
              <a:rPr sz="2800" spc="-10" dirty="0">
                <a:latin typeface="Calibri"/>
                <a:cs typeface="Calibri"/>
              </a:rPr>
              <a:t>u</a:t>
            </a:r>
            <a:r>
              <a:rPr sz="2800" spc="-25" dirty="0">
                <a:latin typeface="Calibri"/>
                <a:cs typeface="Calibri"/>
              </a:rPr>
              <a:t>l</a:t>
            </a:r>
            <a:r>
              <a:rPr sz="2800" spc="-20" dirty="0">
                <a:latin typeface="Calibri"/>
                <a:cs typeface="Calibri"/>
              </a:rPr>
              <a:t>t</a:t>
            </a:r>
            <a:r>
              <a:rPr sz="2800" spc="-10" dirty="0">
                <a:latin typeface="Calibri"/>
                <a:cs typeface="Calibri"/>
              </a:rPr>
              <a:t>o</a:t>
            </a:r>
            <a:r>
              <a:rPr sz="2800" spc="-5" dirty="0">
                <a:latin typeface="Calibri"/>
                <a:cs typeface="Calibri"/>
              </a:rPr>
              <a:t>r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10" dirty="0">
                <a:latin typeface="Calibri"/>
                <a:cs typeface="Calibri"/>
              </a:rPr>
              <a:t>debe</a:t>
            </a:r>
            <a:r>
              <a:rPr sz="2800" spc="-75" dirty="0">
                <a:latin typeface="Calibri"/>
                <a:cs typeface="Calibri"/>
              </a:rPr>
              <a:t>r</a:t>
            </a:r>
            <a:r>
              <a:rPr sz="2800" spc="-5" dirty="0">
                <a:latin typeface="Calibri"/>
                <a:cs typeface="Calibri"/>
              </a:rPr>
              <a:t>á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10" dirty="0">
                <a:latin typeface="Calibri"/>
                <a:cs typeface="Calibri"/>
              </a:rPr>
              <a:t>perm</a:t>
            </a:r>
            <a:r>
              <a:rPr sz="2800" spc="-20" dirty="0">
                <a:latin typeface="Calibri"/>
                <a:cs typeface="Calibri"/>
              </a:rPr>
              <a:t>i</a:t>
            </a:r>
            <a:r>
              <a:rPr sz="2800" spc="-5" dirty="0">
                <a:latin typeface="Calibri"/>
                <a:cs typeface="Calibri"/>
              </a:rPr>
              <a:t>t</a:t>
            </a:r>
            <a:r>
              <a:rPr sz="2800" spc="-15" dirty="0">
                <a:latin typeface="Calibri"/>
                <a:cs typeface="Calibri"/>
              </a:rPr>
              <a:t>i</a:t>
            </a:r>
            <a:r>
              <a:rPr sz="2800" spc="-5" dirty="0">
                <a:latin typeface="Calibri"/>
                <a:cs typeface="Calibri"/>
              </a:rPr>
              <a:t>r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10" dirty="0">
                <a:latin typeface="Calibri"/>
                <a:cs typeface="Calibri"/>
              </a:rPr>
              <a:t>e</a:t>
            </a:r>
            <a:r>
              <a:rPr sz="2800" spc="-5" dirty="0">
                <a:latin typeface="Calibri"/>
                <a:cs typeface="Calibri"/>
              </a:rPr>
              <a:t>l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5" dirty="0">
                <a:latin typeface="Calibri"/>
                <a:cs typeface="Calibri"/>
              </a:rPr>
              <a:t>li</a:t>
            </a:r>
            <a:r>
              <a:rPr sz="2800" spc="-15" dirty="0">
                <a:latin typeface="Calibri"/>
                <a:cs typeface="Calibri"/>
              </a:rPr>
              <a:t>b</a:t>
            </a:r>
            <a:r>
              <a:rPr sz="2800" spc="-50" dirty="0">
                <a:latin typeface="Calibri"/>
                <a:cs typeface="Calibri"/>
              </a:rPr>
              <a:t>r</a:t>
            </a:r>
            <a:r>
              <a:rPr sz="2800" spc="-5" dirty="0">
                <a:latin typeface="Calibri"/>
                <a:cs typeface="Calibri"/>
              </a:rPr>
              <a:t>e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65350" y="2037714"/>
            <a:ext cx="60001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38455" algn="l"/>
                <a:tab pos="960755" algn="l"/>
                <a:tab pos="2222500" algn="l"/>
                <a:tab pos="2629535" algn="l"/>
                <a:tab pos="3711575" algn="l"/>
                <a:tab pos="4510405" algn="l"/>
                <a:tab pos="5728335" algn="l"/>
              </a:tabLst>
            </a:pPr>
            <a:r>
              <a:rPr sz="2800" spc="-5" dirty="0">
                <a:latin typeface="Calibri"/>
                <a:cs typeface="Calibri"/>
              </a:rPr>
              <a:t>a	</a:t>
            </a:r>
            <a:r>
              <a:rPr sz="2800" dirty="0">
                <a:latin typeface="Calibri"/>
                <a:cs typeface="Calibri"/>
              </a:rPr>
              <a:t>s</a:t>
            </a:r>
            <a:r>
              <a:rPr sz="2800" spc="-10" dirty="0">
                <a:latin typeface="Calibri"/>
                <a:cs typeface="Calibri"/>
              </a:rPr>
              <a:t>u</a:t>
            </a:r>
            <a:r>
              <a:rPr sz="2800" spc="-5" dirty="0">
                <a:latin typeface="Calibri"/>
                <a:cs typeface="Calibri"/>
              </a:rPr>
              <a:t>s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10" dirty="0">
                <a:latin typeface="Calibri"/>
                <a:cs typeface="Calibri"/>
              </a:rPr>
              <a:t>oficina</a:t>
            </a:r>
            <a:r>
              <a:rPr sz="2800" spc="-5" dirty="0">
                <a:latin typeface="Calibri"/>
                <a:cs typeface="Calibri"/>
              </a:rPr>
              <a:t>s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5" dirty="0">
                <a:latin typeface="Calibri"/>
                <a:cs typeface="Calibri"/>
              </a:rPr>
              <a:t>al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5" dirty="0">
                <a:latin typeface="Calibri"/>
                <a:cs typeface="Calibri"/>
              </a:rPr>
              <a:t>IF</a:t>
            </a:r>
            <a:r>
              <a:rPr sz="2800" spc="5" dirty="0">
                <a:latin typeface="Calibri"/>
                <a:cs typeface="Calibri"/>
              </a:rPr>
              <a:t>…</a:t>
            </a:r>
            <a:r>
              <a:rPr sz="2800" spc="-5" dirty="0">
                <a:latin typeface="Calibri"/>
                <a:cs typeface="Calibri"/>
              </a:rPr>
              <a:t>….,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10" dirty="0">
                <a:latin typeface="Calibri"/>
                <a:cs typeface="Calibri"/>
              </a:rPr>
              <a:t>pa</a:t>
            </a:r>
            <a:r>
              <a:rPr sz="2800" spc="-75" dirty="0">
                <a:latin typeface="Calibri"/>
                <a:cs typeface="Calibri"/>
              </a:rPr>
              <a:t>r</a:t>
            </a:r>
            <a:r>
              <a:rPr sz="2800" spc="-5" dirty="0">
                <a:latin typeface="Calibri"/>
                <a:cs typeface="Calibri"/>
              </a:rPr>
              <a:t>a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15" dirty="0">
                <a:latin typeface="Calibri"/>
                <a:cs typeface="Calibri"/>
              </a:rPr>
              <a:t>e</a:t>
            </a:r>
            <a:r>
              <a:rPr sz="2800" spc="-45" dirty="0">
                <a:latin typeface="Calibri"/>
                <a:cs typeface="Calibri"/>
              </a:rPr>
              <a:t>v</a:t>
            </a:r>
            <a:r>
              <a:rPr sz="2800" spc="-5" dirty="0">
                <a:latin typeface="Calibri"/>
                <a:cs typeface="Calibri"/>
              </a:rPr>
              <a:t>aluar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5" dirty="0">
                <a:latin typeface="Calibri"/>
                <a:cs typeface="Calibri"/>
              </a:rPr>
              <a:t>el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1610690"/>
            <a:ext cx="149923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  <a:tab pos="355600" algn="l"/>
                <a:tab pos="1035050" algn="l"/>
              </a:tabLst>
            </a:pPr>
            <a:r>
              <a:rPr sz="2800" spc="-5" dirty="0">
                <a:latin typeface="Calibri"/>
                <a:cs typeface="Calibri"/>
              </a:rPr>
              <a:t>Art	</a:t>
            </a:r>
            <a:r>
              <a:rPr sz="2800" dirty="0">
                <a:latin typeface="Calibri"/>
                <a:cs typeface="Calibri"/>
              </a:rPr>
              <a:t>7</a:t>
            </a:r>
            <a:r>
              <a:rPr sz="2800" spc="-10" dirty="0">
                <a:latin typeface="Calibri"/>
                <a:cs typeface="Calibri"/>
              </a:rPr>
              <a:t>5</a:t>
            </a:r>
            <a:r>
              <a:rPr sz="2800" spc="-5" dirty="0">
                <a:latin typeface="Calibri"/>
                <a:cs typeface="Calibri"/>
              </a:rPr>
              <a:t>.  acceso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avance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53157" y="2464435"/>
            <a:ext cx="60134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644525" algn="l"/>
                <a:tab pos="1322070" algn="l"/>
                <a:tab pos="2765425" algn="l"/>
                <a:tab pos="3223895" algn="l"/>
                <a:tab pos="3745229" algn="l"/>
                <a:tab pos="5039360" algn="l"/>
                <a:tab pos="5671820" algn="l"/>
              </a:tabLst>
            </a:pPr>
            <a:r>
              <a:rPr sz="2800" spc="-10" dirty="0">
                <a:latin typeface="Calibri"/>
                <a:cs typeface="Calibri"/>
              </a:rPr>
              <a:t>d</a:t>
            </a:r>
            <a:r>
              <a:rPr sz="2800" spc="-5" dirty="0">
                <a:latin typeface="Calibri"/>
                <a:cs typeface="Calibri"/>
              </a:rPr>
              <a:t>e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5" dirty="0">
                <a:latin typeface="Calibri"/>
                <a:cs typeface="Calibri"/>
              </a:rPr>
              <a:t>los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5" dirty="0">
                <a:latin typeface="Calibri"/>
                <a:cs typeface="Calibri"/>
              </a:rPr>
              <a:t>t</a:t>
            </a:r>
            <a:r>
              <a:rPr sz="2800" spc="-70" dirty="0">
                <a:latin typeface="Calibri"/>
                <a:cs typeface="Calibri"/>
              </a:rPr>
              <a:t>r</a:t>
            </a:r>
            <a:r>
              <a:rPr sz="2800" spc="-5" dirty="0">
                <a:latin typeface="Calibri"/>
                <a:cs typeface="Calibri"/>
              </a:rPr>
              <a:t>aba</a:t>
            </a:r>
            <a:r>
              <a:rPr sz="2800" dirty="0">
                <a:latin typeface="Calibri"/>
                <a:cs typeface="Calibri"/>
              </a:rPr>
              <a:t>j</a:t>
            </a:r>
            <a:r>
              <a:rPr sz="2800" spc="-10" dirty="0">
                <a:latin typeface="Calibri"/>
                <a:cs typeface="Calibri"/>
              </a:rPr>
              <a:t>o</a:t>
            </a:r>
            <a:r>
              <a:rPr sz="2800" spc="-5" dirty="0">
                <a:latin typeface="Calibri"/>
                <a:cs typeface="Calibri"/>
              </a:rPr>
              <a:t>s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5" dirty="0">
                <a:latin typeface="Calibri"/>
                <a:cs typeface="Calibri"/>
              </a:rPr>
              <a:t>o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15" dirty="0">
                <a:latin typeface="Calibri"/>
                <a:cs typeface="Calibri"/>
              </a:rPr>
              <a:t>l</a:t>
            </a:r>
            <a:r>
              <a:rPr sz="2800" spc="-5" dirty="0">
                <a:latin typeface="Calibri"/>
                <a:cs typeface="Calibri"/>
              </a:rPr>
              <a:t>a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25" dirty="0">
                <a:latin typeface="Calibri"/>
                <a:cs typeface="Calibri"/>
              </a:rPr>
              <a:t>c</a:t>
            </a:r>
            <a:r>
              <a:rPr sz="2800" spc="-5" dirty="0">
                <a:latin typeface="Calibri"/>
                <a:cs typeface="Calibri"/>
              </a:rPr>
              <a:t>al</a:t>
            </a:r>
            <a:r>
              <a:rPr sz="2800" spc="-15" dirty="0">
                <a:latin typeface="Calibri"/>
                <a:cs typeface="Calibri"/>
              </a:rPr>
              <a:t>i</a:t>
            </a:r>
            <a:r>
              <a:rPr sz="2800" spc="-10" dirty="0">
                <a:latin typeface="Calibri"/>
                <a:cs typeface="Calibri"/>
              </a:rPr>
              <a:t>da</a:t>
            </a:r>
            <a:r>
              <a:rPr sz="2800" spc="-5" dirty="0">
                <a:latin typeface="Calibri"/>
                <a:cs typeface="Calibri"/>
              </a:rPr>
              <a:t>d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10" dirty="0">
                <a:latin typeface="Calibri"/>
                <a:cs typeface="Calibri"/>
              </a:rPr>
              <a:t>d</a:t>
            </a:r>
            <a:r>
              <a:rPr sz="2800" spc="-5" dirty="0">
                <a:latin typeface="Calibri"/>
                <a:cs typeface="Calibri"/>
              </a:rPr>
              <a:t>e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5" dirty="0">
                <a:latin typeface="Calibri"/>
                <a:cs typeface="Calibri"/>
              </a:rPr>
              <a:t>su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8839" y="2891104"/>
            <a:ext cx="14966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ejecución.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352</TotalTime>
  <Words>1295</Words>
  <Application>Microsoft Office PowerPoint</Application>
  <PresentationFormat>Presentación en pantalla (4:3)</PresentationFormat>
  <Paragraphs>359</Paragraphs>
  <Slides>28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28</vt:i4>
      </vt:variant>
    </vt:vector>
  </HeadingPairs>
  <TitlesOfParts>
    <vt:vector size="40" baseType="lpstr">
      <vt:lpstr>Arial</vt:lpstr>
      <vt:lpstr>Arial MT</vt:lpstr>
      <vt:lpstr>Calibri</vt:lpstr>
      <vt:lpstr>Segoe UI</vt:lpstr>
      <vt:lpstr>Times New Roman</vt:lpstr>
      <vt:lpstr>Verdana</vt:lpstr>
      <vt:lpstr>Wingdings</vt:lpstr>
      <vt:lpstr>ヒラギノ角ゴ Pro W3</vt:lpstr>
      <vt:lpstr>Office Theme</vt:lpstr>
      <vt:lpstr>2_Office Theme</vt:lpstr>
      <vt:lpstr>Simple Light</vt:lpstr>
      <vt:lpstr>1_Simple Light</vt:lpstr>
      <vt:lpstr>Presentación de PowerPoint</vt:lpstr>
      <vt:lpstr>OBJETIVO GENERAL.</vt:lpstr>
      <vt:lpstr>OBJETIVOS ESPECIFICOS.</vt:lpstr>
      <vt:lpstr>CONCEPTO DE NORMA. R.A.E</vt:lpstr>
      <vt:lpstr>Reglamento para Contratación de Trabajos  de Consultorías del MOP. DS 48 de 1994 y  sus modificaciones posteriores.</vt:lpstr>
      <vt:lpstr>TITULO III DEL CONCURSO</vt:lpstr>
      <vt:lpstr>TITULO IV De la Evaluación y Adjudicación.</vt:lpstr>
      <vt:lpstr>TITULO V Del Contrato</vt:lpstr>
      <vt:lpstr>TITULO VII De la Ejecución del Trabajo</vt:lpstr>
      <vt:lpstr>TITULO VII De la Ejecución del Trabajo</vt:lpstr>
      <vt:lpstr>TITULO IX Del Inspector Fiscal</vt:lpstr>
      <vt:lpstr>TITULO X De las calificaciones del Trabajo de  Consultoría</vt:lpstr>
      <vt:lpstr>TITULO VI De las Obligaciones de los Contratantes. </vt:lpstr>
      <vt:lpstr>TITULO VI De las Obligaciones de los Contratantes. </vt:lpstr>
      <vt:lpstr>TITULO VI De las Obligaciones de los Contratantes. </vt:lpstr>
      <vt:lpstr>TITULO VI De las Obligaciones de los Contratantes. </vt:lpstr>
      <vt:lpstr>Presentación de PowerPoint</vt:lpstr>
      <vt:lpstr>Presentación de PowerPoint</vt:lpstr>
      <vt:lpstr>Presentación de PowerPoint</vt:lpstr>
      <vt:lpstr>Presentación de PowerPoint</vt:lpstr>
      <vt:lpstr>CALCULO HIDROLOGICO</vt:lpstr>
      <vt:lpstr>ESPECIFICACIONES TECNICAS MC-V5</vt:lpstr>
      <vt:lpstr>EJEMPLO DE CONFECCION DE UNA (E.T.E)</vt:lpstr>
      <vt:lpstr>FUNCION DEL L.N.V (MC V-8)</vt:lpstr>
      <vt:lpstr>Presentación de PowerPoint</vt:lpstr>
      <vt:lpstr>MEMORIA DE CUBICACIONES  CAMINO : REPOSICIÓN RUTA R-86  SECTOR : LOS SAUCES - HUEQUÉN</vt:lpstr>
      <vt:lpstr>Gracias.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Executive Director</dc:creator>
  <cp:lastModifiedBy>James Spencer Olave (SOP)</cp:lastModifiedBy>
  <cp:revision>25</cp:revision>
  <dcterms:created xsi:type="dcterms:W3CDTF">2022-08-24T15:54:01Z</dcterms:created>
  <dcterms:modified xsi:type="dcterms:W3CDTF">2026-08-06T21:52:56Z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2021-05-01T00:00:00Z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2022-08-24T00:00:00Z</vt:filetime>
  </property>
</Properties>
</file>