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0" r:id="rId2"/>
    <p:sldMasterId id="2147483672" r:id="rId3"/>
  </p:sldMasterIdLst>
  <p:notesMasterIdLst>
    <p:notesMasterId r:id="rId29"/>
  </p:notesMasterIdLst>
  <p:sldIdLst>
    <p:sldId id="970" r:id="rId4"/>
    <p:sldId id="420" r:id="rId5"/>
    <p:sldId id="854" r:id="rId6"/>
    <p:sldId id="891" r:id="rId7"/>
    <p:sldId id="890" r:id="rId8"/>
    <p:sldId id="889" r:id="rId9"/>
    <p:sldId id="888" r:id="rId10"/>
    <p:sldId id="887" r:id="rId11"/>
    <p:sldId id="944" r:id="rId12"/>
    <p:sldId id="964" r:id="rId13"/>
    <p:sldId id="960" r:id="rId14"/>
    <p:sldId id="896" r:id="rId15"/>
    <p:sldId id="962" r:id="rId16"/>
    <p:sldId id="965" r:id="rId17"/>
    <p:sldId id="966" r:id="rId18"/>
    <p:sldId id="967" r:id="rId19"/>
    <p:sldId id="969" r:id="rId20"/>
    <p:sldId id="893" r:id="rId21"/>
    <p:sldId id="949" r:id="rId22"/>
    <p:sldId id="953" r:id="rId23"/>
    <p:sldId id="952" r:id="rId24"/>
    <p:sldId id="963" r:id="rId25"/>
    <p:sldId id="833" r:id="rId26"/>
    <p:sldId id="959" r:id="rId27"/>
    <p:sldId id="971" r:id="rId28"/>
  </p:sldIdLst>
  <p:sldSz cx="12188825" cy="6858000"/>
  <p:notesSz cx="7010400" cy="9398000"/>
  <p:defaultTextStyle>
    <a:defPPr>
      <a:defRPr lang="es-ES"/>
    </a:defPPr>
    <a:lvl1pPr marL="0" algn="l" defTabSz="614751" rtl="0" eaLnBrk="1" latinLnBrk="0" hangingPunct="1">
      <a:defRPr sz="2400" kern="1200">
        <a:solidFill>
          <a:schemeClr val="tx1"/>
        </a:solidFill>
        <a:latin typeface="+mn-lt"/>
        <a:ea typeface="+mn-ea"/>
        <a:cs typeface="+mn-cs"/>
      </a:defRPr>
    </a:lvl1pPr>
    <a:lvl2pPr marL="614751" algn="l" defTabSz="614751" rtl="0" eaLnBrk="1" latinLnBrk="0" hangingPunct="1">
      <a:defRPr sz="2400" kern="1200">
        <a:solidFill>
          <a:schemeClr val="tx1"/>
        </a:solidFill>
        <a:latin typeface="+mn-lt"/>
        <a:ea typeface="+mn-ea"/>
        <a:cs typeface="+mn-cs"/>
      </a:defRPr>
    </a:lvl2pPr>
    <a:lvl3pPr marL="1229502" algn="l" defTabSz="614751" rtl="0" eaLnBrk="1" latinLnBrk="0" hangingPunct="1">
      <a:defRPr sz="2400" kern="1200">
        <a:solidFill>
          <a:schemeClr val="tx1"/>
        </a:solidFill>
        <a:latin typeface="+mn-lt"/>
        <a:ea typeface="+mn-ea"/>
        <a:cs typeface="+mn-cs"/>
      </a:defRPr>
    </a:lvl3pPr>
    <a:lvl4pPr marL="1844253" algn="l" defTabSz="614751" rtl="0" eaLnBrk="1" latinLnBrk="0" hangingPunct="1">
      <a:defRPr sz="2400" kern="1200">
        <a:solidFill>
          <a:schemeClr val="tx1"/>
        </a:solidFill>
        <a:latin typeface="+mn-lt"/>
        <a:ea typeface="+mn-ea"/>
        <a:cs typeface="+mn-cs"/>
      </a:defRPr>
    </a:lvl4pPr>
    <a:lvl5pPr marL="2459004" algn="l" defTabSz="614751" rtl="0" eaLnBrk="1" latinLnBrk="0" hangingPunct="1">
      <a:defRPr sz="2400" kern="1200">
        <a:solidFill>
          <a:schemeClr val="tx1"/>
        </a:solidFill>
        <a:latin typeface="+mn-lt"/>
        <a:ea typeface="+mn-ea"/>
        <a:cs typeface="+mn-cs"/>
      </a:defRPr>
    </a:lvl5pPr>
    <a:lvl6pPr marL="3073756" algn="l" defTabSz="614751" rtl="0" eaLnBrk="1" latinLnBrk="0" hangingPunct="1">
      <a:defRPr sz="2400" kern="1200">
        <a:solidFill>
          <a:schemeClr val="tx1"/>
        </a:solidFill>
        <a:latin typeface="+mn-lt"/>
        <a:ea typeface="+mn-ea"/>
        <a:cs typeface="+mn-cs"/>
      </a:defRPr>
    </a:lvl6pPr>
    <a:lvl7pPr marL="3688507" algn="l" defTabSz="614751" rtl="0" eaLnBrk="1" latinLnBrk="0" hangingPunct="1">
      <a:defRPr sz="2400" kern="1200">
        <a:solidFill>
          <a:schemeClr val="tx1"/>
        </a:solidFill>
        <a:latin typeface="+mn-lt"/>
        <a:ea typeface="+mn-ea"/>
        <a:cs typeface="+mn-cs"/>
      </a:defRPr>
    </a:lvl7pPr>
    <a:lvl8pPr marL="4303258" algn="l" defTabSz="614751" rtl="0" eaLnBrk="1" latinLnBrk="0" hangingPunct="1">
      <a:defRPr sz="2400" kern="1200">
        <a:solidFill>
          <a:schemeClr val="tx1"/>
        </a:solidFill>
        <a:latin typeface="+mn-lt"/>
        <a:ea typeface="+mn-ea"/>
        <a:cs typeface="+mn-cs"/>
      </a:defRPr>
    </a:lvl8pPr>
    <a:lvl9pPr marL="4918009" algn="l" defTabSz="614751"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3300"/>
    <a:srgbClr val="000000"/>
    <a:srgbClr val="000099"/>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38" autoAdjust="0"/>
    <p:restoredTop sz="94671" autoAdjust="0"/>
  </p:normalViewPr>
  <p:slideViewPr>
    <p:cSldViewPr snapToGrid="0" snapToObjects="1">
      <p:cViewPr varScale="1">
        <p:scale>
          <a:sx n="67" d="100"/>
          <a:sy n="67" d="100"/>
        </p:scale>
        <p:origin x="702" y="60"/>
      </p:cViewPr>
      <p:guideLst>
        <p:guide orient="horz" pos="2160"/>
        <p:guide pos="383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9900"/>
          </a:xfrm>
          <a:prstGeom prst="rect">
            <a:avLst/>
          </a:prstGeom>
        </p:spPr>
        <p:txBody>
          <a:bodyPr vert="horz" lIns="93177" tIns="46589" rIns="93177" bIns="46589" rtlCol="0"/>
          <a:lstStyle>
            <a:lvl1pPr algn="l">
              <a:defRPr sz="1200"/>
            </a:lvl1pPr>
          </a:lstStyle>
          <a:p>
            <a:endParaRPr lang="es-ES" dirty="0"/>
          </a:p>
        </p:txBody>
      </p:sp>
      <p:sp>
        <p:nvSpPr>
          <p:cNvPr id="3" name="Marcador de fecha 2"/>
          <p:cNvSpPr>
            <a:spLocks noGrp="1"/>
          </p:cNvSpPr>
          <p:nvPr>
            <p:ph type="dt" idx="1"/>
          </p:nvPr>
        </p:nvSpPr>
        <p:spPr>
          <a:xfrm>
            <a:off x="3970938" y="0"/>
            <a:ext cx="3037840" cy="469900"/>
          </a:xfrm>
          <a:prstGeom prst="rect">
            <a:avLst/>
          </a:prstGeom>
        </p:spPr>
        <p:txBody>
          <a:bodyPr vert="horz" lIns="93177" tIns="46589" rIns="93177" bIns="46589" rtlCol="0"/>
          <a:lstStyle>
            <a:lvl1pPr algn="r">
              <a:defRPr sz="1200"/>
            </a:lvl1pPr>
          </a:lstStyle>
          <a:p>
            <a:fld id="{4B07E33C-6C9E-4341-B438-B3D5A4680E78}" type="datetimeFigureOut">
              <a:rPr lang="es-ES" smtClean="0"/>
              <a:t>04/08/2026</a:t>
            </a:fld>
            <a:endParaRPr lang="es-ES" dirty="0"/>
          </a:p>
        </p:txBody>
      </p:sp>
      <p:sp>
        <p:nvSpPr>
          <p:cNvPr id="4" name="Marcador de imagen de diapositiva 3"/>
          <p:cNvSpPr>
            <a:spLocks noGrp="1" noRot="1" noChangeAspect="1"/>
          </p:cNvSpPr>
          <p:nvPr>
            <p:ph type="sldImg" idx="2"/>
          </p:nvPr>
        </p:nvSpPr>
        <p:spPr>
          <a:xfrm>
            <a:off x="373063" y="704850"/>
            <a:ext cx="6264275" cy="3524250"/>
          </a:xfrm>
          <a:prstGeom prst="rect">
            <a:avLst/>
          </a:prstGeom>
          <a:noFill/>
          <a:ln w="12700">
            <a:solidFill>
              <a:prstClr val="black"/>
            </a:solidFill>
          </a:ln>
        </p:spPr>
        <p:txBody>
          <a:bodyPr vert="horz" lIns="93177" tIns="46589" rIns="93177" bIns="46589" rtlCol="0" anchor="ctr"/>
          <a:lstStyle/>
          <a:p>
            <a:endParaRPr lang="es-ES" dirty="0"/>
          </a:p>
        </p:txBody>
      </p:sp>
      <p:sp>
        <p:nvSpPr>
          <p:cNvPr id="5" name="Marcador de notas 4"/>
          <p:cNvSpPr>
            <a:spLocks noGrp="1"/>
          </p:cNvSpPr>
          <p:nvPr>
            <p:ph type="body" sz="quarter" idx="3"/>
          </p:nvPr>
        </p:nvSpPr>
        <p:spPr>
          <a:xfrm>
            <a:off x="701041" y="4464050"/>
            <a:ext cx="5608320" cy="4229100"/>
          </a:xfrm>
          <a:prstGeom prst="rect">
            <a:avLst/>
          </a:prstGeom>
        </p:spPr>
        <p:txBody>
          <a:bodyPr vert="horz" lIns="93177" tIns="46589" rIns="93177" bIns="46589"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6" name="Marcador de pie de página 5"/>
          <p:cNvSpPr>
            <a:spLocks noGrp="1"/>
          </p:cNvSpPr>
          <p:nvPr>
            <p:ph type="ftr" sz="quarter" idx="4"/>
          </p:nvPr>
        </p:nvSpPr>
        <p:spPr>
          <a:xfrm>
            <a:off x="0" y="8926470"/>
            <a:ext cx="3037840" cy="469900"/>
          </a:xfrm>
          <a:prstGeom prst="rect">
            <a:avLst/>
          </a:prstGeom>
        </p:spPr>
        <p:txBody>
          <a:bodyPr vert="horz" lIns="93177" tIns="46589" rIns="93177" bIns="46589" rtlCol="0" anchor="b"/>
          <a:lstStyle>
            <a:lvl1pPr algn="l">
              <a:defRPr sz="1200"/>
            </a:lvl1pPr>
          </a:lstStyle>
          <a:p>
            <a:endParaRPr lang="es-ES" dirty="0"/>
          </a:p>
        </p:txBody>
      </p:sp>
      <p:sp>
        <p:nvSpPr>
          <p:cNvPr id="7" name="Marcador de número de diapositiva 6"/>
          <p:cNvSpPr>
            <a:spLocks noGrp="1"/>
          </p:cNvSpPr>
          <p:nvPr>
            <p:ph type="sldNum" sz="quarter" idx="5"/>
          </p:nvPr>
        </p:nvSpPr>
        <p:spPr>
          <a:xfrm>
            <a:off x="3970938" y="8926470"/>
            <a:ext cx="3037840" cy="469900"/>
          </a:xfrm>
          <a:prstGeom prst="rect">
            <a:avLst/>
          </a:prstGeom>
        </p:spPr>
        <p:txBody>
          <a:bodyPr vert="horz" lIns="93177" tIns="46589" rIns="93177" bIns="46589" rtlCol="0" anchor="b"/>
          <a:lstStyle>
            <a:lvl1pPr algn="r">
              <a:defRPr sz="1200"/>
            </a:lvl1pPr>
          </a:lstStyle>
          <a:p>
            <a:fld id="{6E947520-7E81-D74F-98BC-90BAD165B97A}" type="slidenum">
              <a:rPr lang="es-ES" smtClean="0"/>
              <a:t>‹Nº›</a:t>
            </a:fld>
            <a:endParaRPr lang="es-ES" dirty="0"/>
          </a:p>
        </p:txBody>
      </p:sp>
    </p:spTree>
    <p:extLst>
      <p:ext uri="{BB962C8B-B14F-4D97-AF65-F5344CB8AC3E}">
        <p14:creationId xmlns:p14="http://schemas.microsoft.com/office/powerpoint/2010/main" val="6003931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8" name="Google Shape;96;g3c5ada25ca5_1_45:notes"/>
          <p:cNvSpPr>
            <a:spLocks noGrp="1" noRot="1" noChangeAspect="1" noTextEdit="1"/>
          </p:cNvSpPr>
          <p:nvPr>
            <p:ph type="sldImg" idx="2"/>
          </p:nvPr>
        </p:nvSpPr>
        <p:spPr bwMode="auto">
          <a:xfrm>
            <a:off x="407988" y="696913"/>
            <a:ext cx="6194425" cy="348615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50179" name="Google Shape;97;g3c5ada25ca5_1_45:notes"/>
          <p:cNvSpPr>
            <a:spLocks noGrp="1"/>
          </p:cNvSpPr>
          <p:nvPr>
            <p:ph type="body" idx="1"/>
          </p:nvPr>
        </p:nvSpPr>
        <p:spPr bwMode="auto">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endParaRPr lang="es-CL" altLang="es-CL" smtClean="0"/>
          </a:p>
        </p:txBody>
      </p:sp>
    </p:spTree>
    <p:extLst>
      <p:ext uri="{BB962C8B-B14F-4D97-AF65-F5344CB8AC3E}">
        <p14:creationId xmlns:p14="http://schemas.microsoft.com/office/powerpoint/2010/main" val="150759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62" name="Google Shape;152;g3c5ada25ca5_1_95:notes"/>
          <p:cNvSpPr>
            <a:spLocks noGrp="1" noRot="1" noChangeAspect="1" noTextEdit="1"/>
          </p:cNvSpPr>
          <p:nvPr>
            <p:ph type="sldImg" idx="2"/>
          </p:nvPr>
        </p:nvSpPr>
        <p:spPr bwMode="auto">
          <a:xfrm>
            <a:off x="407988" y="696913"/>
            <a:ext cx="6194425" cy="348615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194563" name="Google Shape;153;g3c5ada25ca5_1_95:notes"/>
          <p:cNvSpPr>
            <a:spLocks noGrp="1"/>
          </p:cNvSpPr>
          <p:nvPr>
            <p:ph type="body" idx="1"/>
          </p:nvPr>
        </p:nvSpPr>
        <p:spPr bwMode="auto">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endParaRPr lang="es-CL" altLang="es-CL" smtClean="0"/>
          </a:p>
        </p:txBody>
      </p:sp>
    </p:spTree>
    <p:extLst>
      <p:ext uri="{BB962C8B-B14F-4D97-AF65-F5344CB8AC3E}">
        <p14:creationId xmlns:p14="http://schemas.microsoft.com/office/powerpoint/2010/main" val="3824718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163" y="2130427"/>
            <a:ext cx="10360501"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614751" indent="0" algn="ctr">
              <a:buNone/>
              <a:defRPr>
                <a:solidFill>
                  <a:schemeClr val="tx1">
                    <a:tint val="75000"/>
                  </a:schemeClr>
                </a:solidFill>
              </a:defRPr>
            </a:lvl2pPr>
            <a:lvl3pPr marL="1229502" indent="0" algn="ctr">
              <a:buNone/>
              <a:defRPr>
                <a:solidFill>
                  <a:schemeClr val="tx1">
                    <a:tint val="75000"/>
                  </a:schemeClr>
                </a:solidFill>
              </a:defRPr>
            </a:lvl3pPr>
            <a:lvl4pPr marL="1844253" indent="0" algn="ctr">
              <a:buNone/>
              <a:defRPr>
                <a:solidFill>
                  <a:schemeClr val="tx1">
                    <a:tint val="75000"/>
                  </a:schemeClr>
                </a:solidFill>
              </a:defRPr>
            </a:lvl4pPr>
            <a:lvl5pPr marL="2459004" indent="0" algn="ctr">
              <a:buNone/>
              <a:defRPr>
                <a:solidFill>
                  <a:schemeClr val="tx1">
                    <a:tint val="75000"/>
                  </a:schemeClr>
                </a:solidFill>
              </a:defRPr>
            </a:lvl5pPr>
            <a:lvl6pPr marL="3073756" indent="0" algn="ctr">
              <a:buNone/>
              <a:defRPr>
                <a:solidFill>
                  <a:schemeClr val="tx1">
                    <a:tint val="75000"/>
                  </a:schemeClr>
                </a:solidFill>
              </a:defRPr>
            </a:lvl6pPr>
            <a:lvl7pPr marL="3688507" indent="0" algn="ctr">
              <a:buNone/>
              <a:defRPr>
                <a:solidFill>
                  <a:schemeClr val="tx1">
                    <a:tint val="75000"/>
                  </a:schemeClr>
                </a:solidFill>
              </a:defRPr>
            </a:lvl7pPr>
            <a:lvl8pPr marL="4303258" indent="0" algn="ctr">
              <a:buNone/>
              <a:defRPr>
                <a:solidFill>
                  <a:schemeClr val="tx1">
                    <a:tint val="75000"/>
                  </a:schemeClr>
                </a:solidFill>
              </a:defRPr>
            </a:lvl8pPr>
            <a:lvl9pPr marL="4918009"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BA2B5D31-35CF-428C-AAAC-B5E0A87846AF}" type="datetime1">
              <a:rPr lang="es-ES" smtClean="0"/>
              <a:t>04/08/2026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1057946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EB2F8F8C-8846-43CE-B327-2488F2E3BF74}" type="datetime1">
              <a:rPr lang="es-ES" smtClean="0"/>
              <a:t>04/08/2026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3849925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6898" y="274640"/>
            <a:ext cx="2742486"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609441" y="274640"/>
            <a:ext cx="802431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74AA0B83-B28E-447A-8B66-7DDE467DEC1F}" type="datetime1">
              <a:rPr lang="es-ES" smtClean="0"/>
              <a:t>04/08/2026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1776830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415504" y="992767"/>
            <a:ext cx="11357841" cy="2736800"/>
          </a:xfrm>
          <a:prstGeom prst="rect">
            <a:avLst/>
          </a:prstGeom>
          <a:noFill/>
          <a:ln>
            <a:noFill/>
          </a:ln>
        </p:spPr>
        <p:txBody>
          <a:bodyPr spcFirstLastPara="1" anchor="b">
            <a:normAutofit/>
          </a:bodyPr>
          <a:lstStyle>
            <a:lvl1pPr lvl="0" algn="ctr">
              <a:lnSpc>
                <a:spcPct val="100000"/>
              </a:lnSpc>
              <a:spcBef>
                <a:spcPts val="0"/>
              </a:spcBef>
              <a:spcAft>
                <a:spcPts val="0"/>
              </a:spcAft>
              <a:buSzPts val="5200"/>
              <a:buNone/>
              <a:defRPr sz="3899"/>
            </a:lvl1pPr>
            <a:lvl2pPr lvl="1" algn="ctr">
              <a:lnSpc>
                <a:spcPct val="100000"/>
              </a:lnSpc>
              <a:spcBef>
                <a:spcPts val="0"/>
              </a:spcBef>
              <a:spcAft>
                <a:spcPts val="0"/>
              </a:spcAft>
              <a:buSzPts val="5200"/>
              <a:buNone/>
              <a:defRPr sz="3899"/>
            </a:lvl2pPr>
            <a:lvl3pPr lvl="2" algn="ctr">
              <a:lnSpc>
                <a:spcPct val="100000"/>
              </a:lnSpc>
              <a:spcBef>
                <a:spcPts val="0"/>
              </a:spcBef>
              <a:spcAft>
                <a:spcPts val="0"/>
              </a:spcAft>
              <a:buSzPts val="5200"/>
              <a:buNone/>
              <a:defRPr sz="3899"/>
            </a:lvl3pPr>
            <a:lvl4pPr lvl="3" algn="ctr">
              <a:lnSpc>
                <a:spcPct val="100000"/>
              </a:lnSpc>
              <a:spcBef>
                <a:spcPts val="0"/>
              </a:spcBef>
              <a:spcAft>
                <a:spcPts val="0"/>
              </a:spcAft>
              <a:buSzPts val="5200"/>
              <a:buNone/>
              <a:defRPr sz="3899"/>
            </a:lvl4pPr>
            <a:lvl5pPr lvl="4" algn="ctr">
              <a:lnSpc>
                <a:spcPct val="100000"/>
              </a:lnSpc>
              <a:spcBef>
                <a:spcPts val="0"/>
              </a:spcBef>
              <a:spcAft>
                <a:spcPts val="0"/>
              </a:spcAft>
              <a:buSzPts val="5200"/>
              <a:buNone/>
              <a:defRPr sz="3899"/>
            </a:lvl5pPr>
            <a:lvl6pPr lvl="5" algn="ctr">
              <a:lnSpc>
                <a:spcPct val="100000"/>
              </a:lnSpc>
              <a:spcBef>
                <a:spcPts val="0"/>
              </a:spcBef>
              <a:spcAft>
                <a:spcPts val="0"/>
              </a:spcAft>
              <a:buSzPts val="5200"/>
              <a:buNone/>
              <a:defRPr sz="3899"/>
            </a:lvl6pPr>
            <a:lvl7pPr lvl="6" algn="ctr">
              <a:lnSpc>
                <a:spcPct val="100000"/>
              </a:lnSpc>
              <a:spcBef>
                <a:spcPts val="0"/>
              </a:spcBef>
              <a:spcAft>
                <a:spcPts val="0"/>
              </a:spcAft>
              <a:buSzPts val="5200"/>
              <a:buNone/>
              <a:defRPr sz="3899"/>
            </a:lvl7pPr>
            <a:lvl8pPr lvl="7" algn="ctr">
              <a:lnSpc>
                <a:spcPct val="100000"/>
              </a:lnSpc>
              <a:spcBef>
                <a:spcPts val="0"/>
              </a:spcBef>
              <a:spcAft>
                <a:spcPts val="0"/>
              </a:spcAft>
              <a:buSzPts val="5200"/>
              <a:buNone/>
              <a:defRPr sz="3899"/>
            </a:lvl8pPr>
            <a:lvl9pPr lvl="8" algn="ctr">
              <a:lnSpc>
                <a:spcPct val="100000"/>
              </a:lnSpc>
              <a:spcBef>
                <a:spcPts val="0"/>
              </a:spcBef>
              <a:spcAft>
                <a:spcPts val="0"/>
              </a:spcAft>
              <a:buSzPts val="5200"/>
              <a:buNone/>
              <a:defRPr sz="3899"/>
            </a:lvl9pPr>
          </a:lstStyle>
          <a:p>
            <a:endParaRPr/>
          </a:p>
        </p:txBody>
      </p:sp>
      <p:sp>
        <p:nvSpPr>
          <p:cNvPr id="56" name="Google Shape;56;p14"/>
          <p:cNvSpPr txBox="1">
            <a:spLocks noGrp="1"/>
          </p:cNvSpPr>
          <p:nvPr>
            <p:ph type="subTitle" idx="1"/>
          </p:nvPr>
        </p:nvSpPr>
        <p:spPr>
          <a:xfrm>
            <a:off x="415492" y="3778833"/>
            <a:ext cx="11357841" cy="1056800"/>
          </a:xfrm>
          <a:prstGeom prst="rect">
            <a:avLst/>
          </a:prstGeom>
          <a:noFill/>
          <a:ln>
            <a:noFill/>
          </a:ln>
        </p:spPr>
        <p:txBody>
          <a:bodyPr spcFirstLastPara="1">
            <a:normAutofit/>
          </a:bodyPr>
          <a:lstStyle>
            <a:lvl1pPr lvl="0" algn="ctr">
              <a:lnSpc>
                <a:spcPct val="100000"/>
              </a:lnSpc>
              <a:spcBef>
                <a:spcPts val="0"/>
              </a:spcBef>
              <a:spcAft>
                <a:spcPts val="0"/>
              </a:spcAft>
              <a:buSzPts val="2800"/>
              <a:buNone/>
              <a:defRPr sz="2099"/>
            </a:lvl1pPr>
            <a:lvl2pPr lvl="1" algn="ctr">
              <a:lnSpc>
                <a:spcPct val="100000"/>
              </a:lnSpc>
              <a:spcBef>
                <a:spcPts val="0"/>
              </a:spcBef>
              <a:spcAft>
                <a:spcPts val="0"/>
              </a:spcAft>
              <a:buSzPts val="2800"/>
              <a:buNone/>
              <a:defRPr sz="2099"/>
            </a:lvl2pPr>
            <a:lvl3pPr lvl="2" algn="ctr">
              <a:lnSpc>
                <a:spcPct val="100000"/>
              </a:lnSpc>
              <a:spcBef>
                <a:spcPts val="0"/>
              </a:spcBef>
              <a:spcAft>
                <a:spcPts val="0"/>
              </a:spcAft>
              <a:buSzPts val="2800"/>
              <a:buNone/>
              <a:defRPr sz="2099"/>
            </a:lvl3pPr>
            <a:lvl4pPr lvl="3" algn="ctr">
              <a:lnSpc>
                <a:spcPct val="100000"/>
              </a:lnSpc>
              <a:spcBef>
                <a:spcPts val="0"/>
              </a:spcBef>
              <a:spcAft>
                <a:spcPts val="0"/>
              </a:spcAft>
              <a:buSzPts val="2800"/>
              <a:buNone/>
              <a:defRPr sz="2099"/>
            </a:lvl4pPr>
            <a:lvl5pPr lvl="4" algn="ctr">
              <a:lnSpc>
                <a:spcPct val="100000"/>
              </a:lnSpc>
              <a:spcBef>
                <a:spcPts val="0"/>
              </a:spcBef>
              <a:spcAft>
                <a:spcPts val="0"/>
              </a:spcAft>
              <a:buSzPts val="2800"/>
              <a:buNone/>
              <a:defRPr sz="2099"/>
            </a:lvl5pPr>
            <a:lvl6pPr lvl="5" algn="ctr">
              <a:lnSpc>
                <a:spcPct val="100000"/>
              </a:lnSpc>
              <a:spcBef>
                <a:spcPts val="0"/>
              </a:spcBef>
              <a:spcAft>
                <a:spcPts val="0"/>
              </a:spcAft>
              <a:buSzPts val="2800"/>
              <a:buNone/>
              <a:defRPr sz="2099"/>
            </a:lvl6pPr>
            <a:lvl7pPr lvl="6" algn="ctr">
              <a:lnSpc>
                <a:spcPct val="100000"/>
              </a:lnSpc>
              <a:spcBef>
                <a:spcPts val="0"/>
              </a:spcBef>
              <a:spcAft>
                <a:spcPts val="0"/>
              </a:spcAft>
              <a:buSzPts val="2800"/>
              <a:buNone/>
              <a:defRPr sz="2099"/>
            </a:lvl7pPr>
            <a:lvl8pPr lvl="7" algn="ctr">
              <a:lnSpc>
                <a:spcPct val="100000"/>
              </a:lnSpc>
              <a:spcBef>
                <a:spcPts val="0"/>
              </a:spcBef>
              <a:spcAft>
                <a:spcPts val="0"/>
              </a:spcAft>
              <a:buSzPts val="2800"/>
              <a:buNone/>
              <a:defRPr sz="2099"/>
            </a:lvl8pPr>
            <a:lvl9pPr lvl="8" algn="ctr">
              <a:lnSpc>
                <a:spcPct val="100000"/>
              </a:lnSpc>
              <a:spcBef>
                <a:spcPts val="0"/>
              </a:spcBef>
              <a:spcAft>
                <a:spcPts val="0"/>
              </a:spcAft>
              <a:buSzPts val="2800"/>
              <a:buNone/>
              <a:defRPr sz="2099"/>
            </a:lvl9pPr>
          </a:lstStyle>
          <a:p>
            <a:endParaRPr/>
          </a:p>
        </p:txBody>
      </p:sp>
      <p:sp>
        <p:nvSpPr>
          <p:cNvPr id="4" name="Google Shape;57;p14"/>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38AE5187-0EAE-4DE9-9D84-229058BA5F04}" type="slidenum">
              <a:rPr lang="es-419"/>
              <a:pPr>
                <a:defRPr/>
              </a:pPr>
              <a:t>‹Nº›</a:t>
            </a:fld>
            <a:endParaRPr dirty="0"/>
          </a:p>
        </p:txBody>
      </p:sp>
    </p:spTree>
    <p:extLst>
      <p:ext uri="{BB962C8B-B14F-4D97-AF65-F5344CB8AC3E}">
        <p14:creationId xmlns:p14="http://schemas.microsoft.com/office/powerpoint/2010/main" val="4269065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415492" y="1536633"/>
            <a:ext cx="11357841" cy="4555200"/>
          </a:xfrm>
          <a:prstGeom prst="rect">
            <a:avLst/>
          </a:prstGeom>
          <a:noFill/>
          <a:ln>
            <a:noFill/>
          </a:ln>
        </p:spPr>
        <p:txBody>
          <a:bodyPr spcFirstLastPara="1">
            <a:normAutofit/>
          </a:bodyPr>
          <a:lstStyle>
            <a:lvl1pPr marL="342803" lvl="0" indent="-257103" algn="l">
              <a:lnSpc>
                <a:spcPct val="115000"/>
              </a:lnSpc>
              <a:spcBef>
                <a:spcPts val="0"/>
              </a:spcBef>
              <a:spcAft>
                <a:spcPts val="0"/>
              </a:spcAft>
              <a:buSzPts val="1800"/>
              <a:buChar char="●"/>
              <a:defRPr/>
            </a:lvl1pPr>
            <a:lvl2pPr marL="685605" lvl="1" indent="-238059" algn="l">
              <a:lnSpc>
                <a:spcPct val="115000"/>
              </a:lnSpc>
              <a:spcBef>
                <a:spcPts val="0"/>
              </a:spcBef>
              <a:spcAft>
                <a:spcPts val="0"/>
              </a:spcAft>
              <a:buSzPts val="1400"/>
              <a:buChar char="○"/>
              <a:defRPr/>
            </a:lvl2pPr>
            <a:lvl3pPr marL="1028408" lvl="2" indent="-238059" algn="l">
              <a:lnSpc>
                <a:spcPct val="115000"/>
              </a:lnSpc>
              <a:spcBef>
                <a:spcPts val="0"/>
              </a:spcBef>
              <a:spcAft>
                <a:spcPts val="0"/>
              </a:spcAft>
              <a:buSzPts val="1400"/>
              <a:buChar char="■"/>
              <a:defRPr/>
            </a:lvl3pPr>
            <a:lvl4pPr marL="1371212" lvl="3" indent="-238059" algn="l">
              <a:lnSpc>
                <a:spcPct val="115000"/>
              </a:lnSpc>
              <a:spcBef>
                <a:spcPts val="0"/>
              </a:spcBef>
              <a:spcAft>
                <a:spcPts val="0"/>
              </a:spcAft>
              <a:buSzPts val="1400"/>
              <a:buChar char="●"/>
              <a:defRPr/>
            </a:lvl4pPr>
            <a:lvl5pPr marL="1714015" lvl="4" indent="-238059" algn="l">
              <a:lnSpc>
                <a:spcPct val="115000"/>
              </a:lnSpc>
              <a:spcBef>
                <a:spcPts val="0"/>
              </a:spcBef>
              <a:spcAft>
                <a:spcPts val="0"/>
              </a:spcAft>
              <a:buSzPts val="1400"/>
              <a:buChar char="○"/>
              <a:defRPr/>
            </a:lvl5pPr>
            <a:lvl6pPr marL="2056818" lvl="5" indent="-238059" algn="l">
              <a:lnSpc>
                <a:spcPct val="115000"/>
              </a:lnSpc>
              <a:spcBef>
                <a:spcPts val="0"/>
              </a:spcBef>
              <a:spcAft>
                <a:spcPts val="0"/>
              </a:spcAft>
              <a:buSzPts val="1400"/>
              <a:buChar char="■"/>
              <a:defRPr/>
            </a:lvl6pPr>
            <a:lvl7pPr marL="2399620" lvl="6" indent="-238059" algn="l">
              <a:lnSpc>
                <a:spcPct val="115000"/>
              </a:lnSpc>
              <a:spcBef>
                <a:spcPts val="0"/>
              </a:spcBef>
              <a:spcAft>
                <a:spcPts val="0"/>
              </a:spcAft>
              <a:buSzPts val="1400"/>
              <a:buChar char="●"/>
              <a:defRPr/>
            </a:lvl7pPr>
            <a:lvl8pPr marL="2742423" lvl="7" indent="-238059" algn="l">
              <a:lnSpc>
                <a:spcPct val="115000"/>
              </a:lnSpc>
              <a:spcBef>
                <a:spcPts val="0"/>
              </a:spcBef>
              <a:spcAft>
                <a:spcPts val="0"/>
              </a:spcAft>
              <a:buSzPts val="1400"/>
              <a:buChar char="○"/>
              <a:defRPr/>
            </a:lvl8pPr>
            <a:lvl9pPr marL="3085225" lvl="8" indent="-238059" algn="l">
              <a:lnSpc>
                <a:spcPct val="115000"/>
              </a:lnSpc>
              <a:spcBef>
                <a:spcPts val="0"/>
              </a:spcBef>
              <a:spcAft>
                <a:spcPts val="0"/>
              </a:spcAft>
              <a:buSzPts val="1400"/>
              <a:buChar char="■"/>
              <a:defRPr/>
            </a:lvl9pPr>
          </a:lstStyle>
          <a:p>
            <a:endParaRPr/>
          </a:p>
        </p:txBody>
      </p:sp>
      <p:sp>
        <p:nvSpPr>
          <p:cNvPr id="4" name="Google Shape;61;p15"/>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AD8D5132-0DC8-4F65-928D-654CC7CFE5EE}" type="slidenum">
              <a:rPr lang="es-419"/>
              <a:pPr>
                <a:defRPr/>
              </a:pPr>
              <a:t>‹Nº›</a:t>
            </a:fld>
            <a:endParaRPr dirty="0"/>
          </a:p>
        </p:txBody>
      </p:sp>
    </p:spTree>
    <p:extLst>
      <p:ext uri="{BB962C8B-B14F-4D97-AF65-F5344CB8AC3E}">
        <p14:creationId xmlns:p14="http://schemas.microsoft.com/office/powerpoint/2010/main" val="7621126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415492" y="2867800"/>
            <a:ext cx="11357841" cy="1122400"/>
          </a:xfrm>
          <a:prstGeom prst="rect">
            <a:avLst/>
          </a:prstGeom>
          <a:noFill/>
          <a:ln>
            <a:noFill/>
          </a:ln>
        </p:spPr>
        <p:txBody>
          <a:bodyPr spcFirstLastPara="1" anchor="ctr">
            <a:normAutofit/>
          </a:bodyPr>
          <a:lstStyle>
            <a:lvl1pPr lvl="0" algn="ctr">
              <a:lnSpc>
                <a:spcPct val="100000"/>
              </a:lnSpc>
              <a:spcBef>
                <a:spcPts val="0"/>
              </a:spcBef>
              <a:spcAft>
                <a:spcPts val="0"/>
              </a:spcAft>
              <a:buSzPts val="3600"/>
              <a:buNone/>
              <a:defRPr sz="2699"/>
            </a:lvl1pPr>
            <a:lvl2pPr lvl="1" algn="ctr">
              <a:lnSpc>
                <a:spcPct val="100000"/>
              </a:lnSpc>
              <a:spcBef>
                <a:spcPts val="0"/>
              </a:spcBef>
              <a:spcAft>
                <a:spcPts val="0"/>
              </a:spcAft>
              <a:buSzPts val="3600"/>
              <a:buNone/>
              <a:defRPr sz="2699"/>
            </a:lvl2pPr>
            <a:lvl3pPr lvl="2" algn="ctr">
              <a:lnSpc>
                <a:spcPct val="100000"/>
              </a:lnSpc>
              <a:spcBef>
                <a:spcPts val="0"/>
              </a:spcBef>
              <a:spcAft>
                <a:spcPts val="0"/>
              </a:spcAft>
              <a:buSzPts val="3600"/>
              <a:buNone/>
              <a:defRPr sz="2699"/>
            </a:lvl3pPr>
            <a:lvl4pPr lvl="3" algn="ctr">
              <a:lnSpc>
                <a:spcPct val="100000"/>
              </a:lnSpc>
              <a:spcBef>
                <a:spcPts val="0"/>
              </a:spcBef>
              <a:spcAft>
                <a:spcPts val="0"/>
              </a:spcAft>
              <a:buSzPts val="3600"/>
              <a:buNone/>
              <a:defRPr sz="2699"/>
            </a:lvl4pPr>
            <a:lvl5pPr lvl="4" algn="ctr">
              <a:lnSpc>
                <a:spcPct val="100000"/>
              </a:lnSpc>
              <a:spcBef>
                <a:spcPts val="0"/>
              </a:spcBef>
              <a:spcAft>
                <a:spcPts val="0"/>
              </a:spcAft>
              <a:buSzPts val="3600"/>
              <a:buNone/>
              <a:defRPr sz="2699"/>
            </a:lvl5pPr>
            <a:lvl6pPr lvl="5" algn="ctr">
              <a:lnSpc>
                <a:spcPct val="100000"/>
              </a:lnSpc>
              <a:spcBef>
                <a:spcPts val="0"/>
              </a:spcBef>
              <a:spcAft>
                <a:spcPts val="0"/>
              </a:spcAft>
              <a:buSzPts val="3600"/>
              <a:buNone/>
              <a:defRPr sz="2699"/>
            </a:lvl6pPr>
            <a:lvl7pPr lvl="6" algn="ctr">
              <a:lnSpc>
                <a:spcPct val="100000"/>
              </a:lnSpc>
              <a:spcBef>
                <a:spcPts val="0"/>
              </a:spcBef>
              <a:spcAft>
                <a:spcPts val="0"/>
              </a:spcAft>
              <a:buSzPts val="3600"/>
              <a:buNone/>
              <a:defRPr sz="2699"/>
            </a:lvl7pPr>
            <a:lvl8pPr lvl="7" algn="ctr">
              <a:lnSpc>
                <a:spcPct val="100000"/>
              </a:lnSpc>
              <a:spcBef>
                <a:spcPts val="0"/>
              </a:spcBef>
              <a:spcAft>
                <a:spcPts val="0"/>
              </a:spcAft>
              <a:buSzPts val="3600"/>
              <a:buNone/>
              <a:defRPr sz="2699"/>
            </a:lvl8pPr>
            <a:lvl9pPr lvl="8" algn="ctr">
              <a:lnSpc>
                <a:spcPct val="100000"/>
              </a:lnSpc>
              <a:spcBef>
                <a:spcPts val="0"/>
              </a:spcBef>
              <a:spcAft>
                <a:spcPts val="0"/>
              </a:spcAft>
              <a:buSzPts val="3600"/>
              <a:buNone/>
              <a:defRPr sz="2699"/>
            </a:lvl9pPr>
          </a:lstStyle>
          <a:p>
            <a:endParaRPr/>
          </a:p>
        </p:txBody>
      </p:sp>
      <p:sp>
        <p:nvSpPr>
          <p:cNvPr id="3" name="Google Shape;64;p16"/>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2315CFB4-7B18-43EE-A730-49BF02076F41}" type="slidenum">
              <a:rPr lang="es-419"/>
              <a:pPr>
                <a:defRPr/>
              </a:pPr>
              <a:t>‹Nº›</a:t>
            </a:fld>
            <a:endParaRPr dirty="0"/>
          </a:p>
        </p:txBody>
      </p:sp>
    </p:spTree>
    <p:extLst>
      <p:ext uri="{BB962C8B-B14F-4D97-AF65-F5344CB8AC3E}">
        <p14:creationId xmlns:p14="http://schemas.microsoft.com/office/powerpoint/2010/main" val="2678469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415492" y="1536633"/>
            <a:ext cx="5331811" cy="4555200"/>
          </a:xfrm>
          <a:prstGeom prst="rect">
            <a:avLst/>
          </a:prstGeom>
          <a:noFill/>
          <a:ln>
            <a:noFill/>
          </a:ln>
        </p:spPr>
        <p:txBody>
          <a:bodyPr spcFirstLastPara="1">
            <a:normAutofit/>
          </a:bodyPr>
          <a:lstStyle>
            <a:lvl1pPr marL="342803" lvl="0" indent="-238059" algn="l">
              <a:lnSpc>
                <a:spcPct val="115000"/>
              </a:lnSpc>
              <a:spcBef>
                <a:spcPts val="0"/>
              </a:spcBef>
              <a:spcAft>
                <a:spcPts val="0"/>
              </a:spcAft>
              <a:buSzPts val="1400"/>
              <a:buChar char="●"/>
              <a:defRPr sz="1050"/>
            </a:lvl1pPr>
            <a:lvl2pPr marL="685605" lvl="1" indent="-228535" algn="l">
              <a:lnSpc>
                <a:spcPct val="115000"/>
              </a:lnSpc>
              <a:spcBef>
                <a:spcPts val="0"/>
              </a:spcBef>
              <a:spcAft>
                <a:spcPts val="0"/>
              </a:spcAft>
              <a:buSzPts val="1200"/>
              <a:buChar char="○"/>
              <a:defRPr sz="900"/>
            </a:lvl2pPr>
            <a:lvl3pPr marL="1028408" lvl="2" indent="-228535" algn="l">
              <a:lnSpc>
                <a:spcPct val="115000"/>
              </a:lnSpc>
              <a:spcBef>
                <a:spcPts val="0"/>
              </a:spcBef>
              <a:spcAft>
                <a:spcPts val="0"/>
              </a:spcAft>
              <a:buSzPts val="1200"/>
              <a:buChar char="■"/>
              <a:defRPr sz="900"/>
            </a:lvl3pPr>
            <a:lvl4pPr marL="1371212" lvl="3" indent="-228535" algn="l">
              <a:lnSpc>
                <a:spcPct val="115000"/>
              </a:lnSpc>
              <a:spcBef>
                <a:spcPts val="0"/>
              </a:spcBef>
              <a:spcAft>
                <a:spcPts val="0"/>
              </a:spcAft>
              <a:buSzPts val="1200"/>
              <a:buChar char="●"/>
              <a:defRPr sz="900"/>
            </a:lvl4pPr>
            <a:lvl5pPr marL="1714015" lvl="4" indent="-228535" algn="l">
              <a:lnSpc>
                <a:spcPct val="115000"/>
              </a:lnSpc>
              <a:spcBef>
                <a:spcPts val="0"/>
              </a:spcBef>
              <a:spcAft>
                <a:spcPts val="0"/>
              </a:spcAft>
              <a:buSzPts val="1200"/>
              <a:buChar char="○"/>
              <a:defRPr sz="900"/>
            </a:lvl5pPr>
            <a:lvl6pPr marL="2056818" lvl="5" indent="-228535" algn="l">
              <a:lnSpc>
                <a:spcPct val="115000"/>
              </a:lnSpc>
              <a:spcBef>
                <a:spcPts val="0"/>
              </a:spcBef>
              <a:spcAft>
                <a:spcPts val="0"/>
              </a:spcAft>
              <a:buSzPts val="1200"/>
              <a:buChar char="■"/>
              <a:defRPr sz="900"/>
            </a:lvl6pPr>
            <a:lvl7pPr marL="2399620" lvl="6" indent="-228535" algn="l">
              <a:lnSpc>
                <a:spcPct val="115000"/>
              </a:lnSpc>
              <a:spcBef>
                <a:spcPts val="0"/>
              </a:spcBef>
              <a:spcAft>
                <a:spcPts val="0"/>
              </a:spcAft>
              <a:buSzPts val="1200"/>
              <a:buChar char="●"/>
              <a:defRPr sz="900"/>
            </a:lvl7pPr>
            <a:lvl8pPr marL="2742423" lvl="7" indent="-228535" algn="l">
              <a:lnSpc>
                <a:spcPct val="115000"/>
              </a:lnSpc>
              <a:spcBef>
                <a:spcPts val="0"/>
              </a:spcBef>
              <a:spcAft>
                <a:spcPts val="0"/>
              </a:spcAft>
              <a:buSzPts val="1200"/>
              <a:buChar char="○"/>
              <a:defRPr sz="900"/>
            </a:lvl8pPr>
            <a:lvl9pPr marL="3085225" lvl="8" indent="-228535" algn="l">
              <a:lnSpc>
                <a:spcPct val="115000"/>
              </a:lnSpc>
              <a:spcBef>
                <a:spcPts val="0"/>
              </a:spcBef>
              <a:spcAft>
                <a:spcPts val="0"/>
              </a:spcAft>
              <a:buSzPts val="1200"/>
              <a:buChar char="■"/>
              <a:defRPr sz="900"/>
            </a:lvl9pPr>
          </a:lstStyle>
          <a:p>
            <a:endParaRPr/>
          </a:p>
        </p:txBody>
      </p:sp>
      <p:sp>
        <p:nvSpPr>
          <p:cNvPr id="68" name="Google Shape;68;p17"/>
          <p:cNvSpPr txBox="1">
            <a:spLocks noGrp="1"/>
          </p:cNvSpPr>
          <p:nvPr>
            <p:ph type="body" idx="2"/>
          </p:nvPr>
        </p:nvSpPr>
        <p:spPr>
          <a:xfrm>
            <a:off x="6441522" y="1536633"/>
            <a:ext cx="5331811" cy="4555200"/>
          </a:xfrm>
          <a:prstGeom prst="rect">
            <a:avLst/>
          </a:prstGeom>
          <a:noFill/>
          <a:ln>
            <a:noFill/>
          </a:ln>
        </p:spPr>
        <p:txBody>
          <a:bodyPr spcFirstLastPara="1">
            <a:normAutofit/>
          </a:bodyPr>
          <a:lstStyle>
            <a:lvl1pPr marL="342803" lvl="0" indent="-238059" algn="l">
              <a:lnSpc>
                <a:spcPct val="115000"/>
              </a:lnSpc>
              <a:spcBef>
                <a:spcPts val="0"/>
              </a:spcBef>
              <a:spcAft>
                <a:spcPts val="0"/>
              </a:spcAft>
              <a:buSzPts val="1400"/>
              <a:buChar char="●"/>
              <a:defRPr sz="1050"/>
            </a:lvl1pPr>
            <a:lvl2pPr marL="685605" lvl="1" indent="-228535" algn="l">
              <a:lnSpc>
                <a:spcPct val="115000"/>
              </a:lnSpc>
              <a:spcBef>
                <a:spcPts val="0"/>
              </a:spcBef>
              <a:spcAft>
                <a:spcPts val="0"/>
              </a:spcAft>
              <a:buSzPts val="1200"/>
              <a:buChar char="○"/>
              <a:defRPr sz="900"/>
            </a:lvl2pPr>
            <a:lvl3pPr marL="1028408" lvl="2" indent="-228535" algn="l">
              <a:lnSpc>
                <a:spcPct val="115000"/>
              </a:lnSpc>
              <a:spcBef>
                <a:spcPts val="0"/>
              </a:spcBef>
              <a:spcAft>
                <a:spcPts val="0"/>
              </a:spcAft>
              <a:buSzPts val="1200"/>
              <a:buChar char="■"/>
              <a:defRPr sz="900"/>
            </a:lvl3pPr>
            <a:lvl4pPr marL="1371212" lvl="3" indent="-228535" algn="l">
              <a:lnSpc>
                <a:spcPct val="115000"/>
              </a:lnSpc>
              <a:spcBef>
                <a:spcPts val="0"/>
              </a:spcBef>
              <a:spcAft>
                <a:spcPts val="0"/>
              </a:spcAft>
              <a:buSzPts val="1200"/>
              <a:buChar char="●"/>
              <a:defRPr sz="900"/>
            </a:lvl4pPr>
            <a:lvl5pPr marL="1714015" lvl="4" indent="-228535" algn="l">
              <a:lnSpc>
                <a:spcPct val="115000"/>
              </a:lnSpc>
              <a:spcBef>
                <a:spcPts val="0"/>
              </a:spcBef>
              <a:spcAft>
                <a:spcPts val="0"/>
              </a:spcAft>
              <a:buSzPts val="1200"/>
              <a:buChar char="○"/>
              <a:defRPr sz="900"/>
            </a:lvl5pPr>
            <a:lvl6pPr marL="2056818" lvl="5" indent="-228535" algn="l">
              <a:lnSpc>
                <a:spcPct val="115000"/>
              </a:lnSpc>
              <a:spcBef>
                <a:spcPts val="0"/>
              </a:spcBef>
              <a:spcAft>
                <a:spcPts val="0"/>
              </a:spcAft>
              <a:buSzPts val="1200"/>
              <a:buChar char="■"/>
              <a:defRPr sz="900"/>
            </a:lvl6pPr>
            <a:lvl7pPr marL="2399620" lvl="6" indent="-228535" algn="l">
              <a:lnSpc>
                <a:spcPct val="115000"/>
              </a:lnSpc>
              <a:spcBef>
                <a:spcPts val="0"/>
              </a:spcBef>
              <a:spcAft>
                <a:spcPts val="0"/>
              </a:spcAft>
              <a:buSzPts val="1200"/>
              <a:buChar char="●"/>
              <a:defRPr sz="900"/>
            </a:lvl7pPr>
            <a:lvl8pPr marL="2742423" lvl="7" indent="-228535" algn="l">
              <a:lnSpc>
                <a:spcPct val="115000"/>
              </a:lnSpc>
              <a:spcBef>
                <a:spcPts val="0"/>
              </a:spcBef>
              <a:spcAft>
                <a:spcPts val="0"/>
              </a:spcAft>
              <a:buSzPts val="1200"/>
              <a:buChar char="○"/>
              <a:defRPr sz="900"/>
            </a:lvl8pPr>
            <a:lvl9pPr marL="3085225" lvl="8" indent="-228535" algn="l">
              <a:lnSpc>
                <a:spcPct val="115000"/>
              </a:lnSpc>
              <a:spcBef>
                <a:spcPts val="0"/>
              </a:spcBef>
              <a:spcAft>
                <a:spcPts val="0"/>
              </a:spcAft>
              <a:buSzPts val="1200"/>
              <a:buChar char="■"/>
              <a:defRPr sz="900"/>
            </a:lvl9pPr>
          </a:lstStyle>
          <a:p>
            <a:endParaRPr/>
          </a:p>
        </p:txBody>
      </p:sp>
      <p:sp>
        <p:nvSpPr>
          <p:cNvPr id="5" name="Google Shape;69;p17"/>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CD6F7E71-4B84-4B50-98A7-C19AD2FCCADE}" type="slidenum">
              <a:rPr lang="es-419"/>
              <a:pPr>
                <a:defRPr/>
              </a:pPr>
              <a:t>‹Nº›</a:t>
            </a:fld>
            <a:endParaRPr dirty="0"/>
          </a:p>
        </p:txBody>
      </p:sp>
    </p:spTree>
    <p:extLst>
      <p:ext uri="{BB962C8B-B14F-4D97-AF65-F5344CB8AC3E}">
        <p14:creationId xmlns:p14="http://schemas.microsoft.com/office/powerpoint/2010/main" val="26551082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 name="Google Shape;72;p18"/>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1F660014-8918-48D7-A230-12B4413AC70E}" type="slidenum">
              <a:rPr lang="es-419"/>
              <a:pPr>
                <a:defRPr/>
              </a:pPr>
              <a:t>‹Nº›</a:t>
            </a:fld>
            <a:endParaRPr dirty="0"/>
          </a:p>
        </p:txBody>
      </p:sp>
    </p:spTree>
    <p:extLst>
      <p:ext uri="{BB962C8B-B14F-4D97-AF65-F5344CB8AC3E}">
        <p14:creationId xmlns:p14="http://schemas.microsoft.com/office/powerpoint/2010/main" val="35408070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415493" y="740800"/>
            <a:ext cx="3743025" cy="1007600"/>
          </a:xfrm>
          <a:prstGeom prst="rect">
            <a:avLst/>
          </a:prstGeom>
          <a:noFill/>
          <a:ln>
            <a:noFill/>
          </a:ln>
        </p:spPr>
        <p:txBody>
          <a:bodyPr spcFirstLastPara="1" anchor="b">
            <a:normAutofit/>
          </a:bodyPr>
          <a:lstStyle>
            <a:lvl1pPr lvl="0" algn="l">
              <a:lnSpc>
                <a:spcPct val="100000"/>
              </a:lnSpc>
              <a:spcBef>
                <a:spcPts val="0"/>
              </a:spcBef>
              <a:spcAft>
                <a:spcPts val="0"/>
              </a:spcAft>
              <a:buSzPts val="2400"/>
              <a:buNone/>
              <a:defRPr sz="1799"/>
            </a:lvl1pPr>
            <a:lvl2pPr lvl="1" algn="l">
              <a:lnSpc>
                <a:spcPct val="100000"/>
              </a:lnSpc>
              <a:spcBef>
                <a:spcPts val="0"/>
              </a:spcBef>
              <a:spcAft>
                <a:spcPts val="0"/>
              </a:spcAft>
              <a:buSzPts val="2400"/>
              <a:buNone/>
              <a:defRPr sz="1799"/>
            </a:lvl2pPr>
            <a:lvl3pPr lvl="2" algn="l">
              <a:lnSpc>
                <a:spcPct val="100000"/>
              </a:lnSpc>
              <a:spcBef>
                <a:spcPts val="0"/>
              </a:spcBef>
              <a:spcAft>
                <a:spcPts val="0"/>
              </a:spcAft>
              <a:buSzPts val="2400"/>
              <a:buNone/>
              <a:defRPr sz="1799"/>
            </a:lvl3pPr>
            <a:lvl4pPr lvl="3" algn="l">
              <a:lnSpc>
                <a:spcPct val="100000"/>
              </a:lnSpc>
              <a:spcBef>
                <a:spcPts val="0"/>
              </a:spcBef>
              <a:spcAft>
                <a:spcPts val="0"/>
              </a:spcAft>
              <a:buSzPts val="2400"/>
              <a:buNone/>
              <a:defRPr sz="1799"/>
            </a:lvl4pPr>
            <a:lvl5pPr lvl="4" algn="l">
              <a:lnSpc>
                <a:spcPct val="100000"/>
              </a:lnSpc>
              <a:spcBef>
                <a:spcPts val="0"/>
              </a:spcBef>
              <a:spcAft>
                <a:spcPts val="0"/>
              </a:spcAft>
              <a:buSzPts val="2400"/>
              <a:buNone/>
              <a:defRPr sz="1799"/>
            </a:lvl5pPr>
            <a:lvl6pPr lvl="5" algn="l">
              <a:lnSpc>
                <a:spcPct val="100000"/>
              </a:lnSpc>
              <a:spcBef>
                <a:spcPts val="0"/>
              </a:spcBef>
              <a:spcAft>
                <a:spcPts val="0"/>
              </a:spcAft>
              <a:buSzPts val="2400"/>
              <a:buNone/>
              <a:defRPr sz="1799"/>
            </a:lvl6pPr>
            <a:lvl7pPr lvl="6" algn="l">
              <a:lnSpc>
                <a:spcPct val="100000"/>
              </a:lnSpc>
              <a:spcBef>
                <a:spcPts val="0"/>
              </a:spcBef>
              <a:spcAft>
                <a:spcPts val="0"/>
              </a:spcAft>
              <a:buSzPts val="2400"/>
              <a:buNone/>
              <a:defRPr sz="1799"/>
            </a:lvl7pPr>
            <a:lvl8pPr lvl="7" algn="l">
              <a:lnSpc>
                <a:spcPct val="100000"/>
              </a:lnSpc>
              <a:spcBef>
                <a:spcPts val="0"/>
              </a:spcBef>
              <a:spcAft>
                <a:spcPts val="0"/>
              </a:spcAft>
              <a:buSzPts val="2400"/>
              <a:buNone/>
              <a:defRPr sz="1799"/>
            </a:lvl8pPr>
            <a:lvl9pPr lvl="8" algn="l">
              <a:lnSpc>
                <a:spcPct val="100000"/>
              </a:lnSpc>
              <a:spcBef>
                <a:spcPts val="0"/>
              </a:spcBef>
              <a:spcAft>
                <a:spcPts val="0"/>
              </a:spcAft>
              <a:buSzPts val="2400"/>
              <a:buNone/>
              <a:defRPr sz="1799"/>
            </a:lvl9pPr>
          </a:lstStyle>
          <a:p>
            <a:endParaRPr/>
          </a:p>
        </p:txBody>
      </p:sp>
      <p:sp>
        <p:nvSpPr>
          <p:cNvPr id="75" name="Google Shape;75;p19"/>
          <p:cNvSpPr txBox="1">
            <a:spLocks noGrp="1"/>
          </p:cNvSpPr>
          <p:nvPr>
            <p:ph type="body" idx="1"/>
          </p:nvPr>
        </p:nvSpPr>
        <p:spPr>
          <a:xfrm>
            <a:off x="415493" y="1852800"/>
            <a:ext cx="3743025" cy="4239200"/>
          </a:xfrm>
          <a:prstGeom prst="rect">
            <a:avLst/>
          </a:prstGeom>
          <a:noFill/>
          <a:ln>
            <a:noFill/>
          </a:ln>
        </p:spPr>
        <p:txBody>
          <a:bodyPr spcFirstLastPara="1">
            <a:normAutofit/>
          </a:bodyPr>
          <a:lstStyle>
            <a:lvl1pPr marL="342803" lvl="0" indent="-228535" algn="l">
              <a:lnSpc>
                <a:spcPct val="115000"/>
              </a:lnSpc>
              <a:spcBef>
                <a:spcPts val="0"/>
              </a:spcBef>
              <a:spcAft>
                <a:spcPts val="0"/>
              </a:spcAft>
              <a:buSzPts val="1200"/>
              <a:buChar char="●"/>
              <a:defRPr sz="900"/>
            </a:lvl1pPr>
            <a:lvl2pPr marL="685605" lvl="1" indent="-228535" algn="l">
              <a:lnSpc>
                <a:spcPct val="115000"/>
              </a:lnSpc>
              <a:spcBef>
                <a:spcPts val="0"/>
              </a:spcBef>
              <a:spcAft>
                <a:spcPts val="0"/>
              </a:spcAft>
              <a:buSzPts val="1200"/>
              <a:buChar char="○"/>
              <a:defRPr sz="900"/>
            </a:lvl2pPr>
            <a:lvl3pPr marL="1028408" lvl="2" indent="-228535" algn="l">
              <a:lnSpc>
                <a:spcPct val="115000"/>
              </a:lnSpc>
              <a:spcBef>
                <a:spcPts val="0"/>
              </a:spcBef>
              <a:spcAft>
                <a:spcPts val="0"/>
              </a:spcAft>
              <a:buSzPts val="1200"/>
              <a:buChar char="■"/>
              <a:defRPr sz="900"/>
            </a:lvl3pPr>
            <a:lvl4pPr marL="1371212" lvl="3" indent="-228535" algn="l">
              <a:lnSpc>
                <a:spcPct val="115000"/>
              </a:lnSpc>
              <a:spcBef>
                <a:spcPts val="0"/>
              </a:spcBef>
              <a:spcAft>
                <a:spcPts val="0"/>
              </a:spcAft>
              <a:buSzPts val="1200"/>
              <a:buChar char="●"/>
              <a:defRPr sz="900"/>
            </a:lvl4pPr>
            <a:lvl5pPr marL="1714015" lvl="4" indent="-228535" algn="l">
              <a:lnSpc>
                <a:spcPct val="115000"/>
              </a:lnSpc>
              <a:spcBef>
                <a:spcPts val="0"/>
              </a:spcBef>
              <a:spcAft>
                <a:spcPts val="0"/>
              </a:spcAft>
              <a:buSzPts val="1200"/>
              <a:buChar char="○"/>
              <a:defRPr sz="900"/>
            </a:lvl5pPr>
            <a:lvl6pPr marL="2056818" lvl="5" indent="-228535" algn="l">
              <a:lnSpc>
                <a:spcPct val="115000"/>
              </a:lnSpc>
              <a:spcBef>
                <a:spcPts val="0"/>
              </a:spcBef>
              <a:spcAft>
                <a:spcPts val="0"/>
              </a:spcAft>
              <a:buSzPts val="1200"/>
              <a:buChar char="■"/>
              <a:defRPr sz="900"/>
            </a:lvl6pPr>
            <a:lvl7pPr marL="2399620" lvl="6" indent="-228535" algn="l">
              <a:lnSpc>
                <a:spcPct val="115000"/>
              </a:lnSpc>
              <a:spcBef>
                <a:spcPts val="0"/>
              </a:spcBef>
              <a:spcAft>
                <a:spcPts val="0"/>
              </a:spcAft>
              <a:buSzPts val="1200"/>
              <a:buChar char="●"/>
              <a:defRPr sz="900"/>
            </a:lvl7pPr>
            <a:lvl8pPr marL="2742423" lvl="7" indent="-228535" algn="l">
              <a:lnSpc>
                <a:spcPct val="115000"/>
              </a:lnSpc>
              <a:spcBef>
                <a:spcPts val="0"/>
              </a:spcBef>
              <a:spcAft>
                <a:spcPts val="0"/>
              </a:spcAft>
              <a:buSzPts val="1200"/>
              <a:buChar char="○"/>
              <a:defRPr sz="900"/>
            </a:lvl8pPr>
            <a:lvl9pPr marL="3085225" lvl="8" indent="-228535" algn="l">
              <a:lnSpc>
                <a:spcPct val="115000"/>
              </a:lnSpc>
              <a:spcBef>
                <a:spcPts val="0"/>
              </a:spcBef>
              <a:spcAft>
                <a:spcPts val="0"/>
              </a:spcAft>
              <a:buSzPts val="1200"/>
              <a:buChar char="■"/>
              <a:defRPr sz="900"/>
            </a:lvl9pPr>
          </a:lstStyle>
          <a:p>
            <a:endParaRPr/>
          </a:p>
        </p:txBody>
      </p:sp>
      <p:sp>
        <p:nvSpPr>
          <p:cNvPr id="4" name="Google Shape;76;p19"/>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D84DA975-9CD6-452D-AD01-4A4BAAA58CA6}" type="slidenum">
              <a:rPr lang="es-419"/>
              <a:pPr>
                <a:defRPr/>
              </a:pPr>
              <a:t>‹Nº›</a:t>
            </a:fld>
            <a:endParaRPr dirty="0"/>
          </a:p>
        </p:txBody>
      </p:sp>
    </p:spTree>
    <p:extLst>
      <p:ext uri="{BB962C8B-B14F-4D97-AF65-F5344CB8AC3E}">
        <p14:creationId xmlns:p14="http://schemas.microsoft.com/office/powerpoint/2010/main" val="31685848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653497" y="600200"/>
            <a:ext cx="8488189" cy="5454400"/>
          </a:xfrm>
          <a:prstGeom prst="rect">
            <a:avLst/>
          </a:prstGeom>
          <a:noFill/>
          <a:ln>
            <a:noFill/>
          </a:ln>
        </p:spPr>
        <p:txBody>
          <a:bodyPr spcFirstLastPara="1" anchor="ctr">
            <a:normAutofit/>
          </a:bodyPr>
          <a:lstStyle>
            <a:lvl1pPr lvl="0" algn="l">
              <a:lnSpc>
                <a:spcPct val="100000"/>
              </a:lnSpc>
              <a:spcBef>
                <a:spcPts val="0"/>
              </a:spcBef>
              <a:spcAft>
                <a:spcPts val="0"/>
              </a:spcAft>
              <a:buSzPts val="4800"/>
              <a:buNone/>
              <a:defRPr sz="3599"/>
            </a:lvl1pPr>
            <a:lvl2pPr lvl="1" algn="l">
              <a:lnSpc>
                <a:spcPct val="100000"/>
              </a:lnSpc>
              <a:spcBef>
                <a:spcPts val="0"/>
              </a:spcBef>
              <a:spcAft>
                <a:spcPts val="0"/>
              </a:spcAft>
              <a:buSzPts val="4800"/>
              <a:buNone/>
              <a:defRPr sz="3599"/>
            </a:lvl2pPr>
            <a:lvl3pPr lvl="2" algn="l">
              <a:lnSpc>
                <a:spcPct val="100000"/>
              </a:lnSpc>
              <a:spcBef>
                <a:spcPts val="0"/>
              </a:spcBef>
              <a:spcAft>
                <a:spcPts val="0"/>
              </a:spcAft>
              <a:buSzPts val="4800"/>
              <a:buNone/>
              <a:defRPr sz="3599"/>
            </a:lvl3pPr>
            <a:lvl4pPr lvl="3" algn="l">
              <a:lnSpc>
                <a:spcPct val="100000"/>
              </a:lnSpc>
              <a:spcBef>
                <a:spcPts val="0"/>
              </a:spcBef>
              <a:spcAft>
                <a:spcPts val="0"/>
              </a:spcAft>
              <a:buSzPts val="4800"/>
              <a:buNone/>
              <a:defRPr sz="3599"/>
            </a:lvl4pPr>
            <a:lvl5pPr lvl="4" algn="l">
              <a:lnSpc>
                <a:spcPct val="100000"/>
              </a:lnSpc>
              <a:spcBef>
                <a:spcPts val="0"/>
              </a:spcBef>
              <a:spcAft>
                <a:spcPts val="0"/>
              </a:spcAft>
              <a:buSzPts val="4800"/>
              <a:buNone/>
              <a:defRPr sz="3599"/>
            </a:lvl5pPr>
            <a:lvl6pPr lvl="5" algn="l">
              <a:lnSpc>
                <a:spcPct val="100000"/>
              </a:lnSpc>
              <a:spcBef>
                <a:spcPts val="0"/>
              </a:spcBef>
              <a:spcAft>
                <a:spcPts val="0"/>
              </a:spcAft>
              <a:buSzPts val="4800"/>
              <a:buNone/>
              <a:defRPr sz="3599"/>
            </a:lvl6pPr>
            <a:lvl7pPr lvl="6" algn="l">
              <a:lnSpc>
                <a:spcPct val="100000"/>
              </a:lnSpc>
              <a:spcBef>
                <a:spcPts val="0"/>
              </a:spcBef>
              <a:spcAft>
                <a:spcPts val="0"/>
              </a:spcAft>
              <a:buSzPts val="4800"/>
              <a:buNone/>
              <a:defRPr sz="3599"/>
            </a:lvl7pPr>
            <a:lvl8pPr lvl="7" algn="l">
              <a:lnSpc>
                <a:spcPct val="100000"/>
              </a:lnSpc>
              <a:spcBef>
                <a:spcPts val="0"/>
              </a:spcBef>
              <a:spcAft>
                <a:spcPts val="0"/>
              </a:spcAft>
              <a:buSzPts val="4800"/>
              <a:buNone/>
              <a:defRPr sz="3599"/>
            </a:lvl8pPr>
            <a:lvl9pPr lvl="8" algn="l">
              <a:lnSpc>
                <a:spcPct val="100000"/>
              </a:lnSpc>
              <a:spcBef>
                <a:spcPts val="0"/>
              </a:spcBef>
              <a:spcAft>
                <a:spcPts val="0"/>
              </a:spcAft>
              <a:buSzPts val="4800"/>
              <a:buNone/>
              <a:defRPr sz="3599"/>
            </a:lvl9pPr>
          </a:lstStyle>
          <a:p>
            <a:endParaRPr/>
          </a:p>
        </p:txBody>
      </p:sp>
      <p:sp>
        <p:nvSpPr>
          <p:cNvPr id="3" name="Google Shape;79;p20"/>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255E2166-8C3A-4C38-A420-43723F24BF49}" type="slidenum">
              <a:rPr lang="es-419"/>
              <a:pPr>
                <a:defRPr/>
              </a:pPr>
              <a:t>‹Nº›</a:t>
            </a:fld>
            <a:endParaRPr dirty="0"/>
          </a:p>
        </p:txBody>
      </p:sp>
    </p:spTree>
    <p:extLst>
      <p:ext uri="{BB962C8B-B14F-4D97-AF65-F5344CB8AC3E}">
        <p14:creationId xmlns:p14="http://schemas.microsoft.com/office/powerpoint/2010/main" val="23004981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0"/>
        <p:cNvGrpSpPr/>
        <p:nvPr/>
      </p:nvGrpSpPr>
      <p:grpSpPr>
        <a:xfrm>
          <a:off x="0" y="0"/>
          <a:ext cx="0" cy="0"/>
          <a:chOff x="0" y="0"/>
          <a:chExt cx="0" cy="0"/>
        </a:xfrm>
      </p:grpSpPr>
      <p:sp>
        <p:nvSpPr>
          <p:cNvPr id="5" name="Google Shape;81;p21"/>
          <p:cNvSpPr>
            <a:spLocks noChangeArrowheads="1"/>
          </p:cNvSpPr>
          <p:nvPr/>
        </p:nvSpPr>
        <p:spPr bwMode="auto">
          <a:xfrm>
            <a:off x="6094412" y="0"/>
            <a:ext cx="6094413" cy="68580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51" tIns="68551" rIns="68551" bIns="68551" anchor="ctr"/>
          <a:lstStyle>
            <a:lvl1pPr>
              <a:defRPr>
                <a:solidFill>
                  <a:schemeClr val="tx1"/>
                </a:solidFill>
                <a:latin typeface="Arial" panose="020B0604020202020204" pitchFamily="34" charset="0"/>
                <a:ea typeface="ヒラギノ角ゴ Pro W3" charset="-128"/>
              </a:defRPr>
            </a:lvl1pPr>
            <a:lvl2pPr marL="742950" indent="-285750">
              <a:defRPr>
                <a:solidFill>
                  <a:schemeClr val="tx1"/>
                </a:solidFill>
                <a:latin typeface="Arial" panose="020B0604020202020204" pitchFamily="34" charset="0"/>
                <a:ea typeface="ヒラギノ角ゴ Pro W3" charset="-128"/>
              </a:defRPr>
            </a:lvl2pPr>
            <a:lvl3pPr marL="1143000" indent="-228600">
              <a:defRPr>
                <a:solidFill>
                  <a:schemeClr val="tx1"/>
                </a:solidFill>
                <a:latin typeface="Arial" panose="020B0604020202020204" pitchFamily="34" charset="0"/>
                <a:ea typeface="ヒラギノ角ゴ Pro W3" charset="-128"/>
              </a:defRPr>
            </a:lvl3pPr>
            <a:lvl4pPr marL="1600200" indent="-228600">
              <a:defRPr>
                <a:solidFill>
                  <a:schemeClr val="tx1"/>
                </a:solidFill>
                <a:latin typeface="Arial" panose="020B0604020202020204" pitchFamily="34" charset="0"/>
                <a:ea typeface="ヒラギノ角ゴ Pro W3" charset="-128"/>
              </a:defRPr>
            </a:lvl4pPr>
            <a:lvl5pPr marL="2057400" indent="-228600">
              <a:defRPr>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defTabSz="914126" fontAlgn="base">
              <a:spcBef>
                <a:spcPct val="0"/>
              </a:spcBef>
              <a:spcAft>
                <a:spcPct val="0"/>
              </a:spcAft>
              <a:buClr>
                <a:srgbClr val="000000"/>
              </a:buClr>
              <a:buSzPts val="1400"/>
              <a:buFont typeface="Arial" panose="020B0604020202020204" pitchFamily="34" charset="0"/>
              <a:buNone/>
              <a:defRPr/>
            </a:pPr>
            <a:endParaRPr lang="es-CL" altLang="es-CL" sz="1050" smtClean="0">
              <a:solidFill>
                <a:srgbClr val="000000"/>
              </a:solidFill>
              <a:cs typeface="Arial" panose="020B0604020202020204" pitchFamily="34" charset="0"/>
              <a:sym typeface="Arial" panose="020B0604020202020204" pitchFamily="34" charset="0"/>
            </a:endParaRPr>
          </a:p>
        </p:txBody>
      </p:sp>
      <p:sp>
        <p:nvSpPr>
          <p:cNvPr id="82" name="Google Shape;82;p21"/>
          <p:cNvSpPr txBox="1">
            <a:spLocks noGrp="1"/>
          </p:cNvSpPr>
          <p:nvPr>
            <p:ph type="title"/>
          </p:nvPr>
        </p:nvSpPr>
        <p:spPr>
          <a:xfrm>
            <a:off x="353908" y="1644233"/>
            <a:ext cx="5392195" cy="1976400"/>
          </a:xfrm>
          <a:prstGeom prst="rect">
            <a:avLst/>
          </a:prstGeom>
          <a:noFill/>
          <a:ln>
            <a:noFill/>
          </a:ln>
        </p:spPr>
        <p:txBody>
          <a:bodyPr spcFirstLastPara="1" anchor="b">
            <a:normAutofit/>
          </a:bodyPr>
          <a:lstStyle>
            <a:lvl1pPr lvl="0" algn="ctr">
              <a:lnSpc>
                <a:spcPct val="100000"/>
              </a:lnSpc>
              <a:spcBef>
                <a:spcPts val="0"/>
              </a:spcBef>
              <a:spcAft>
                <a:spcPts val="0"/>
              </a:spcAft>
              <a:buSzPts val="4200"/>
              <a:buNone/>
              <a:defRPr sz="3149"/>
            </a:lvl1pPr>
            <a:lvl2pPr lvl="1" algn="ctr">
              <a:lnSpc>
                <a:spcPct val="100000"/>
              </a:lnSpc>
              <a:spcBef>
                <a:spcPts val="0"/>
              </a:spcBef>
              <a:spcAft>
                <a:spcPts val="0"/>
              </a:spcAft>
              <a:buSzPts val="4200"/>
              <a:buNone/>
              <a:defRPr sz="3149"/>
            </a:lvl2pPr>
            <a:lvl3pPr lvl="2" algn="ctr">
              <a:lnSpc>
                <a:spcPct val="100000"/>
              </a:lnSpc>
              <a:spcBef>
                <a:spcPts val="0"/>
              </a:spcBef>
              <a:spcAft>
                <a:spcPts val="0"/>
              </a:spcAft>
              <a:buSzPts val="4200"/>
              <a:buNone/>
              <a:defRPr sz="3149"/>
            </a:lvl3pPr>
            <a:lvl4pPr lvl="3" algn="ctr">
              <a:lnSpc>
                <a:spcPct val="100000"/>
              </a:lnSpc>
              <a:spcBef>
                <a:spcPts val="0"/>
              </a:spcBef>
              <a:spcAft>
                <a:spcPts val="0"/>
              </a:spcAft>
              <a:buSzPts val="4200"/>
              <a:buNone/>
              <a:defRPr sz="3149"/>
            </a:lvl4pPr>
            <a:lvl5pPr lvl="4" algn="ctr">
              <a:lnSpc>
                <a:spcPct val="100000"/>
              </a:lnSpc>
              <a:spcBef>
                <a:spcPts val="0"/>
              </a:spcBef>
              <a:spcAft>
                <a:spcPts val="0"/>
              </a:spcAft>
              <a:buSzPts val="4200"/>
              <a:buNone/>
              <a:defRPr sz="3149"/>
            </a:lvl5pPr>
            <a:lvl6pPr lvl="5" algn="ctr">
              <a:lnSpc>
                <a:spcPct val="100000"/>
              </a:lnSpc>
              <a:spcBef>
                <a:spcPts val="0"/>
              </a:spcBef>
              <a:spcAft>
                <a:spcPts val="0"/>
              </a:spcAft>
              <a:buSzPts val="4200"/>
              <a:buNone/>
              <a:defRPr sz="3149"/>
            </a:lvl6pPr>
            <a:lvl7pPr lvl="6" algn="ctr">
              <a:lnSpc>
                <a:spcPct val="100000"/>
              </a:lnSpc>
              <a:spcBef>
                <a:spcPts val="0"/>
              </a:spcBef>
              <a:spcAft>
                <a:spcPts val="0"/>
              </a:spcAft>
              <a:buSzPts val="4200"/>
              <a:buNone/>
              <a:defRPr sz="3149"/>
            </a:lvl7pPr>
            <a:lvl8pPr lvl="7" algn="ctr">
              <a:lnSpc>
                <a:spcPct val="100000"/>
              </a:lnSpc>
              <a:spcBef>
                <a:spcPts val="0"/>
              </a:spcBef>
              <a:spcAft>
                <a:spcPts val="0"/>
              </a:spcAft>
              <a:buSzPts val="4200"/>
              <a:buNone/>
              <a:defRPr sz="3149"/>
            </a:lvl8pPr>
            <a:lvl9pPr lvl="8" algn="ctr">
              <a:lnSpc>
                <a:spcPct val="100000"/>
              </a:lnSpc>
              <a:spcBef>
                <a:spcPts val="0"/>
              </a:spcBef>
              <a:spcAft>
                <a:spcPts val="0"/>
              </a:spcAft>
              <a:buSzPts val="4200"/>
              <a:buNone/>
              <a:defRPr sz="3149"/>
            </a:lvl9pPr>
          </a:lstStyle>
          <a:p>
            <a:endParaRPr/>
          </a:p>
        </p:txBody>
      </p:sp>
      <p:sp>
        <p:nvSpPr>
          <p:cNvPr id="83" name="Google Shape;83;p21"/>
          <p:cNvSpPr txBox="1">
            <a:spLocks noGrp="1"/>
          </p:cNvSpPr>
          <p:nvPr>
            <p:ph type="subTitle" idx="1"/>
          </p:nvPr>
        </p:nvSpPr>
        <p:spPr>
          <a:xfrm>
            <a:off x="353908" y="3737433"/>
            <a:ext cx="5392195" cy="1646800"/>
          </a:xfrm>
          <a:prstGeom prst="rect">
            <a:avLst/>
          </a:prstGeom>
          <a:noFill/>
          <a:ln>
            <a:noFill/>
          </a:ln>
        </p:spPr>
        <p:txBody>
          <a:bodyPr spcFirstLastPara="1">
            <a:normAutofit/>
          </a:bodyPr>
          <a:lstStyle>
            <a:lvl1pPr lvl="0" algn="ctr">
              <a:lnSpc>
                <a:spcPct val="100000"/>
              </a:lnSpc>
              <a:spcBef>
                <a:spcPts val="0"/>
              </a:spcBef>
              <a:spcAft>
                <a:spcPts val="0"/>
              </a:spcAft>
              <a:buSzPts val="2100"/>
              <a:buNone/>
              <a:defRPr sz="1575"/>
            </a:lvl1pPr>
            <a:lvl2pPr lvl="1" algn="ctr">
              <a:lnSpc>
                <a:spcPct val="100000"/>
              </a:lnSpc>
              <a:spcBef>
                <a:spcPts val="0"/>
              </a:spcBef>
              <a:spcAft>
                <a:spcPts val="0"/>
              </a:spcAft>
              <a:buSzPts val="2100"/>
              <a:buNone/>
              <a:defRPr sz="1575"/>
            </a:lvl2pPr>
            <a:lvl3pPr lvl="2" algn="ctr">
              <a:lnSpc>
                <a:spcPct val="100000"/>
              </a:lnSpc>
              <a:spcBef>
                <a:spcPts val="0"/>
              </a:spcBef>
              <a:spcAft>
                <a:spcPts val="0"/>
              </a:spcAft>
              <a:buSzPts val="2100"/>
              <a:buNone/>
              <a:defRPr sz="1575"/>
            </a:lvl3pPr>
            <a:lvl4pPr lvl="3" algn="ctr">
              <a:lnSpc>
                <a:spcPct val="100000"/>
              </a:lnSpc>
              <a:spcBef>
                <a:spcPts val="0"/>
              </a:spcBef>
              <a:spcAft>
                <a:spcPts val="0"/>
              </a:spcAft>
              <a:buSzPts val="2100"/>
              <a:buNone/>
              <a:defRPr sz="1575"/>
            </a:lvl4pPr>
            <a:lvl5pPr lvl="4" algn="ctr">
              <a:lnSpc>
                <a:spcPct val="100000"/>
              </a:lnSpc>
              <a:spcBef>
                <a:spcPts val="0"/>
              </a:spcBef>
              <a:spcAft>
                <a:spcPts val="0"/>
              </a:spcAft>
              <a:buSzPts val="2100"/>
              <a:buNone/>
              <a:defRPr sz="1575"/>
            </a:lvl5pPr>
            <a:lvl6pPr lvl="5" algn="ctr">
              <a:lnSpc>
                <a:spcPct val="100000"/>
              </a:lnSpc>
              <a:spcBef>
                <a:spcPts val="0"/>
              </a:spcBef>
              <a:spcAft>
                <a:spcPts val="0"/>
              </a:spcAft>
              <a:buSzPts val="2100"/>
              <a:buNone/>
              <a:defRPr sz="1575"/>
            </a:lvl6pPr>
            <a:lvl7pPr lvl="6" algn="ctr">
              <a:lnSpc>
                <a:spcPct val="100000"/>
              </a:lnSpc>
              <a:spcBef>
                <a:spcPts val="0"/>
              </a:spcBef>
              <a:spcAft>
                <a:spcPts val="0"/>
              </a:spcAft>
              <a:buSzPts val="2100"/>
              <a:buNone/>
              <a:defRPr sz="1575"/>
            </a:lvl7pPr>
            <a:lvl8pPr lvl="7" algn="ctr">
              <a:lnSpc>
                <a:spcPct val="100000"/>
              </a:lnSpc>
              <a:spcBef>
                <a:spcPts val="0"/>
              </a:spcBef>
              <a:spcAft>
                <a:spcPts val="0"/>
              </a:spcAft>
              <a:buSzPts val="2100"/>
              <a:buNone/>
              <a:defRPr sz="1575"/>
            </a:lvl8pPr>
            <a:lvl9pPr lvl="8" algn="ctr">
              <a:lnSpc>
                <a:spcPct val="100000"/>
              </a:lnSpc>
              <a:spcBef>
                <a:spcPts val="0"/>
              </a:spcBef>
              <a:spcAft>
                <a:spcPts val="0"/>
              </a:spcAft>
              <a:buSzPts val="2100"/>
              <a:buNone/>
              <a:defRPr sz="1575"/>
            </a:lvl9pPr>
          </a:lstStyle>
          <a:p>
            <a:endParaRPr/>
          </a:p>
        </p:txBody>
      </p:sp>
      <p:sp>
        <p:nvSpPr>
          <p:cNvPr id="84" name="Google Shape;84;p21"/>
          <p:cNvSpPr txBox="1">
            <a:spLocks noGrp="1"/>
          </p:cNvSpPr>
          <p:nvPr>
            <p:ph type="body" idx="2"/>
          </p:nvPr>
        </p:nvSpPr>
        <p:spPr>
          <a:xfrm>
            <a:off x="6584285" y="965433"/>
            <a:ext cx="5114668" cy="4926800"/>
          </a:xfrm>
          <a:prstGeom prst="rect">
            <a:avLst/>
          </a:prstGeom>
          <a:noFill/>
          <a:ln>
            <a:noFill/>
          </a:ln>
        </p:spPr>
        <p:txBody>
          <a:bodyPr spcFirstLastPara="1" anchor="ctr">
            <a:normAutofit/>
          </a:bodyPr>
          <a:lstStyle>
            <a:lvl1pPr marL="342803" lvl="0" indent="-257103" algn="l">
              <a:lnSpc>
                <a:spcPct val="115000"/>
              </a:lnSpc>
              <a:spcBef>
                <a:spcPts val="0"/>
              </a:spcBef>
              <a:spcAft>
                <a:spcPts val="0"/>
              </a:spcAft>
              <a:buSzPts val="1800"/>
              <a:buChar char="●"/>
              <a:defRPr/>
            </a:lvl1pPr>
            <a:lvl2pPr marL="685605" lvl="1" indent="-238059" algn="l">
              <a:lnSpc>
                <a:spcPct val="115000"/>
              </a:lnSpc>
              <a:spcBef>
                <a:spcPts val="0"/>
              </a:spcBef>
              <a:spcAft>
                <a:spcPts val="0"/>
              </a:spcAft>
              <a:buSzPts val="1400"/>
              <a:buChar char="○"/>
              <a:defRPr/>
            </a:lvl2pPr>
            <a:lvl3pPr marL="1028408" lvl="2" indent="-238059" algn="l">
              <a:lnSpc>
                <a:spcPct val="115000"/>
              </a:lnSpc>
              <a:spcBef>
                <a:spcPts val="0"/>
              </a:spcBef>
              <a:spcAft>
                <a:spcPts val="0"/>
              </a:spcAft>
              <a:buSzPts val="1400"/>
              <a:buChar char="■"/>
              <a:defRPr/>
            </a:lvl3pPr>
            <a:lvl4pPr marL="1371212" lvl="3" indent="-238059" algn="l">
              <a:lnSpc>
                <a:spcPct val="115000"/>
              </a:lnSpc>
              <a:spcBef>
                <a:spcPts val="0"/>
              </a:spcBef>
              <a:spcAft>
                <a:spcPts val="0"/>
              </a:spcAft>
              <a:buSzPts val="1400"/>
              <a:buChar char="●"/>
              <a:defRPr/>
            </a:lvl4pPr>
            <a:lvl5pPr marL="1714015" lvl="4" indent="-238059" algn="l">
              <a:lnSpc>
                <a:spcPct val="115000"/>
              </a:lnSpc>
              <a:spcBef>
                <a:spcPts val="0"/>
              </a:spcBef>
              <a:spcAft>
                <a:spcPts val="0"/>
              </a:spcAft>
              <a:buSzPts val="1400"/>
              <a:buChar char="○"/>
              <a:defRPr/>
            </a:lvl5pPr>
            <a:lvl6pPr marL="2056818" lvl="5" indent="-238059" algn="l">
              <a:lnSpc>
                <a:spcPct val="115000"/>
              </a:lnSpc>
              <a:spcBef>
                <a:spcPts val="0"/>
              </a:spcBef>
              <a:spcAft>
                <a:spcPts val="0"/>
              </a:spcAft>
              <a:buSzPts val="1400"/>
              <a:buChar char="■"/>
              <a:defRPr/>
            </a:lvl6pPr>
            <a:lvl7pPr marL="2399620" lvl="6" indent="-238059" algn="l">
              <a:lnSpc>
                <a:spcPct val="115000"/>
              </a:lnSpc>
              <a:spcBef>
                <a:spcPts val="0"/>
              </a:spcBef>
              <a:spcAft>
                <a:spcPts val="0"/>
              </a:spcAft>
              <a:buSzPts val="1400"/>
              <a:buChar char="●"/>
              <a:defRPr/>
            </a:lvl7pPr>
            <a:lvl8pPr marL="2742423" lvl="7" indent="-238059" algn="l">
              <a:lnSpc>
                <a:spcPct val="115000"/>
              </a:lnSpc>
              <a:spcBef>
                <a:spcPts val="0"/>
              </a:spcBef>
              <a:spcAft>
                <a:spcPts val="0"/>
              </a:spcAft>
              <a:buSzPts val="1400"/>
              <a:buChar char="○"/>
              <a:defRPr/>
            </a:lvl8pPr>
            <a:lvl9pPr marL="3085225" lvl="8" indent="-238059" algn="l">
              <a:lnSpc>
                <a:spcPct val="115000"/>
              </a:lnSpc>
              <a:spcBef>
                <a:spcPts val="0"/>
              </a:spcBef>
              <a:spcAft>
                <a:spcPts val="0"/>
              </a:spcAft>
              <a:buSzPts val="1400"/>
              <a:buChar char="■"/>
              <a:defRPr/>
            </a:lvl9pPr>
          </a:lstStyle>
          <a:p>
            <a:endParaRPr/>
          </a:p>
        </p:txBody>
      </p:sp>
      <p:sp>
        <p:nvSpPr>
          <p:cNvPr id="6" name="Google Shape;85;p21"/>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395E93AA-BF0B-46C9-95CE-FD06A67B3232}" type="slidenum">
              <a:rPr lang="es-419"/>
              <a:pPr>
                <a:defRPr/>
              </a:pPr>
              <a:t>‹Nº›</a:t>
            </a:fld>
            <a:endParaRPr dirty="0"/>
          </a:p>
        </p:txBody>
      </p:sp>
    </p:spTree>
    <p:extLst>
      <p:ext uri="{BB962C8B-B14F-4D97-AF65-F5344CB8AC3E}">
        <p14:creationId xmlns:p14="http://schemas.microsoft.com/office/powerpoint/2010/main" val="1237757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28DAAEF9-6AC6-4E38-B09A-BD17157AA517}" type="datetime1">
              <a:rPr lang="es-ES" smtClean="0"/>
              <a:t>04/08/2026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30390321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415493" y="5640767"/>
            <a:ext cx="7996317" cy="806800"/>
          </a:xfrm>
          <a:prstGeom prst="rect">
            <a:avLst/>
          </a:prstGeom>
          <a:noFill/>
          <a:ln>
            <a:noFill/>
          </a:ln>
        </p:spPr>
        <p:txBody>
          <a:bodyPr spcFirstLastPara="1" anchor="ctr">
            <a:normAutofit/>
          </a:bodyPr>
          <a:lstStyle>
            <a:lvl1pPr marL="342803" lvl="0" indent="-171402" algn="l">
              <a:lnSpc>
                <a:spcPct val="100000"/>
              </a:lnSpc>
              <a:spcBef>
                <a:spcPts val="0"/>
              </a:spcBef>
              <a:spcAft>
                <a:spcPts val="0"/>
              </a:spcAft>
              <a:buSzPts val="1800"/>
              <a:buNone/>
              <a:defRPr/>
            </a:lvl1pPr>
          </a:lstStyle>
          <a:p>
            <a:endParaRPr/>
          </a:p>
        </p:txBody>
      </p:sp>
      <p:sp>
        <p:nvSpPr>
          <p:cNvPr id="3" name="Google Shape;88;p22"/>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CF603C15-6A7F-4597-ACEF-1646676C2F93}" type="slidenum">
              <a:rPr lang="es-419"/>
              <a:pPr>
                <a:defRPr/>
              </a:pPr>
              <a:t>‹Nº›</a:t>
            </a:fld>
            <a:endParaRPr dirty="0"/>
          </a:p>
        </p:txBody>
      </p:sp>
    </p:spTree>
    <p:extLst>
      <p:ext uri="{BB962C8B-B14F-4D97-AF65-F5344CB8AC3E}">
        <p14:creationId xmlns:p14="http://schemas.microsoft.com/office/powerpoint/2010/main" val="26596997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9"/>
        <p:cNvGrpSpPr/>
        <p:nvPr/>
      </p:nvGrpSpPr>
      <p:grpSpPr>
        <a:xfrm>
          <a:off x="0" y="0"/>
          <a:ext cx="0" cy="0"/>
          <a:chOff x="0" y="0"/>
          <a:chExt cx="0" cy="0"/>
        </a:xfrm>
      </p:grpSpPr>
      <p:sp>
        <p:nvSpPr>
          <p:cNvPr id="90" name="Google Shape;90;p23"/>
          <p:cNvSpPr txBox="1">
            <a:spLocks noGrp="1"/>
          </p:cNvSpPr>
          <p:nvPr>
            <p:ph type="title"/>
          </p:nvPr>
        </p:nvSpPr>
        <p:spPr>
          <a:xfrm>
            <a:off x="415492" y="1474833"/>
            <a:ext cx="11357841" cy="2618000"/>
          </a:xfrm>
          <a:prstGeom prst="rect">
            <a:avLst/>
          </a:prstGeom>
          <a:noFill/>
          <a:ln>
            <a:noFill/>
          </a:ln>
        </p:spPr>
        <p:txBody>
          <a:bodyPr spcFirstLastPara="1" anchor="b">
            <a:normAutofit/>
          </a:bodyPr>
          <a:lstStyle>
            <a:lvl1pPr lvl="0" algn="ctr">
              <a:lnSpc>
                <a:spcPct val="100000"/>
              </a:lnSpc>
              <a:spcBef>
                <a:spcPts val="0"/>
              </a:spcBef>
              <a:spcAft>
                <a:spcPts val="0"/>
              </a:spcAft>
              <a:buSzPts val="12000"/>
              <a:buNone/>
              <a:defRPr sz="8997"/>
            </a:lvl1pPr>
            <a:lvl2pPr lvl="1" algn="ctr">
              <a:lnSpc>
                <a:spcPct val="100000"/>
              </a:lnSpc>
              <a:spcBef>
                <a:spcPts val="0"/>
              </a:spcBef>
              <a:spcAft>
                <a:spcPts val="0"/>
              </a:spcAft>
              <a:buSzPts val="12000"/>
              <a:buNone/>
              <a:defRPr sz="8997"/>
            </a:lvl2pPr>
            <a:lvl3pPr lvl="2" algn="ctr">
              <a:lnSpc>
                <a:spcPct val="100000"/>
              </a:lnSpc>
              <a:spcBef>
                <a:spcPts val="0"/>
              </a:spcBef>
              <a:spcAft>
                <a:spcPts val="0"/>
              </a:spcAft>
              <a:buSzPts val="12000"/>
              <a:buNone/>
              <a:defRPr sz="8997"/>
            </a:lvl3pPr>
            <a:lvl4pPr lvl="3" algn="ctr">
              <a:lnSpc>
                <a:spcPct val="100000"/>
              </a:lnSpc>
              <a:spcBef>
                <a:spcPts val="0"/>
              </a:spcBef>
              <a:spcAft>
                <a:spcPts val="0"/>
              </a:spcAft>
              <a:buSzPts val="12000"/>
              <a:buNone/>
              <a:defRPr sz="8997"/>
            </a:lvl4pPr>
            <a:lvl5pPr lvl="4" algn="ctr">
              <a:lnSpc>
                <a:spcPct val="100000"/>
              </a:lnSpc>
              <a:spcBef>
                <a:spcPts val="0"/>
              </a:spcBef>
              <a:spcAft>
                <a:spcPts val="0"/>
              </a:spcAft>
              <a:buSzPts val="12000"/>
              <a:buNone/>
              <a:defRPr sz="8997"/>
            </a:lvl5pPr>
            <a:lvl6pPr lvl="5" algn="ctr">
              <a:lnSpc>
                <a:spcPct val="100000"/>
              </a:lnSpc>
              <a:spcBef>
                <a:spcPts val="0"/>
              </a:spcBef>
              <a:spcAft>
                <a:spcPts val="0"/>
              </a:spcAft>
              <a:buSzPts val="12000"/>
              <a:buNone/>
              <a:defRPr sz="8997"/>
            </a:lvl6pPr>
            <a:lvl7pPr lvl="6" algn="ctr">
              <a:lnSpc>
                <a:spcPct val="100000"/>
              </a:lnSpc>
              <a:spcBef>
                <a:spcPts val="0"/>
              </a:spcBef>
              <a:spcAft>
                <a:spcPts val="0"/>
              </a:spcAft>
              <a:buSzPts val="12000"/>
              <a:buNone/>
              <a:defRPr sz="8997"/>
            </a:lvl7pPr>
            <a:lvl8pPr lvl="7" algn="ctr">
              <a:lnSpc>
                <a:spcPct val="100000"/>
              </a:lnSpc>
              <a:spcBef>
                <a:spcPts val="0"/>
              </a:spcBef>
              <a:spcAft>
                <a:spcPts val="0"/>
              </a:spcAft>
              <a:buSzPts val="12000"/>
              <a:buNone/>
              <a:defRPr sz="8997"/>
            </a:lvl8pPr>
            <a:lvl9pPr lvl="8" algn="ctr">
              <a:lnSpc>
                <a:spcPct val="100000"/>
              </a:lnSpc>
              <a:spcBef>
                <a:spcPts val="0"/>
              </a:spcBef>
              <a:spcAft>
                <a:spcPts val="0"/>
              </a:spcAft>
              <a:buSzPts val="12000"/>
              <a:buNone/>
              <a:defRPr sz="8997"/>
            </a:lvl9pPr>
          </a:lstStyle>
          <a:p>
            <a:r>
              <a:rPr lang="es-ES" smtClean="0"/>
              <a:t>Haga clic para modificar el estilo de título del patrón</a:t>
            </a:r>
            <a:endParaRPr/>
          </a:p>
        </p:txBody>
      </p:sp>
      <p:sp>
        <p:nvSpPr>
          <p:cNvPr id="91" name="Google Shape;91;p23"/>
          <p:cNvSpPr txBox="1">
            <a:spLocks noGrp="1"/>
          </p:cNvSpPr>
          <p:nvPr>
            <p:ph type="body" idx="1"/>
          </p:nvPr>
        </p:nvSpPr>
        <p:spPr>
          <a:xfrm>
            <a:off x="415492" y="4202967"/>
            <a:ext cx="11357841" cy="1734400"/>
          </a:xfrm>
          <a:prstGeom prst="rect">
            <a:avLst/>
          </a:prstGeom>
          <a:noFill/>
          <a:ln>
            <a:noFill/>
          </a:ln>
        </p:spPr>
        <p:txBody>
          <a:bodyPr spcFirstLastPara="1">
            <a:normAutofit/>
          </a:bodyPr>
          <a:lstStyle>
            <a:lvl1pPr marL="342803" lvl="0" indent="-257103" algn="ctr">
              <a:lnSpc>
                <a:spcPct val="115000"/>
              </a:lnSpc>
              <a:spcBef>
                <a:spcPts val="0"/>
              </a:spcBef>
              <a:spcAft>
                <a:spcPts val="0"/>
              </a:spcAft>
              <a:buSzPts val="1800"/>
              <a:buChar char="●"/>
              <a:defRPr/>
            </a:lvl1pPr>
            <a:lvl2pPr marL="685605" lvl="1" indent="-238059" algn="ctr">
              <a:lnSpc>
                <a:spcPct val="115000"/>
              </a:lnSpc>
              <a:spcBef>
                <a:spcPts val="0"/>
              </a:spcBef>
              <a:spcAft>
                <a:spcPts val="0"/>
              </a:spcAft>
              <a:buSzPts val="1400"/>
              <a:buChar char="○"/>
              <a:defRPr/>
            </a:lvl2pPr>
            <a:lvl3pPr marL="1028408" lvl="2" indent="-238059" algn="ctr">
              <a:lnSpc>
                <a:spcPct val="115000"/>
              </a:lnSpc>
              <a:spcBef>
                <a:spcPts val="0"/>
              </a:spcBef>
              <a:spcAft>
                <a:spcPts val="0"/>
              </a:spcAft>
              <a:buSzPts val="1400"/>
              <a:buChar char="■"/>
              <a:defRPr/>
            </a:lvl3pPr>
            <a:lvl4pPr marL="1371212" lvl="3" indent="-238059" algn="ctr">
              <a:lnSpc>
                <a:spcPct val="115000"/>
              </a:lnSpc>
              <a:spcBef>
                <a:spcPts val="0"/>
              </a:spcBef>
              <a:spcAft>
                <a:spcPts val="0"/>
              </a:spcAft>
              <a:buSzPts val="1400"/>
              <a:buChar char="●"/>
              <a:defRPr/>
            </a:lvl4pPr>
            <a:lvl5pPr marL="1714015" lvl="4" indent="-238059" algn="ctr">
              <a:lnSpc>
                <a:spcPct val="115000"/>
              </a:lnSpc>
              <a:spcBef>
                <a:spcPts val="0"/>
              </a:spcBef>
              <a:spcAft>
                <a:spcPts val="0"/>
              </a:spcAft>
              <a:buSzPts val="1400"/>
              <a:buChar char="○"/>
              <a:defRPr/>
            </a:lvl5pPr>
            <a:lvl6pPr marL="2056818" lvl="5" indent="-238059" algn="ctr">
              <a:lnSpc>
                <a:spcPct val="115000"/>
              </a:lnSpc>
              <a:spcBef>
                <a:spcPts val="0"/>
              </a:spcBef>
              <a:spcAft>
                <a:spcPts val="0"/>
              </a:spcAft>
              <a:buSzPts val="1400"/>
              <a:buChar char="■"/>
              <a:defRPr/>
            </a:lvl6pPr>
            <a:lvl7pPr marL="2399620" lvl="6" indent="-238059" algn="ctr">
              <a:lnSpc>
                <a:spcPct val="115000"/>
              </a:lnSpc>
              <a:spcBef>
                <a:spcPts val="0"/>
              </a:spcBef>
              <a:spcAft>
                <a:spcPts val="0"/>
              </a:spcAft>
              <a:buSzPts val="1400"/>
              <a:buChar char="●"/>
              <a:defRPr/>
            </a:lvl7pPr>
            <a:lvl8pPr marL="2742423" lvl="7" indent="-238059" algn="ctr">
              <a:lnSpc>
                <a:spcPct val="115000"/>
              </a:lnSpc>
              <a:spcBef>
                <a:spcPts val="0"/>
              </a:spcBef>
              <a:spcAft>
                <a:spcPts val="0"/>
              </a:spcAft>
              <a:buSzPts val="1400"/>
              <a:buChar char="○"/>
              <a:defRPr/>
            </a:lvl8pPr>
            <a:lvl9pPr marL="3085225" lvl="8" indent="-238059" algn="ctr">
              <a:lnSpc>
                <a:spcPct val="115000"/>
              </a:lnSpc>
              <a:spcBef>
                <a:spcPts val="0"/>
              </a:spcBef>
              <a:spcAft>
                <a:spcPts val="0"/>
              </a:spcAft>
              <a:buSzPts val="1400"/>
              <a:buChar char="■"/>
              <a:defRPr/>
            </a:lvl9pPr>
          </a:lstStyle>
          <a:p>
            <a:endParaRPr/>
          </a:p>
        </p:txBody>
      </p:sp>
      <p:sp>
        <p:nvSpPr>
          <p:cNvPr id="4" name="Google Shape;92;p23"/>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B1CAEA98-C5F1-4531-9B81-EC548A16AEC8}" type="slidenum">
              <a:rPr lang="es-419"/>
              <a:pPr>
                <a:defRPr/>
              </a:pPr>
              <a:t>‹Nº›</a:t>
            </a:fld>
            <a:endParaRPr dirty="0"/>
          </a:p>
        </p:txBody>
      </p:sp>
    </p:spTree>
    <p:extLst>
      <p:ext uri="{BB962C8B-B14F-4D97-AF65-F5344CB8AC3E}">
        <p14:creationId xmlns:p14="http://schemas.microsoft.com/office/powerpoint/2010/main" val="36744793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2" name="Google Shape;94;p24"/>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15444983-ECFD-406E-8C7D-3773EA2A6F2B}" type="slidenum">
              <a:rPr lang="es-419"/>
              <a:pPr>
                <a:defRPr/>
              </a:pPr>
              <a:t>‹Nº›</a:t>
            </a:fld>
            <a:endParaRPr dirty="0"/>
          </a:p>
        </p:txBody>
      </p:sp>
    </p:spTree>
    <p:extLst>
      <p:ext uri="{BB962C8B-B14F-4D97-AF65-F5344CB8AC3E}">
        <p14:creationId xmlns:p14="http://schemas.microsoft.com/office/powerpoint/2010/main" val="22946634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415504" y="992767"/>
            <a:ext cx="11357841" cy="2736800"/>
          </a:xfrm>
          <a:prstGeom prst="rect">
            <a:avLst/>
          </a:prstGeom>
          <a:noFill/>
          <a:ln>
            <a:noFill/>
          </a:ln>
        </p:spPr>
        <p:txBody>
          <a:bodyPr spcFirstLastPara="1" anchor="b">
            <a:normAutofit/>
          </a:bodyPr>
          <a:lstStyle>
            <a:lvl1pPr lvl="0" algn="ctr">
              <a:lnSpc>
                <a:spcPct val="100000"/>
              </a:lnSpc>
              <a:spcBef>
                <a:spcPts val="0"/>
              </a:spcBef>
              <a:spcAft>
                <a:spcPts val="0"/>
              </a:spcAft>
              <a:buSzPts val="5200"/>
              <a:buNone/>
              <a:defRPr sz="5198"/>
            </a:lvl1pPr>
            <a:lvl2pPr lvl="1" algn="ctr">
              <a:lnSpc>
                <a:spcPct val="100000"/>
              </a:lnSpc>
              <a:spcBef>
                <a:spcPts val="0"/>
              </a:spcBef>
              <a:spcAft>
                <a:spcPts val="0"/>
              </a:spcAft>
              <a:buSzPts val="5200"/>
              <a:buNone/>
              <a:defRPr sz="5198"/>
            </a:lvl2pPr>
            <a:lvl3pPr lvl="2" algn="ctr">
              <a:lnSpc>
                <a:spcPct val="100000"/>
              </a:lnSpc>
              <a:spcBef>
                <a:spcPts val="0"/>
              </a:spcBef>
              <a:spcAft>
                <a:spcPts val="0"/>
              </a:spcAft>
              <a:buSzPts val="5200"/>
              <a:buNone/>
              <a:defRPr sz="5198"/>
            </a:lvl3pPr>
            <a:lvl4pPr lvl="3" algn="ctr">
              <a:lnSpc>
                <a:spcPct val="100000"/>
              </a:lnSpc>
              <a:spcBef>
                <a:spcPts val="0"/>
              </a:spcBef>
              <a:spcAft>
                <a:spcPts val="0"/>
              </a:spcAft>
              <a:buSzPts val="5200"/>
              <a:buNone/>
              <a:defRPr sz="5198"/>
            </a:lvl4pPr>
            <a:lvl5pPr lvl="4" algn="ctr">
              <a:lnSpc>
                <a:spcPct val="100000"/>
              </a:lnSpc>
              <a:spcBef>
                <a:spcPts val="0"/>
              </a:spcBef>
              <a:spcAft>
                <a:spcPts val="0"/>
              </a:spcAft>
              <a:buSzPts val="5200"/>
              <a:buNone/>
              <a:defRPr sz="5198"/>
            </a:lvl5pPr>
            <a:lvl6pPr lvl="5" algn="ctr">
              <a:lnSpc>
                <a:spcPct val="100000"/>
              </a:lnSpc>
              <a:spcBef>
                <a:spcPts val="0"/>
              </a:spcBef>
              <a:spcAft>
                <a:spcPts val="0"/>
              </a:spcAft>
              <a:buSzPts val="5200"/>
              <a:buNone/>
              <a:defRPr sz="5198"/>
            </a:lvl6pPr>
            <a:lvl7pPr lvl="6" algn="ctr">
              <a:lnSpc>
                <a:spcPct val="100000"/>
              </a:lnSpc>
              <a:spcBef>
                <a:spcPts val="0"/>
              </a:spcBef>
              <a:spcAft>
                <a:spcPts val="0"/>
              </a:spcAft>
              <a:buSzPts val="5200"/>
              <a:buNone/>
              <a:defRPr sz="5198"/>
            </a:lvl7pPr>
            <a:lvl8pPr lvl="7" algn="ctr">
              <a:lnSpc>
                <a:spcPct val="100000"/>
              </a:lnSpc>
              <a:spcBef>
                <a:spcPts val="0"/>
              </a:spcBef>
              <a:spcAft>
                <a:spcPts val="0"/>
              </a:spcAft>
              <a:buSzPts val="5200"/>
              <a:buNone/>
              <a:defRPr sz="5198"/>
            </a:lvl8pPr>
            <a:lvl9pPr lvl="8" algn="ctr">
              <a:lnSpc>
                <a:spcPct val="100000"/>
              </a:lnSpc>
              <a:spcBef>
                <a:spcPts val="0"/>
              </a:spcBef>
              <a:spcAft>
                <a:spcPts val="0"/>
              </a:spcAft>
              <a:buSzPts val="5200"/>
              <a:buNone/>
              <a:defRPr sz="5198"/>
            </a:lvl9pPr>
          </a:lstStyle>
          <a:p>
            <a:endParaRPr/>
          </a:p>
        </p:txBody>
      </p:sp>
      <p:sp>
        <p:nvSpPr>
          <p:cNvPr id="56" name="Google Shape;56;p14"/>
          <p:cNvSpPr txBox="1">
            <a:spLocks noGrp="1"/>
          </p:cNvSpPr>
          <p:nvPr>
            <p:ph type="subTitle" idx="1"/>
          </p:nvPr>
        </p:nvSpPr>
        <p:spPr>
          <a:xfrm>
            <a:off x="415492" y="3778833"/>
            <a:ext cx="11357841" cy="1056800"/>
          </a:xfrm>
          <a:prstGeom prst="rect">
            <a:avLst/>
          </a:prstGeom>
          <a:noFill/>
          <a:ln>
            <a:noFill/>
          </a:ln>
        </p:spPr>
        <p:txBody>
          <a:bodyPr spcFirstLastPara="1">
            <a:normAutofit/>
          </a:bodyPr>
          <a:lstStyle>
            <a:lvl1pPr lvl="0" algn="ctr">
              <a:lnSpc>
                <a:spcPct val="100000"/>
              </a:lnSpc>
              <a:spcBef>
                <a:spcPts val="0"/>
              </a:spcBef>
              <a:spcAft>
                <a:spcPts val="0"/>
              </a:spcAft>
              <a:buSzPts val="2800"/>
              <a:buNone/>
              <a:defRPr sz="2799"/>
            </a:lvl1pPr>
            <a:lvl2pPr lvl="1" algn="ctr">
              <a:lnSpc>
                <a:spcPct val="100000"/>
              </a:lnSpc>
              <a:spcBef>
                <a:spcPts val="0"/>
              </a:spcBef>
              <a:spcAft>
                <a:spcPts val="0"/>
              </a:spcAft>
              <a:buSzPts val="2800"/>
              <a:buNone/>
              <a:defRPr sz="2799"/>
            </a:lvl2pPr>
            <a:lvl3pPr lvl="2" algn="ctr">
              <a:lnSpc>
                <a:spcPct val="100000"/>
              </a:lnSpc>
              <a:spcBef>
                <a:spcPts val="0"/>
              </a:spcBef>
              <a:spcAft>
                <a:spcPts val="0"/>
              </a:spcAft>
              <a:buSzPts val="2800"/>
              <a:buNone/>
              <a:defRPr sz="2799"/>
            </a:lvl3pPr>
            <a:lvl4pPr lvl="3" algn="ctr">
              <a:lnSpc>
                <a:spcPct val="100000"/>
              </a:lnSpc>
              <a:spcBef>
                <a:spcPts val="0"/>
              </a:spcBef>
              <a:spcAft>
                <a:spcPts val="0"/>
              </a:spcAft>
              <a:buSzPts val="2800"/>
              <a:buNone/>
              <a:defRPr sz="2799"/>
            </a:lvl4pPr>
            <a:lvl5pPr lvl="4" algn="ctr">
              <a:lnSpc>
                <a:spcPct val="100000"/>
              </a:lnSpc>
              <a:spcBef>
                <a:spcPts val="0"/>
              </a:spcBef>
              <a:spcAft>
                <a:spcPts val="0"/>
              </a:spcAft>
              <a:buSzPts val="2800"/>
              <a:buNone/>
              <a:defRPr sz="2799"/>
            </a:lvl5pPr>
            <a:lvl6pPr lvl="5" algn="ctr">
              <a:lnSpc>
                <a:spcPct val="100000"/>
              </a:lnSpc>
              <a:spcBef>
                <a:spcPts val="0"/>
              </a:spcBef>
              <a:spcAft>
                <a:spcPts val="0"/>
              </a:spcAft>
              <a:buSzPts val="2800"/>
              <a:buNone/>
              <a:defRPr sz="2799"/>
            </a:lvl6pPr>
            <a:lvl7pPr lvl="6" algn="ctr">
              <a:lnSpc>
                <a:spcPct val="100000"/>
              </a:lnSpc>
              <a:spcBef>
                <a:spcPts val="0"/>
              </a:spcBef>
              <a:spcAft>
                <a:spcPts val="0"/>
              </a:spcAft>
              <a:buSzPts val="2800"/>
              <a:buNone/>
              <a:defRPr sz="2799"/>
            </a:lvl7pPr>
            <a:lvl8pPr lvl="7" algn="ctr">
              <a:lnSpc>
                <a:spcPct val="100000"/>
              </a:lnSpc>
              <a:spcBef>
                <a:spcPts val="0"/>
              </a:spcBef>
              <a:spcAft>
                <a:spcPts val="0"/>
              </a:spcAft>
              <a:buSzPts val="2800"/>
              <a:buNone/>
              <a:defRPr sz="2799"/>
            </a:lvl8pPr>
            <a:lvl9pPr lvl="8" algn="ctr">
              <a:lnSpc>
                <a:spcPct val="100000"/>
              </a:lnSpc>
              <a:spcBef>
                <a:spcPts val="0"/>
              </a:spcBef>
              <a:spcAft>
                <a:spcPts val="0"/>
              </a:spcAft>
              <a:buSzPts val="2800"/>
              <a:buNone/>
              <a:defRPr sz="2799"/>
            </a:lvl9pPr>
          </a:lstStyle>
          <a:p>
            <a:endParaRPr/>
          </a:p>
        </p:txBody>
      </p:sp>
      <p:sp>
        <p:nvSpPr>
          <p:cNvPr id="4" name="Google Shape;57;p14"/>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38AE5187-0EAE-4DE9-9D84-229058BA5F04}" type="slidenum">
              <a:rPr lang="es-419"/>
              <a:pPr>
                <a:defRPr/>
              </a:pPr>
              <a:t>‹Nº›</a:t>
            </a:fld>
            <a:endParaRPr dirty="0"/>
          </a:p>
        </p:txBody>
      </p:sp>
    </p:spTree>
    <p:extLst>
      <p:ext uri="{BB962C8B-B14F-4D97-AF65-F5344CB8AC3E}">
        <p14:creationId xmlns:p14="http://schemas.microsoft.com/office/powerpoint/2010/main" val="11702727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415492" y="1536633"/>
            <a:ext cx="11357841" cy="4555200"/>
          </a:xfrm>
          <a:prstGeom prst="rect">
            <a:avLst/>
          </a:prstGeom>
          <a:noFill/>
          <a:ln>
            <a:noFill/>
          </a:ln>
        </p:spPr>
        <p:txBody>
          <a:bodyPr spcFirstLastPara="1">
            <a:normAutofit/>
          </a:bodyPr>
          <a:lstStyle>
            <a:lvl1pPr marL="457071" lvl="0" indent="-342803" algn="l">
              <a:lnSpc>
                <a:spcPct val="115000"/>
              </a:lnSpc>
              <a:spcBef>
                <a:spcPts val="0"/>
              </a:spcBef>
              <a:spcAft>
                <a:spcPts val="0"/>
              </a:spcAft>
              <a:buSzPts val="1800"/>
              <a:buChar char="●"/>
              <a:defRPr/>
            </a:lvl1pPr>
            <a:lvl2pPr marL="914141" lvl="1" indent="-317411" algn="l">
              <a:lnSpc>
                <a:spcPct val="115000"/>
              </a:lnSpc>
              <a:spcBef>
                <a:spcPts val="0"/>
              </a:spcBef>
              <a:spcAft>
                <a:spcPts val="0"/>
              </a:spcAft>
              <a:buSzPts val="1400"/>
              <a:buChar char="○"/>
              <a:defRPr/>
            </a:lvl2pPr>
            <a:lvl3pPr marL="1371212" lvl="2" indent="-317411" algn="l">
              <a:lnSpc>
                <a:spcPct val="115000"/>
              </a:lnSpc>
              <a:spcBef>
                <a:spcPts val="0"/>
              </a:spcBef>
              <a:spcAft>
                <a:spcPts val="0"/>
              </a:spcAft>
              <a:buSzPts val="1400"/>
              <a:buChar char="■"/>
              <a:defRPr/>
            </a:lvl3pPr>
            <a:lvl4pPr marL="1828281" lvl="3" indent="-317411" algn="l">
              <a:lnSpc>
                <a:spcPct val="115000"/>
              </a:lnSpc>
              <a:spcBef>
                <a:spcPts val="0"/>
              </a:spcBef>
              <a:spcAft>
                <a:spcPts val="0"/>
              </a:spcAft>
              <a:buSzPts val="1400"/>
              <a:buChar char="●"/>
              <a:defRPr/>
            </a:lvl4pPr>
            <a:lvl5pPr marL="2285352" lvl="4" indent="-317411" algn="l">
              <a:lnSpc>
                <a:spcPct val="115000"/>
              </a:lnSpc>
              <a:spcBef>
                <a:spcPts val="0"/>
              </a:spcBef>
              <a:spcAft>
                <a:spcPts val="0"/>
              </a:spcAft>
              <a:buSzPts val="1400"/>
              <a:buChar char="○"/>
              <a:defRPr/>
            </a:lvl5pPr>
            <a:lvl6pPr marL="2742423" lvl="5" indent="-317411" algn="l">
              <a:lnSpc>
                <a:spcPct val="115000"/>
              </a:lnSpc>
              <a:spcBef>
                <a:spcPts val="0"/>
              </a:spcBef>
              <a:spcAft>
                <a:spcPts val="0"/>
              </a:spcAft>
              <a:buSzPts val="1400"/>
              <a:buChar char="■"/>
              <a:defRPr/>
            </a:lvl6pPr>
            <a:lvl7pPr marL="3199493" lvl="6" indent="-317411" algn="l">
              <a:lnSpc>
                <a:spcPct val="115000"/>
              </a:lnSpc>
              <a:spcBef>
                <a:spcPts val="0"/>
              </a:spcBef>
              <a:spcAft>
                <a:spcPts val="0"/>
              </a:spcAft>
              <a:buSzPts val="1400"/>
              <a:buChar char="●"/>
              <a:defRPr/>
            </a:lvl7pPr>
            <a:lvl8pPr marL="3656564" lvl="7" indent="-317411" algn="l">
              <a:lnSpc>
                <a:spcPct val="115000"/>
              </a:lnSpc>
              <a:spcBef>
                <a:spcPts val="0"/>
              </a:spcBef>
              <a:spcAft>
                <a:spcPts val="0"/>
              </a:spcAft>
              <a:buSzPts val="1400"/>
              <a:buChar char="○"/>
              <a:defRPr/>
            </a:lvl8pPr>
            <a:lvl9pPr marL="4113634" lvl="8" indent="-317411" algn="l">
              <a:lnSpc>
                <a:spcPct val="115000"/>
              </a:lnSpc>
              <a:spcBef>
                <a:spcPts val="0"/>
              </a:spcBef>
              <a:spcAft>
                <a:spcPts val="0"/>
              </a:spcAft>
              <a:buSzPts val="1400"/>
              <a:buChar char="■"/>
              <a:defRPr/>
            </a:lvl9pPr>
          </a:lstStyle>
          <a:p>
            <a:endParaRPr/>
          </a:p>
        </p:txBody>
      </p:sp>
      <p:sp>
        <p:nvSpPr>
          <p:cNvPr id="4" name="Google Shape;61;p15"/>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AD8D5132-0DC8-4F65-928D-654CC7CFE5EE}" type="slidenum">
              <a:rPr lang="es-419"/>
              <a:pPr>
                <a:defRPr/>
              </a:pPr>
              <a:t>‹Nº›</a:t>
            </a:fld>
            <a:endParaRPr dirty="0"/>
          </a:p>
        </p:txBody>
      </p:sp>
    </p:spTree>
    <p:extLst>
      <p:ext uri="{BB962C8B-B14F-4D97-AF65-F5344CB8AC3E}">
        <p14:creationId xmlns:p14="http://schemas.microsoft.com/office/powerpoint/2010/main" val="38456385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415492" y="2867800"/>
            <a:ext cx="11357841" cy="1122400"/>
          </a:xfrm>
          <a:prstGeom prst="rect">
            <a:avLst/>
          </a:prstGeom>
          <a:noFill/>
          <a:ln>
            <a:noFill/>
          </a:ln>
        </p:spPr>
        <p:txBody>
          <a:bodyPr spcFirstLastPara="1" anchor="ctr">
            <a:normAutofit/>
          </a:bodyPr>
          <a:lstStyle>
            <a:lvl1pPr lvl="0" algn="ctr">
              <a:lnSpc>
                <a:spcPct val="100000"/>
              </a:lnSpc>
              <a:spcBef>
                <a:spcPts val="0"/>
              </a:spcBef>
              <a:spcAft>
                <a:spcPts val="0"/>
              </a:spcAft>
              <a:buSzPts val="3600"/>
              <a:buNone/>
              <a:defRPr sz="3599"/>
            </a:lvl1pPr>
            <a:lvl2pPr lvl="1" algn="ctr">
              <a:lnSpc>
                <a:spcPct val="100000"/>
              </a:lnSpc>
              <a:spcBef>
                <a:spcPts val="0"/>
              </a:spcBef>
              <a:spcAft>
                <a:spcPts val="0"/>
              </a:spcAft>
              <a:buSzPts val="3600"/>
              <a:buNone/>
              <a:defRPr sz="3599"/>
            </a:lvl2pPr>
            <a:lvl3pPr lvl="2" algn="ctr">
              <a:lnSpc>
                <a:spcPct val="100000"/>
              </a:lnSpc>
              <a:spcBef>
                <a:spcPts val="0"/>
              </a:spcBef>
              <a:spcAft>
                <a:spcPts val="0"/>
              </a:spcAft>
              <a:buSzPts val="3600"/>
              <a:buNone/>
              <a:defRPr sz="3599"/>
            </a:lvl3pPr>
            <a:lvl4pPr lvl="3" algn="ctr">
              <a:lnSpc>
                <a:spcPct val="100000"/>
              </a:lnSpc>
              <a:spcBef>
                <a:spcPts val="0"/>
              </a:spcBef>
              <a:spcAft>
                <a:spcPts val="0"/>
              </a:spcAft>
              <a:buSzPts val="3600"/>
              <a:buNone/>
              <a:defRPr sz="3599"/>
            </a:lvl4pPr>
            <a:lvl5pPr lvl="4" algn="ctr">
              <a:lnSpc>
                <a:spcPct val="100000"/>
              </a:lnSpc>
              <a:spcBef>
                <a:spcPts val="0"/>
              </a:spcBef>
              <a:spcAft>
                <a:spcPts val="0"/>
              </a:spcAft>
              <a:buSzPts val="3600"/>
              <a:buNone/>
              <a:defRPr sz="3599"/>
            </a:lvl5pPr>
            <a:lvl6pPr lvl="5" algn="ctr">
              <a:lnSpc>
                <a:spcPct val="100000"/>
              </a:lnSpc>
              <a:spcBef>
                <a:spcPts val="0"/>
              </a:spcBef>
              <a:spcAft>
                <a:spcPts val="0"/>
              </a:spcAft>
              <a:buSzPts val="3600"/>
              <a:buNone/>
              <a:defRPr sz="3599"/>
            </a:lvl6pPr>
            <a:lvl7pPr lvl="6" algn="ctr">
              <a:lnSpc>
                <a:spcPct val="100000"/>
              </a:lnSpc>
              <a:spcBef>
                <a:spcPts val="0"/>
              </a:spcBef>
              <a:spcAft>
                <a:spcPts val="0"/>
              </a:spcAft>
              <a:buSzPts val="3600"/>
              <a:buNone/>
              <a:defRPr sz="3599"/>
            </a:lvl7pPr>
            <a:lvl8pPr lvl="7" algn="ctr">
              <a:lnSpc>
                <a:spcPct val="100000"/>
              </a:lnSpc>
              <a:spcBef>
                <a:spcPts val="0"/>
              </a:spcBef>
              <a:spcAft>
                <a:spcPts val="0"/>
              </a:spcAft>
              <a:buSzPts val="3600"/>
              <a:buNone/>
              <a:defRPr sz="3599"/>
            </a:lvl8pPr>
            <a:lvl9pPr lvl="8" algn="ctr">
              <a:lnSpc>
                <a:spcPct val="100000"/>
              </a:lnSpc>
              <a:spcBef>
                <a:spcPts val="0"/>
              </a:spcBef>
              <a:spcAft>
                <a:spcPts val="0"/>
              </a:spcAft>
              <a:buSzPts val="3600"/>
              <a:buNone/>
              <a:defRPr sz="3599"/>
            </a:lvl9pPr>
          </a:lstStyle>
          <a:p>
            <a:endParaRPr/>
          </a:p>
        </p:txBody>
      </p:sp>
      <p:sp>
        <p:nvSpPr>
          <p:cNvPr id="3" name="Google Shape;64;p16"/>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2315CFB4-7B18-43EE-A730-49BF02076F41}" type="slidenum">
              <a:rPr lang="es-419"/>
              <a:pPr>
                <a:defRPr/>
              </a:pPr>
              <a:t>‹Nº›</a:t>
            </a:fld>
            <a:endParaRPr dirty="0"/>
          </a:p>
        </p:txBody>
      </p:sp>
    </p:spTree>
    <p:extLst>
      <p:ext uri="{BB962C8B-B14F-4D97-AF65-F5344CB8AC3E}">
        <p14:creationId xmlns:p14="http://schemas.microsoft.com/office/powerpoint/2010/main" val="33026401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415492" y="1536633"/>
            <a:ext cx="5331811" cy="4555200"/>
          </a:xfrm>
          <a:prstGeom prst="rect">
            <a:avLst/>
          </a:prstGeom>
          <a:noFill/>
          <a:ln>
            <a:noFill/>
          </a:ln>
        </p:spPr>
        <p:txBody>
          <a:bodyPr spcFirstLastPara="1">
            <a:normAutofit/>
          </a:bodyPr>
          <a:lstStyle>
            <a:lvl1pPr marL="457071" lvl="0" indent="-317411" algn="l">
              <a:lnSpc>
                <a:spcPct val="115000"/>
              </a:lnSpc>
              <a:spcBef>
                <a:spcPts val="0"/>
              </a:spcBef>
              <a:spcAft>
                <a:spcPts val="0"/>
              </a:spcAft>
              <a:buSzPts val="1400"/>
              <a:buChar char="●"/>
              <a:defRPr sz="1400"/>
            </a:lvl1pPr>
            <a:lvl2pPr marL="914141" lvl="1" indent="-304714" algn="l">
              <a:lnSpc>
                <a:spcPct val="115000"/>
              </a:lnSpc>
              <a:spcBef>
                <a:spcPts val="0"/>
              </a:spcBef>
              <a:spcAft>
                <a:spcPts val="0"/>
              </a:spcAft>
              <a:buSzPts val="1200"/>
              <a:buChar char="○"/>
              <a:defRPr sz="1200"/>
            </a:lvl2pPr>
            <a:lvl3pPr marL="1371212" lvl="2" indent="-304714" algn="l">
              <a:lnSpc>
                <a:spcPct val="115000"/>
              </a:lnSpc>
              <a:spcBef>
                <a:spcPts val="0"/>
              </a:spcBef>
              <a:spcAft>
                <a:spcPts val="0"/>
              </a:spcAft>
              <a:buSzPts val="1200"/>
              <a:buChar char="■"/>
              <a:defRPr sz="1200"/>
            </a:lvl3pPr>
            <a:lvl4pPr marL="1828281" lvl="3" indent="-304714" algn="l">
              <a:lnSpc>
                <a:spcPct val="115000"/>
              </a:lnSpc>
              <a:spcBef>
                <a:spcPts val="0"/>
              </a:spcBef>
              <a:spcAft>
                <a:spcPts val="0"/>
              </a:spcAft>
              <a:buSzPts val="1200"/>
              <a:buChar char="●"/>
              <a:defRPr sz="1200"/>
            </a:lvl4pPr>
            <a:lvl5pPr marL="2285352" lvl="4" indent="-304714" algn="l">
              <a:lnSpc>
                <a:spcPct val="115000"/>
              </a:lnSpc>
              <a:spcBef>
                <a:spcPts val="0"/>
              </a:spcBef>
              <a:spcAft>
                <a:spcPts val="0"/>
              </a:spcAft>
              <a:buSzPts val="1200"/>
              <a:buChar char="○"/>
              <a:defRPr sz="1200"/>
            </a:lvl5pPr>
            <a:lvl6pPr marL="2742423" lvl="5" indent="-304714" algn="l">
              <a:lnSpc>
                <a:spcPct val="115000"/>
              </a:lnSpc>
              <a:spcBef>
                <a:spcPts val="0"/>
              </a:spcBef>
              <a:spcAft>
                <a:spcPts val="0"/>
              </a:spcAft>
              <a:buSzPts val="1200"/>
              <a:buChar char="■"/>
              <a:defRPr sz="1200"/>
            </a:lvl6pPr>
            <a:lvl7pPr marL="3199493" lvl="6" indent="-304714" algn="l">
              <a:lnSpc>
                <a:spcPct val="115000"/>
              </a:lnSpc>
              <a:spcBef>
                <a:spcPts val="0"/>
              </a:spcBef>
              <a:spcAft>
                <a:spcPts val="0"/>
              </a:spcAft>
              <a:buSzPts val="1200"/>
              <a:buChar char="●"/>
              <a:defRPr sz="1200"/>
            </a:lvl7pPr>
            <a:lvl8pPr marL="3656564" lvl="7" indent="-304714" algn="l">
              <a:lnSpc>
                <a:spcPct val="115000"/>
              </a:lnSpc>
              <a:spcBef>
                <a:spcPts val="0"/>
              </a:spcBef>
              <a:spcAft>
                <a:spcPts val="0"/>
              </a:spcAft>
              <a:buSzPts val="1200"/>
              <a:buChar char="○"/>
              <a:defRPr sz="1200"/>
            </a:lvl8pPr>
            <a:lvl9pPr marL="4113634" lvl="8" indent="-304714" algn="l">
              <a:lnSpc>
                <a:spcPct val="115000"/>
              </a:lnSpc>
              <a:spcBef>
                <a:spcPts val="0"/>
              </a:spcBef>
              <a:spcAft>
                <a:spcPts val="0"/>
              </a:spcAft>
              <a:buSzPts val="1200"/>
              <a:buChar char="■"/>
              <a:defRPr sz="1200"/>
            </a:lvl9pPr>
          </a:lstStyle>
          <a:p>
            <a:endParaRPr/>
          </a:p>
        </p:txBody>
      </p:sp>
      <p:sp>
        <p:nvSpPr>
          <p:cNvPr id="68" name="Google Shape;68;p17"/>
          <p:cNvSpPr txBox="1">
            <a:spLocks noGrp="1"/>
          </p:cNvSpPr>
          <p:nvPr>
            <p:ph type="body" idx="2"/>
          </p:nvPr>
        </p:nvSpPr>
        <p:spPr>
          <a:xfrm>
            <a:off x="6441522" y="1536633"/>
            <a:ext cx="5331811" cy="4555200"/>
          </a:xfrm>
          <a:prstGeom prst="rect">
            <a:avLst/>
          </a:prstGeom>
          <a:noFill/>
          <a:ln>
            <a:noFill/>
          </a:ln>
        </p:spPr>
        <p:txBody>
          <a:bodyPr spcFirstLastPara="1">
            <a:normAutofit/>
          </a:bodyPr>
          <a:lstStyle>
            <a:lvl1pPr marL="457071" lvl="0" indent="-317411" algn="l">
              <a:lnSpc>
                <a:spcPct val="115000"/>
              </a:lnSpc>
              <a:spcBef>
                <a:spcPts val="0"/>
              </a:spcBef>
              <a:spcAft>
                <a:spcPts val="0"/>
              </a:spcAft>
              <a:buSzPts val="1400"/>
              <a:buChar char="●"/>
              <a:defRPr sz="1400"/>
            </a:lvl1pPr>
            <a:lvl2pPr marL="914141" lvl="1" indent="-304714" algn="l">
              <a:lnSpc>
                <a:spcPct val="115000"/>
              </a:lnSpc>
              <a:spcBef>
                <a:spcPts val="0"/>
              </a:spcBef>
              <a:spcAft>
                <a:spcPts val="0"/>
              </a:spcAft>
              <a:buSzPts val="1200"/>
              <a:buChar char="○"/>
              <a:defRPr sz="1200"/>
            </a:lvl2pPr>
            <a:lvl3pPr marL="1371212" lvl="2" indent="-304714" algn="l">
              <a:lnSpc>
                <a:spcPct val="115000"/>
              </a:lnSpc>
              <a:spcBef>
                <a:spcPts val="0"/>
              </a:spcBef>
              <a:spcAft>
                <a:spcPts val="0"/>
              </a:spcAft>
              <a:buSzPts val="1200"/>
              <a:buChar char="■"/>
              <a:defRPr sz="1200"/>
            </a:lvl3pPr>
            <a:lvl4pPr marL="1828281" lvl="3" indent="-304714" algn="l">
              <a:lnSpc>
                <a:spcPct val="115000"/>
              </a:lnSpc>
              <a:spcBef>
                <a:spcPts val="0"/>
              </a:spcBef>
              <a:spcAft>
                <a:spcPts val="0"/>
              </a:spcAft>
              <a:buSzPts val="1200"/>
              <a:buChar char="●"/>
              <a:defRPr sz="1200"/>
            </a:lvl4pPr>
            <a:lvl5pPr marL="2285352" lvl="4" indent="-304714" algn="l">
              <a:lnSpc>
                <a:spcPct val="115000"/>
              </a:lnSpc>
              <a:spcBef>
                <a:spcPts val="0"/>
              </a:spcBef>
              <a:spcAft>
                <a:spcPts val="0"/>
              </a:spcAft>
              <a:buSzPts val="1200"/>
              <a:buChar char="○"/>
              <a:defRPr sz="1200"/>
            </a:lvl5pPr>
            <a:lvl6pPr marL="2742423" lvl="5" indent="-304714" algn="l">
              <a:lnSpc>
                <a:spcPct val="115000"/>
              </a:lnSpc>
              <a:spcBef>
                <a:spcPts val="0"/>
              </a:spcBef>
              <a:spcAft>
                <a:spcPts val="0"/>
              </a:spcAft>
              <a:buSzPts val="1200"/>
              <a:buChar char="■"/>
              <a:defRPr sz="1200"/>
            </a:lvl6pPr>
            <a:lvl7pPr marL="3199493" lvl="6" indent="-304714" algn="l">
              <a:lnSpc>
                <a:spcPct val="115000"/>
              </a:lnSpc>
              <a:spcBef>
                <a:spcPts val="0"/>
              </a:spcBef>
              <a:spcAft>
                <a:spcPts val="0"/>
              </a:spcAft>
              <a:buSzPts val="1200"/>
              <a:buChar char="●"/>
              <a:defRPr sz="1200"/>
            </a:lvl7pPr>
            <a:lvl8pPr marL="3656564" lvl="7" indent="-304714" algn="l">
              <a:lnSpc>
                <a:spcPct val="115000"/>
              </a:lnSpc>
              <a:spcBef>
                <a:spcPts val="0"/>
              </a:spcBef>
              <a:spcAft>
                <a:spcPts val="0"/>
              </a:spcAft>
              <a:buSzPts val="1200"/>
              <a:buChar char="○"/>
              <a:defRPr sz="1200"/>
            </a:lvl8pPr>
            <a:lvl9pPr marL="4113634" lvl="8" indent="-304714" algn="l">
              <a:lnSpc>
                <a:spcPct val="115000"/>
              </a:lnSpc>
              <a:spcBef>
                <a:spcPts val="0"/>
              </a:spcBef>
              <a:spcAft>
                <a:spcPts val="0"/>
              </a:spcAft>
              <a:buSzPts val="1200"/>
              <a:buChar char="■"/>
              <a:defRPr sz="1200"/>
            </a:lvl9pPr>
          </a:lstStyle>
          <a:p>
            <a:endParaRPr/>
          </a:p>
        </p:txBody>
      </p:sp>
      <p:sp>
        <p:nvSpPr>
          <p:cNvPr id="5" name="Google Shape;69;p17"/>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CD6F7E71-4B84-4B50-98A7-C19AD2FCCADE}" type="slidenum">
              <a:rPr lang="es-419"/>
              <a:pPr>
                <a:defRPr/>
              </a:pPr>
              <a:t>‹Nº›</a:t>
            </a:fld>
            <a:endParaRPr dirty="0"/>
          </a:p>
        </p:txBody>
      </p:sp>
    </p:spTree>
    <p:extLst>
      <p:ext uri="{BB962C8B-B14F-4D97-AF65-F5344CB8AC3E}">
        <p14:creationId xmlns:p14="http://schemas.microsoft.com/office/powerpoint/2010/main" val="18653381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 name="Google Shape;72;p18"/>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1F660014-8918-48D7-A230-12B4413AC70E}" type="slidenum">
              <a:rPr lang="es-419"/>
              <a:pPr>
                <a:defRPr/>
              </a:pPr>
              <a:t>‹Nº›</a:t>
            </a:fld>
            <a:endParaRPr dirty="0"/>
          </a:p>
        </p:txBody>
      </p:sp>
    </p:spTree>
    <p:extLst>
      <p:ext uri="{BB962C8B-B14F-4D97-AF65-F5344CB8AC3E}">
        <p14:creationId xmlns:p14="http://schemas.microsoft.com/office/powerpoint/2010/main" val="30246892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415493" y="740800"/>
            <a:ext cx="3743025" cy="1007600"/>
          </a:xfrm>
          <a:prstGeom prst="rect">
            <a:avLst/>
          </a:prstGeom>
          <a:noFill/>
          <a:ln>
            <a:noFill/>
          </a:ln>
        </p:spPr>
        <p:txBody>
          <a:bodyPr spcFirstLastPara="1" anchor="b">
            <a:normAutofit/>
          </a:bodyPr>
          <a:lstStyle>
            <a:lvl1pPr lvl="0" algn="l">
              <a:lnSpc>
                <a:spcPct val="100000"/>
              </a:lnSpc>
              <a:spcBef>
                <a:spcPts val="0"/>
              </a:spcBef>
              <a:spcAft>
                <a:spcPts val="0"/>
              </a:spcAft>
              <a:buSzPts val="2400"/>
              <a:buNone/>
              <a:defRPr sz="2399"/>
            </a:lvl1pPr>
            <a:lvl2pPr lvl="1" algn="l">
              <a:lnSpc>
                <a:spcPct val="100000"/>
              </a:lnSpc>
              <a:spcBef>
                <a:spcPts val="0"/>
              </a:spcBef>
              <a:spcAft>
                <a:spcPts val="0"/>
              </a:spcAft>
              <a:buSzPts val="2400"/>
              <a:buNone/>
              <a:defRPr sz="2399"/>
            </a:lvl2pPr>
            <a:lvl3pPr lvl="2" algn="l">
              <a:lnSpc>
                <a:spcPct val="100000"/>
              </a:lnSpc>
              <a:spcBef>
                <a:spcPts val="0"/>
              </a:spcBef>
              <a:spcAft>
                <a:spcPts val="0"/>
              </a:spcAft>
              <a:buSzPts val="2400"/>
              <a:buNone/>
              <a:defRPr sz="2399"/>
            </a:lvl3pPr>
            <a:lvl4pPr lvl="3" algn="l">
              <a:lnSpc>
                <a:spcPct val="100000"/>
              </a:lnSpc>
              <a:spcBef>
                <a:spcPts val="0"/>
              </a:spcBef>
              <a:spcAft>
                <a:spcPts val="0"/>
              </a:spcAft>
              <a:buSzPts val="2400"/>
              <a:buNone/>
              <a:defRPr sz="2399"/>
            </a:lvl4pPr>
            <a:lvl5pPr lvl="4" algn="l">
              <a:lnSpc>
                <a:spcPct val="100000"/>
              </a:lnSpc>
              <a:spcBef>
                <a:spcPts val="0"/>
              </a:spcBef>
              <a:spcAft>
                <a:spcPts val="0"/>
              </a:spcAft>
              <a:buSzPts val="2400"/>
              <a:buNone/>
              <a:defRPr sz="2399"/>
            </a:lvl5pPr>
            <a:lvl6pPr lvl="5" algn="l">
              <a:lnSpc>
                <a:spcPct val="100000"/>
              </a:lnSpc>
              <a:spcBef>
                <a:spcPts val="0"/>
              </a:spcBef>
              <a:spcAft>
                <a:spcPts val="0"/>
              </a:spcAft>
              <a:buSzPts val="2400"/>
              <a:buNone/>
              <a:defRPr sz="2399"/>
            </a:lvl6pPr>
            <a:lvl7pPr lvl="6" algn="l">
              <a:lnSpc>
                <a:spcPct val="100000"/>
              </a:lnSpc>
              <a:spcBef>
                <a:spcPts val="0"/>
              </a:spcBef>
              <a:spcAft>
                <a:spcPts val="0"/>
              </a:spcAft>
              <a:buSzPts val="2400"/>
              <a:buNone/>
              <a:defRPr sz="2399"/>
            </a:lvl7pPr>
            <a:lvl8pPr lvl="7" algn="l">
              <a:lnSpc>
                <a:spcPct val="100000"/>
              </a:lnSpc>
              <a:spcBef>
                <a:spcPts val="0"/>
              </a:spcBef>
              <a:spcAft>
                <a:spcPts val="0"/>
              </a:spcAft>
              <a:buSzPts val="2400"/>
              <a:buNone/>
              <a:defRPr sz="2399"/>
            </a:lvl8pPr>
            <a:lvl9pPr lvl="8" algn="l">
              <a:lnSpc>
                <a:spcPct val="100000"/>
              </a:lnSpc>
              <a:spcBef>
                <a:spcPts val="0"/>
              </a:spcBef>
              <a:spcAft>
                <a:spcPts val="0"/>
              </a:spcAft>
              <a:buSzPts val="2400"/>
              <a:buNone/>
              <a:defRPr sz="2399"/>
            </a:lvl9pPr>
          </a:lstStyle>
          <a:p>
            <a:endParaRPr/>
          </a:p>
        </p:txBody>
      </p:sp>
      <p:sp>
        <p:nvSpPr>
          <p:cNvPr id="75" name="Google Shape;75;p19"/>
          <p:cNvSpPr txBox="1">
            <a:spLocks noGrp="1"/>
          </p:cNvSpPr>
          <p:nvPr>
            <p:ph type="body" idx="1"/>
          </p:nvPr>
        </p:nvSpPr>
        <p:spPr>
          <a:xfrm>
            <a:off x="415493" y="1852800"/>
            <a:ext cx="3743025" cy="4239200"/>
          </a:xfrm>
          <a:prstGeom prst="rect">
            <a:avLst/>
          </a:prstGeom>
          <a:noFill/>
          <a:ln>
            <a:noFill/>
          </a:ln>
        </p:spPr>
        <p:txBody>
          <a:bodyPr spcFirstLastPara="1">
            <a:normAutofit/>
          </a:bodyPr>
          <a:lstStyle>
            <a:lvl1pPr marL="457071" lvl="0" indent="-304714" algn="l">
              <a:lnSpc>
                <a:spcPct val="115000"/>
              </a:lnSpc>
              <a:spcBef>
                <a:spcPts val="0"/>
              </a:spcBef>
              <a:spcAft>
                <a:spcPts val="0"/>
              </a:spcAft>
              <a:buSzPts val="1200"/>
              <a:buChar char="●"/>
              <a:defRPr sz="1200"/>
            </a:lvl1pPr>
            <a:lvl2pPr marL="914141" lvl="1" indent="-304714" algn="l">
              <a:lnSpc>
                <a:spcPct val="115000"/>
              </a:lnSpc>
              <a:spcBef>
                <a:spcPts val="0"/>
              </a:spcBef>
              <a:spcAft>
                <a:spcPts val="0"/>
              </a:spcAft>
              <a:buSzPts val="1200"/>
              <a:buChar char="○"/>
              <a:defRPr sz="1200"/>
            </a:lvl2pPr>
            <a:lvl3pPr marL="1371212" lvl="2" indent="-304714" algn="l">
              <a:lnSpc>
                <a:spcPct val="115000"/>
              </a:lnSpc>
              <a:spcBef>
                <a:spcPts val="0"/>
              </a:spcBef>
              <a:spcAft>
                <a:spcPts val="0"/>
              </a:spcAft>
              <a:buSzPts val="1200"/>
              <a:buChar char="■"/>
              <a:defRPr sz="1200"/>
            </a:lvl3pPr>
            <a:lvl4pPr marL="1828281" lvl="3" indent="-304714" algn="l">
              <a:lnSpc>
                <a:spcPct val="115000"/>
              </a:lnSpc>
              <a:spcBef>
                <a:spcPts val="0"/>
              </a:spcBef>
              <a:spcAft>
                <a:spcPts val="0"/>
              </a:spcAft>
              <a:buSzPts val="1200"/>
              <a:buChar char="●"/>
              <a:defRPr sz="1200"/>
            </a:lvl4pPr>
            <a:lvl5pPr marL="2285352" lvl="4" indent="-304714" algn="l">
              <a:lnSpc>
                <a:spcPct val="115000"/>
              </a:lnSpc>
              <a:spcBef>
                <a:spcPts val="0"/>
              </a:spcBef>
              <a:spcAft>
                <a:spcPts val="0"/>
              </a:spcAft>
              <a:buSzPts val="1200"/>
              <a:buChar char="○"/>
              <a:defRPr sz="1200"/>
            </a:lvl5pPr>
            <a:lvl6pPr marL="2742423" lvl="5" indent="-304714" algn="l">
              <a:lnSpc>
                <a:spcPct val="115000"/>
              </a:lnSpc>
              <a:spcBef>
                <a:spcPts val="0"/>
              </a:spcBef>
              <a:spcAft>
                <a:spcPts val="0"/>
              </a:spcAft>
              <a:buSzPts val="1200"/>
              <a:buChar char="■"/>
              <a:defRPr sz="1200"/>
            </a:lvl6pPr>
            <a:lvl7pPr marL="3199493" lvl="6" indent="-304714" algn="l">
              <a:lnSpc>
                <a:spcPct val="115000"/>
              </a:lnSpc>
              <a:spcBef>
                <a:spcPts val="0"/>
              </a:spcBef>
              <a:spcAft>
                <a:spcPts val="0"/>
              </a:spcAft>
              <a:buSzPts val="1200"/>
              <a:buChar char="●"/>
              <a:defRPr sz="1200"/>
            </a:lvl7pPr>
            <a:lvl8pPr marL="3656564" lvl="7" indent="-304714" algn="l">
              <a:lnSpc>
                <a:spcPct val="115000"/>
              </a:lnSpc>
              <a:spcBef>
                <a:spcPts val="0"/>
              </a:spcBef>
              <a:spcAft>
                <a:spcPts val="0"/>
              </a:spcAft>
              <a:buSzPts val="1200"/>
              <a:buChar char="○"/>
              <a:defRPr sz="1200"/>
            </a:lvl8pPr>
            <a:lvl9pPr marL="4113634" lvl="8" indent="-304714" algn="l">
              <a:lnSpc>
                <a:spcPct val="115000"/>
              </a:lnSpc>
              <a:spcBef>
                <a:spcPts val="0"/>
              </a:spcBef>
              <a:spcAft>
                <a:spcPts val="0"/>
              </a:spcAft>
              <a:buSzPts val="1200"/>
              <a:buChar char="■"/>
              <a:defRPr sz="1200"/>
            </a:lvl9pPr>
          </a:lstStyle>
          <a:p>
            <a:endParaRPr/>
          </a:p>
        </p:txBody>
      </p:sp>
      <p:sp>
        <p:nvSpPr>
          <p:cNvPr id="4" name="Google Shape;76;p19"/>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D84DA975-9CD6-452D-AD01-4A4BAAA58CA6}" type="slidenum">
              <a:rPr lang="es-419"/>
              <a:pPr>
                <a:defRPr/>
              </a:pPr>
              <a:t>‹Nº›</a:t>
            </a:fld>
            <a:endParaRPr dirty="0"/>
          </a:p>
        </p:txBody>
      </p:sp>
    </p:spTree>
    <p:extLst>
      <p:ext uri="{BB962C8B-B14F-4D97-AF65-F5344CB8AC3E}">
        <p14:creationId xmlns:p14="http://schemas.microsoft.com/office/powerpoint/2010/main" val="32468943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653497" y="600200"/>
            <a:ext cx="8488189" cy="5454400"/>
          </a:xfrm>
          <a:prstGeom prst="rect">
            <a:avLst/>
          </a:prstGeom>
          <a:noFill/>
          <a:ln>
            <a:noFill/>
          </a:ln>
        </p:spPr>
        <p:txBody>
          <a:bodyPr spcFirstLastPara="1" anchor="ctr">
            <a:normAutofit/>
          </a:bodyPr>
          <a:lstStyle>
            <a:lvl1pPr lvl="0" algn="l">
              <a:lnSpc>
                <a:spcPct val="100000"/>
              </a:lnSpc>
              <a:spcBef>
                <a:spcPts val="0"/>
              </a:spcBef>
              <a:spcAft>
                <a:spcPts val="0"/>
              </a:spcAft>
              <a:buSzPts val="4800"/>
              <a:buNone/>
              <a:defRPr sz="4799"/>
            </a:lvl1pPr>
            <a:lvl2pPr lvl="1" algn="l">
              <a:lnSpc>
                <a:spcPct val="100000"/>
              </a:lnSpc>
              <a:spcBef>
                <a:spcPts val="0"/>
              </a:spcBef>
              <a:spcAft>
                <a:spcPts val="0"/>
              </a:spcAft>
              <a:buSzPts val="4800"/>
              <a:buNone/>
              <a:defRPr sz="4799"/>
            </a:lvl2pPr>
            <a:lvl3pPr lvl="2" algn="l">
              <a:lnSpc>
                <a:spcPct val="100000"/>
              </a:lnSpc>
              <a:spcBef>
                <a:spcPts val="0"/>
              </a:spcBef>
              <a:spcAft>
                <a:spcPts val="0"/>
              </a:spcAft>
              <a:buSzPts val="4800"/>
              <a:buNone/>
              <a:defRPr sz="4799"/>
            </a:lvl3pPr>
            <a:lvl4pPr lvl="3" algn="l">
              <a:lnSpc>
                <a:spcPct val="100000"/>
              </a:lnSpc>
              <a:spcBef>
                <a:spcPts val="0"/>
              </a:spcBef>
              <a:spcAft>
                <a:spcPts val="0"/>
              </a:spcAft>
              <a:buSzPts val="4800"/>
              <a:buNone/>
              <a:defRPr sz="4799"/>
            </a:lvl4pPr>
            <a:lvl5pPr lvl="4" algn="l">
              <a:lnSpc>
                <a:spcPct val="100000"/>
              </a:lnSpc>
              <a:spcBef>
                <a:spcPts val="0"/>
              </a:spcBef>
              <a:spcAft>
                <a:spcPts val="0"/>
              </a:spcAft>
              <a:buSzPts val="4800"/>
              <a:buNone/>
              <a:defRPr sz="4799"/>
            </a:lvl5pPr>
            <a:lvl6pPr lvl="5" algn="l">
              <a:lnSpc>
                <a:spcPct val="100000"/>
              </a:lnSpc>
              <a:spcBef>
                <a:spcPts val="0"/>
              </a:spcBef>
              <a:spcAft>
                <a:spcPts val="0"/>
              </a:spcAft>
              <a:buSzPts val="4800"/>
              <a:buNone/>
              <a:defRPr sz="4799"/>
            </a:lvl6pPr>
            <a:lvl7pPr lvl="6" algn="l">
              <a:lnSpc>
                <a:spcPct val="100000"/>
              </a:lnSpc>
              <a:spcBef>
                <a:spcPts val="0"/>
              </a:spcBef>
              <a:spcAft>
                <a:spcPts val="0"/>
              </a:spcAft>
              <a:buSzPts val="4800"/>
              <a:buNone/>
              <a:defRPr sz="4799"/>
            </a:lvl7pPr>
            <a:lvl8pPr lvl="7" algn="l">
              <a:lnSpc>
                <a:spcPct val="100000"/>
              </a:lnSpc>
              <a:spcBef>
                <a:spcPts val="0"/>
              </a:spcBef>
              <a:spcAft>
                <a:spcPts val="0"/>
              </a:spcAft>
              <a:buSzPts val="4800"/>
              <a:buNone/>
              <a:defRPr sz="4799"/>
            </a:lvl8pPr>
            <a:lvl9pPr lvl="8" algn="l">
              <a:lnSpc>
                <a:spcPct val="100000"/>
              </a:lnSpc>
              <a:spcBef>
                <a:spcPts val="0"/>
              </a:spcBef>
              <a:spcAft>
                <a:spcPts val="0"/>
              </a:spcAft>
              <a:buSzPts val="4800"/>
              <a:buNone/>
              <a:defRPr sz="4799"/>
            </a:lvl9pPr>
          </a:lstStyle>
          <a:p>
            <a:endParaRPr/>
          </a:p>
        </p:txBody>
      </p:sp>
      <p:sp>
        <p:nvSpPr>
          <p:cNvPr id="3" name="Google Shape;79;p20"/>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255E2166-8C3A-4C38-A420-43723F24BF49}" type="slidenum">
              <a:rPr lang="es-419"/>
              <a:pPr>
                <a:defRPr/>
              </a:pPr>
              <a:t>‹Nº›</a:t>
            </a:fld>
            <a:endParaRPr dirty="0"/>
          </a:p>
        </p:txBody>
      </p:sp>
    </p:spTree>
    <p:extLst>
      <p:ext uri="{BB962C8B-B14F-4D97-AF65-F5344CB8AC3E}">
        <p14:creationId xmlns:p14="http://schemas.microsoft.com/office/powerpoint/2010/main" val="2682487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962834" y="4406903"/>
            <a:ext cx="10360501" cy="1362074"/>
          </a:xfrm>
        </p:spPr>
        <p:txBody>
          <a:bodyPr anchor="t"/>
          <a:lstStyle>
            <a:lvl1pPr algn="l">
              <a:defRPr sz="5400" b="1" cap="all"/>
            </a:lvl1pPr>
          </a:lstStyle>
          <a:p>
            <a:r>
              <a:rPr lang="es-ES_tradnl" smtClean="0"/>
              <a:t>Clic para editar título</a:t>
            </a:r>
            <a:endParaRPr lang="es-ES"/>
          </a:p>
        </p:txBody>
      </p:sp>
      <p:sp>
        <p:nvSpPr>
          <p:cNvPr id="3" name="Marcador de texto 2"/>
          <p:cNvSpPr>
            <a:spLocks noGrp="1"/>
          </p:cNvSpPr>
          <p:nvPr>
            <p:ph type="body" idx="1"/>
          </p:nvPr>
        </p:nvSpPr>
        <p:spPr>
          <a:xfrm>
            <a:off x="962834" y="2906714"/>
            <a:ext cx="10360501" cy="1500186"/>
          </a:xfrm>
        </p:spPr>
        <p:txBody>
          <a:bodyPr anchor="b"/>
          <a:lstStyle>
            <a:lvl1pPr marL="0" indent="0">
              <a:buNone/>
              <a:defRPr sz="2700">
                <a:solidFill>
                  <a:schemeClr val="tx1">
                    <a:tint val="75000"/>
                  </a:schemeClr>
                </a:solidFill>
              </a:defRPr>
            </a:lvl1pPr>
            <a:lvl2pPr marL="614751" indent="0">
              <a:buNone/>
              <a:defRPr sz="2400">
                <a:solidFill>
                  <a:schemeClr val="tx1">
                    <a:tint val="75000"/>
                  </a:schemeClr>
                </a:solidFill>
              </a:defRPr>
            </a:lvl2pPr>
            <a:lvl3pPr marL="1229502" indent="0">
              <a:buNone/>
              <a:defRPr sz="2200">
                <a:solidFill>
                  <a:schemeClr val="tx1">
                    <a:tint val="75000"/>
                  </a:schemeClr>
                </a:solidFill>
              </a:defRPr>
            </a:lvl3pPr>
            <a:lvl4pPr marL="1844253" indent="0">
              <a:buNone/>
              <a:defRPr sz="1900">
                <a:solidFill>
                  <a:schemeClr val="tx1">
                    <a:tint val="75000"/>
                  </a:schemeClr>
                </a:solidFill>
              </a:defRPr>
            </a:lvl4pPr>
            <a:lvl5pPr marL="2459004" indent="0">
              <a:buNone/>
              <a:defRPr sz="1900">
                <a:solidFill>
                  <a:schemeClr val="tx1">
                    <a:tint val="75000"/>
                  </a:schemeClr>
                </a:solidFill>
              </a:defRPr>
            </a:lvl5pPr>
            <a:lvl6pPr marL="3073756" indent="0">
              <a:buNone/>
              <a:defRPr sz="1900">
                <a:solidFill>
                  <a:schemeClr val="tx1">
                    <a:tint val="75000"/>
                  </a:schemeClr>
                </a:solidFill>
              </a:defRPr>
            </a:lvl6pPr>
            <a:lvl7pPr marL="3688507" indent="0">
              <a:buNone/>
              <a:defRPr sz="1900">
                <a:solidFill>
                  <a:schemeClr val="tx1">
                    <a:tint val="75000"/>
                  </a:schemeClr>
                </a:solidFill>
              </a:defRPr>
            </a:lvl7pPr>
            <a:lvl8pPr marL="4303258" indent="0">
              <a:buNone/>
              <a:defRPr sz="1900">
                <a:solidFill>
                  <a:schemeClr val="tx1">
                    <a:tint val="75000"/>
                  </a:schemeClr>
                </a:solidFill>
              </a:defRPr>
            </a:lvl8pPr>
            <a:lvl9pPr marL="4918009" indent="0">
              <a:buNone/>
              <a:defRPr sz="19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DD08E489-13A6-4405-B902-F6E4F3C33D22}" type="datetime1">
              <a:rPr lang="es-ES" smtClean="0"/>
              <a:t>04/08/2026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6561151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0"/>
        <p:cNvGrpSpPr/>
        <p:nvPr/>
      </p:nvGrpSpPr>
      <p:grpSpPr>
        <a:xfrm>
          <a:off x="0" y="0"/>
          <a:ext cx="0" cy="0"/>
          <a:chOff x="0" y="0"/>
          <a:chExt cx="0" cy="0"/>
        </a:xfrm>
      </p:grpSpPr>
      <p:sp>
        <p:nvSpPr>
          <p:cNvPr id="5" name="Google Shape;81;p21"/>
          <p:cNvSpPr>
            <a:spLocks noChangeArrowheads="1"/>
          </p:cNvSpPr>
          <p:nvPr/>
        </p:nvSpPr>
        <p:spPr bwMode="auto">
          <a:xfrm>
            <a:off x="6094412" y="0"/>
            <a:ext cx="6094413" cy="68580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01" tIns="91401" rIns="91401" bIns="91401" anchor="ctr"/>
          <a:lstStyle>
            <a:lvl1pPr>
              <a:defRPr>
                <a:solidFill>
                  <a:schemeClr val="tx1"/>
                </a:solidFill>
                <a:latin typeface="Arial" panose="020B0604020202020204" pitchFamily="34" charset="0"/>
                <a:ea typeface="ヒラギノ角ゴ Pro W3" charset="-128"/>
              </a:defRPr>
            </a:lvl1pPr>
            <a:lvl2pPr marL="742950" indent="-285750">
              <a:defRPr>
                <a:solidFill>
                  <a:schemeClr val="tx1"/>
                </a:solidFill>
                <a:latin typeface="Arial" panose="020B0604020202020204" pitchFamily="34" charset="0"/>
                <a:ea typeface="ヒラギノ角ゴ Pro W3" charset="-128"/>
              </a:defRPr>
            </a:lvl2pPr>
            <a:lvl3pPr marL="1143000" indent="-228600">
              <a:defRPr>
                <a:solidFill>
                  <a:schemeClr val="tx1"/>
                </a:solidFill>
                <a:latin typeface="Arial" panose="020B0604020202020204" pitchFamily="34" charset="0"/>
                <a:ea typeface="ヒラギノ角ゴ Pro W3" charset="-128"/>
              </a:defRPr>
            </a:lvl3pPr>
            <a:lvl4pPr marL="1600200" indent="-228600">
              <a:defRPr>
                <a:solidFill>
                  <a:schemeClr val="tx1"/>
                </a:solidFill>
                <a:latin typeface="Arial" panose="020B0604020202020204" pitchFamily="34" charset="0"/>
                <a:ea typeface="ヒラギノ角ゴ Pro W3" charset="-128"/>
              </a:defRPr>
            </a:lvl4pPr>
            <a:lvl5pPr marL="2057400" indent="-228600">
              <a:defRPr>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defTabSz="914126" fontAlgn="base">
              <a:spcBef>
                <a:spcPct val="0"/>
              </a:spcBef>
              <a:spcAft>
                <a:spcPct val="0"/>
              </a:spcAft>
              <a:buClr>
                <a:srgbClr val="000000"/>
              </a:buClr>
              <a:buSzPts val="1400"/>
              <a:buFont typeface="Arial" panose="020B0604020202020204" pitchFamily="34" charset="0"/>
              <a:buNone/>
              <a:defRPr/>
            </a:pPr>
            <a:endParaRPr lang="es-CL" altLang="es-CL" sz="1400" smtClean="0">
              <a:solidFill>
                <a:srgbClr val="000000"/>
              </a:solidFill>
              <a:cs typeface="Arial" panose="020B0604020202020204" pitchFamily="34" charset="0"/>
              <a:sym typeface="Arial" panose="020B0604020202020204" pitchFamily="34" charset="0"/>
            </a:endParaRPr>
          </a:p>
        </p:txBody>
      </p:sp>
      <p:sp>
        <p:nvSpPr>
          <p:cNvPr id="82" name="Google Shape;82;p21"/>
          <p:cNvSpPr txBox="1">
            <a:spLocks noGrp="1"/>
          </p:cNvSpPr>
          <p:nvPr>
            <p:ph type="title"/>
          </p:nvPr>
        </p:nvSpPr>
        <p:spPr>
          <a:xfrm>
            <a:off x="353908" y="1644233"/>
            <a:ext cx="5392195" cy="1976400"/>
          </a:xfrm>
          <a:prstGeom prst="rect">
            <a:avLst/>
          </a:prstGeom>
          <a:noFill/>
          <a:ln>
            <a:noFill/>
          </a:ln>
        </p:spPr>
        <p:txBody>
          <a:bodyPr spcFirstLastPara="1" anchor="b">
            <a:normAutofit/>
          </a:bodyPr>
          <a:lstStyle>
            <a:lvl1pPr lvl="0" algn="ctr">
              <a:lnSpc>
                <a:spcPct val="100000"/>
              </a:lnSpc>
              <a:spcBef>
                <a:spcPts val="0"/>
              </a:spcBef>
              <a:spcAft>
                <a:spcPts val="0"/>
              </a:spcAft>
              <a:buSzPts val="4200"/>
              <a:buNone/>
              <a:defRPr sz="4199"/>
            </a:lvl1pPr>
            <a:lvl2pPr lvl="1" algn="ctr">
              <a:lnSpc>
                <a:spcPct val="100000"/>
              </a:lnSpc>
              <a:spcBef>
                <a:spcPts val="0"/>
              </a:spcBef>
              <a:spcAft>
                <a:spcPts val="0"/>
              </a:spcAft>
              <a:buSzPts val="4200"/>
              <a:buNone/>
              <a:defRPr sz="4199"/>
            </a:lvl2pPr>
            <a:lvl3pPr lvl="2" algn="ctr">
              <a:lnSpc>
                <a:spcPct val="100000"/>
              </a:lnSpc>
              <a:spcBef>
                <a:spcPts val="0"/>
              </a:spcBef>
              <a:spcAft>
                <a:spcPts val="0"/>
              </a:spcAft>
              <a:buSzPts val="4200"/>
              <a:buNone/>
              <a:defRPr sz="4199"/>
            </a:lvl3pPr>
            <a:lvl4pPr lvl="3" algn="ctr">
              <a:lnSpc>
                <a:spcPct val="100000"/>
              </a:lnSpc>
              <a:spcBef>
                <a:spcPts val="0"/>
              </a:spcBef>
              <a:spcAft>
                <a:spcPts val="0"/>
              </a:spcAft>
              <a:buSzPts val="4200"/>
              <a:buNone/>
              <a:defRPr sz="4199"/>
            </a:lvl4pPr>
            <a:lvl5pPr lvl="4" algn="ctr">
              <a:lnSpc>
                <a:spcPct val="100000"/>
              </a:lnSpc>
              <a:spcBef>
                <a:spcPts val="0"/>
              </a:spcBef>
              <a:spcAft>
                <a:spcPts val="0"/>
              </a:spcAft>
              <a:buSzPts val="4200"/>
              <a:buNone/>
              <a:defRPr sz="4199"/>
            </a:lvl5pPr>
            <a:lvl6pPr lvl="5" algn="ctr">
              <a:lnSpc>
                <a:spcPct val="100000"/>
              </a:lnSpc>
              <a:spcBef>
                <a:spcPts val="0"/>
              </a:spcBef>
              <a:spcAft>
                <a:spcPts val="0"/>
              </a:spcAft>
              <a:buSzPts val="4200"/>
              <a:buNone/>
              <a:defRPr sz="4199"/>
            </a:lvl6pPr>
            <a:lvl7pPr lvl="6" algn="ctr">
              <a:lnSpc>
                <a:spcPct val="100000"/>
              </a:lnSpc>
              <a:spcBef>
                <a:spcPts val="0"/>
              </a:spcBef>
              <a:spcAft>
                <a:spcPts val="0"/>
              </a:spcAft>
              <a:buSzPts val="4200"/>
              <a:buNone/>
              <a:defRPr sz="4199"/>
            </a:lvl7pPr>
            <a:lvl8pPr lvl="7" algn="ctr">
              <a:lnSpc>
                <a:spcPct val="100000"/>
              </a:lnSpc>
              <a:spcBef>
                <a:spcPts val="0"/>
              </a:spcBef>
              <a:spcAft>
                <a:spcPts val="0"/>
              </a:spcAft>
              <a:buSzPts val="4200"/>
              <a:buNone/>
              <a:defRPr sz="4199"/>
            </a:lvl8pPr>
            <a:lvl9pPr lvl="8" algn="ctr">
              <a:lnSpc>
                <a:spcPct val="100000"/>
              </a:lnSpc>
              <a:spcBef>
                <a:spcPts val="0"/>
              </a:spcBef>
              <a:spcAft>
                <a:spcPts val="0"/>
              </a:spcAft>
              <a:buSzPts val="4200"/>
              <a:buNone/>
              <a:defRPr sz="4199"/>
            </a:lvl9pPr>
          </a:lstStyle>
          <a:p>
            <a:endParaRPr/>
          </a:p>
        </p:txBody>
      </p:sp>
      <p:sp>
        <p:nvSpPr>
          <p:cNvPr id="83" name="Google Shape;83;p21"/>
          <p:cNvSpPr txBox="1">
            <a:spLocks noGrp="1"/>
          </p:cNvSpPr>
          <p:nvPr>
            <p:ph type="subTitle" idx="1"/>
          </p:nvPr>
        </p:nvSpPr>
        <p:spPr>
          <a:xfrm>
            <a:off x="353908" y="3737433"/>
            <a:ext cx="5392195" cy="1646800"/>
          </a:xfrm>
          <a:prstGeom prst="rect">
            <a:avLst/>
          </a:prstGeom>
          <a:noFill/>
          <a:ln>
            <a:noFill/>
          </a:ln>
        </p:spPr>
        <p:txBody>
          <a:bodyPr spcFirstLastPara="1">
            <a:normAutofit/>
          </a:bodyPr>
          <a:lstStyle>
            <a:lvl1pPr lvl="0" algn="ctr">
              <a:lnSpc>
                <a:spcPct val="100000"/>
              </a:lnSpc>
              <a:spcBef>
                <a:spcPts val="0"/>
              </a:spcBef>
              <a:spcAft>
                <a:spcPts val="0"/>
              </a:spcAft>
              <a:buSzPts val="2100"/>
              <a:buNone/>
              <a:defRPr sz="2099"/>
            </a:lvl1pPr>
            <a:lvl2pPr lvl="1" algn="ctr">
              <a:lnSpc>
                <a:spcPct val="100000"/>
              </a:lnSpc>
              <a:spcBef>
                <a:spcPts val="0"/>
              </a:spcBef>
              <a:spcAft>
                <a:spcPts val="0"/>
              </a:spcAft>
              <a:buSzPts val="2100"/>
              <a:buNone/>
              <a:defRPr sz="2099"/>
            </a:lvl2pPr>
            <a:lvl3pPr lvl="2" algn="ctr">
              <a:lnSpc>
                <a:spcPct val="100000"/>
              </a:lnSpc>
              <a:spcBef>
                <a:spcPts val="0"/>
              </a:spcBef>
              <a:spcAft>
                <a:spcPts val="0"/>
              </a:spcAft>
              <a:buSzPts val="2100"/>
              <a:buNone/>
              <a:defRPr sz="2099"/>
            </a:lvl3pPr>
            <a:lvl4pPr lvl="3" algn="ctr">
              <a:lnSpc>
                <a:spcPct val="100000"/>
              </a:lnSpc>
              <a:spcBef>
                <a:spcPts val="0"/>
              </a:spcBef>
              <a:spcAft>
                <a:spcPts val="0"/>
              </a:spcAft>
              <a:buSzPts val="2100"/>
              <a:buNone/>
              <a:defRPr sz="2099"/>
            </a:lvl4pPr>
            <a:lvl5pPr lvl="4" algn="ctr">
              <a:lnSpc>
                <a:spcPct val="100000"/>
              </a:lnSpc>
              <a:spcBef>
                <a:spcPts val="0"/>
              </a:spcBef>
              <a:spcAft>
                <a:spcPts val="0"/>
              </a:spcAft>
              <a:buSzPts val="2100"/>
              <a:buNone/>
              <a:defRPr sz="2099"/>
            </a:lvl5pPr>
            <a:lvl6pPr lvl="5" algn="ctr">
              <a:lnSpc>
                <a:spcPct val="100000"/>
              </a:lnSpc>
              <a:spcBef>
                <a:spcPts val="0"/>
              </a:spcBef>
              <a:spcAft>
                <a:spcPts val="0"/>
              </a:spcAft>
              <a:buSzPts val="2100"/>
              <a:buNone/>
              <a:defRPr sz="2099"/>
            </a:lvl6pPr>
            <a:lvl7pPr lvl="6" algn="ctr">
              <a:lnSpc>
                <a:spcPct val="100000"/>
              </a:lnSpc>
              <a:spcBef>
                <a:spcPts val="0"/>
              </a:spcBef>
              <a:spcAft>
                <a:spcPts val="0"/>
              </a:spcAft>
              <a:buSzPts val="2100"/>
              <a:buNone/>
              <a:defRPr sz="2099"/>
            </a:lvl7pPr>
            <a:lvl8pPr lvl="7" algn="ctr">
              <a:lnSpc>
                <a:spcPct val="100000"/>
              </a:lnSpc>
              <a:spcBef>
                <a:spcPts val="0"/>
              </a:spcBef>
              <a:spcAft>
                <a:spcPts val="0"/>
              </a:spcAft>
              <a:buSzPts val="2100"/>
              <a:buNone/>
              <a:defRPr sz="2099"/>
            </a:lvl8pPr>
            <a:lvl9pPr lvl="8" algn="ctr">
              <a:lnSpc>
                <a:spcPct val="100000"/>
              </a:lnSpc>
              <a:spcBef>
                <a:spcPts val="0"/>
              </a:spcBef>
              <a:spcAft>
                <a:spcPts val="0"/>
              </a:spcAft>
              <a:buSzPts val="2100"/>
              <a:buNone/>
              <a:defRPr sz="2099"/>
            </a:lvl9pPr>
          </a:lstStyle>
          <a:p>
            <a:endParaRPr/>
          </a:p>
        </p:txBody>
      </p:sp>
      <p:sp>
        <p:nvSpPr>
          <p:cNvPr id="84" name="Google Shape;84;p21"/>
          <p:cNvSpPr txBox="1">
            <a:spLocks noGrp="1"/>
          </p:cNvSpPr>
          <p:nvPr>
            <p:ph type="body" idx="2"/>
          </p:nvPr>
        </p:nvSpPr>
        <p:spPr>
          <a:xfrm>
            <a:off x="6584285" y="965433"/>
            <a:ext cx="5114668" cy="4926800"/>
          </a:xfrm>
          <a:prstGeom prst="rect">
            <a:avLst/>
          </a:prstGeom>
          <a:noFill/>
          <a:ln>
            <a:noFill/>
          </a:ln>
        </p:spPr>
        <p:txBody>
          <a:bodyPr spcFirstLastPara="1" anchor="ctr">
            <a:normAutofit/>
          </a:bodyPr>
          <a:lstStyle>
            <a:lvl1pPr marL="457071" lvl="0" indent="-342803" algn="l">
              <a:lnSpc>
                <a:spcPct val="115000"/>
              </a:lnSpc>
              <a:spcBef>
                <a:spcPts val="0"/>
              </a:spcBef>
              <a:spcAft>
                <a:spcPts val="0"/>
              </a:spcAft>
              <a:buSzPts val="1800"/>
              <a:buChar char="●"/>
              <a:defRPr/>
            </a:lvl1pPr>
            <a:lvl2pPr marL="914141" lvl="1" indent="-317411" algn="l">
              <a:lnSpc>
                <a:spcPct val="115000"/>
              </a:lnSpc>
              <a:spcBef>
                <a:spcPts val="0"/>
              </a:spcBef>
              <a:spcAft>
                <a:spcPts val="0"/>
              </a:spcAft>
              <a:buSzPts val="1400"/>
              <a:buChar char="○"/>
              <a:defRPr/>
            </a:lvl2pPr>
            <a:lvl3pPr marL="1371212" lvl="2" indent="-317411" algn="l">
              <a:lnSpc>
                <a:spcPct val="115000"/>
              </a:lnSpc>
              <a:spcBef>
                <a:spcPts val="0"/>
              </a:spcBef>
              <a:spcAft>
                <a:spcPts val="0"/>
              </a:spcAft>
              <a:buSzPts val="1400"/>
              <a:buChar char="■"/>
              <a:defRPr/>
            </a:lvl3pPr>
            <a:lvl4pPr marL="1828281" lvl="3" indent="-317411" algn="l">
              <a:lnSpc>
                <a:spcPct val="115000"/>
              </a:lnSpc>
              <a:spcBef>
                <a:spcPts val="0"/>
              </a:spcBef>
              <a:spcAft>
                <a:spcPts val="0"/>
              </a:spcAft>
              <a:buSzPts val="1400"/>
              <a:buChar char="●"/>
              <a:defRPr/>
            </a:lvl4pPr>
            <a:lvl5pPr marL="2285352" lvl="4" indent="-317411" algn="l">
              <a:lnSpc>
                <a:spcPct val="115000"/>
              </a:lnSpc>
              <a:spcBef>
                <a:spcPts val="0"/>
              </a:spcBef>
              <a:spcAft>
                <a:spcPts val="0"/>
              </a:spcAft>
              <a:buSzPts val="1400"/>
              <a:buChar char="○"/>
              <a:defRPr/>
            </a:lvl5pPr>
            <a:lvl6pPr marL="2742423" lvl="5" indent="-317411" algn="l">
              <a:lnSpc>
                <a:spcPct val="115000"/>
              </a:lnSpc>
              <a:spcBef>
                <a:spcPts val="0"/>
              </a:spcBef>
              <a:spcAft>
                <a:spcPts val="0"/>
              </a:spcAft>
              <a:buSzPts val="1400"/>
              <a:buChar char="■"/>
              <a:defRPr/>
            </a:lvl6pPr>
            <a:lvl7pPr marL="3199493" lvl="6" indent="-317411" algn="l">
              <a:lnSpc>
                <a:spcPct val="115000"/>
              </a:lnSpc>
              <a:spcBef>
                <a:spcPts val="0"/>
              </a:spcBef>
              <a:spcAft>
                <a:spcPts val="0"/>
              </a:spcAft>
              <a:buSzPts val="1400"/>
              <a:buChar char="●"/>
              <a:defRPr/>
            </a:lvl7pPr>
            <a:lvl8pPr marL="3656564" lvl="7" indent="-317411" algn="l">
              <a:lnSpc>
                <a:spcPct val="115000"/>
              </a:lnSpc>
              <a:spcBef>
                <a:spcPts val="0"/>
              </a:spcBef>
              <a:spcAft>
                <a:spcPts val="0"/>
              </a:spcAft>
              <a:buSzPts val="1400"/>
              <a:buChar char="○"/>
              <a:defRPr/>
            </a:lvl8pPr>
            <a:lvl9pPr marL="4113634" lvl="8" indent="-317411" algn="l">
              <a:lnSpc>
                <a:spcPct val="115000"/>
              </a:lnSpc>
              <a:spcBef>
                <a:spcPts val="0"/>
              </a:spcBef>
              <a:spcAft>
                <a:spcPts val="0"/>
              </a:spcAft>
              <a:buSzPts val="1400"/>
              <a:buChar char="■"/>
              <a:defRPr/>
            </a:lvl9pPr>
          </a:lstStyle>
          <a:p>
            <a:endParaRPr/>
          </a:p>
        </p:txBody>
      </p:sp>
      <p:sp>
        <p:nvSpPr>
          <p:cNvPr id="6" name="Google Shape;85;p21"/>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395E93AA-BF0B-46C9-95CE-FD06A67B3232}" type="slidenum">
              <a:rPr lang="es-419"/>
              <a:pPr>
                <a:defRPr/>
              </a:pPr>
              <a:t>‹Nº›</a:t>
            </a:fld>
            <a:endParaRPr dirty="0"/>
          </a:p>
        </p:txBody>
      </p:sp>
    </p:spTree>
    <p:extLst>
      <p:ext uri="{BB962C8B-B14F-4D97-AF65-F5344CB8AC3E}">
        <p14:creationId xmlns:p14="http://schemas.microsoft.com/office/powerpoint/2010/main" val="14992721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415493" y="5640767"/>
            <a:ext cx="7996317" cy="806800"/>
          </a:xfrm>
          <a:prstGeom prst="rect">
            <a:avLst/>
          </a:prstGeom>
          <a:noFill/>
          <a:ln>
            <a:noFill/>
          </a:ln>
        </p:spPr>
        <p:txBody>
          <a:bodyPr spcFirstLastPara="1" anchor="ctr">
            <a:normAutofit/>
          </a:bodyPr>
          <a:lstStyle>
            <a:lvl1pPr marL="457071" lvl="0" indent="-228535" algn="l">
              <a:lnSpc>
                <a:spcPct val="100000"/>
              </a:lnSpc>
              <a:spcBef>
                <a:spcPts val="0"/>
              </a:spcBef>
              <a:spcAft>
                <a:spcPts val="0"/>
              </a:spcAft>
              <a:buSzPts val="1800"/>
              <a:buNone/>
              <a:defRPr/>
            </a:lvl1pPr>
          </a:lstStyle>
          <a:p>
            <a:endParaRPr/>
          </a:p>
        </p:txBody>
      </p:sp>
      <p:sp>
        <p:nvSpPr>
          <p:cNvPr id="3" name="Google Shape;88;p22"/>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CF603C15-6A7F-4597-ACEF-1646676C2F93}" type="slidenum">
              <a:rPr lang="es-419"/>
              <a:pPr>
                <a:defRPr/>
              </a:pPr>
              <a:t>‹Nº›</a:t>
            </a:fld>
            <a:endParaRPr dirty="0"/>
          </a:p>
        </p:txBody>
      </p:sp>
    </p:spTree>
    <p:extLst>
      <p:ext uri="{BB962C8B-B14F-4D97-AF65-F5344CB8AC3E}">
        <p14:creationId xmlns:p14="http://schemas.microsoft.com/office/powerpoint/2010/main" val="1706141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9"/>
        <p:cNvGrpSpPr/>
        <p:nvPr/>
      </p:nvGrpSpPr>
      <p:grpSpPr>
        <a:xfrm>
          <a:off x="0" y="0"/>
          <a:ext cx="0" cy="0"/>
          <a:chOff x="0" y="0"/>
          <a:chExt cx="0" cy="0"/>
        </a:xfrm>
      </p:grpSpPr>
      <p:sp>
        <p:nvSpPr>
          <p:cNvPr id="90" name="Google Shape;90;p23"/>
          <p:cNvSpPr txBox="1">
            <a:spLocks noGrp="1"/>
          </p:cNvSpPr>
          <p:nvPr>
            <p:ph type="title"/>
          </p:nvPr>
        </p:nvSpPr>
        <p:spPr>
          <a:xfrm>
            <a:off x="415492" y="1474833"/>
            <a:ext cx="11357841" cy="2618000"/>
          </a:xfrm>
          <a:prstGeom prst="rect">
            <a:avLst/>
          </a:prstGeom>
          <a:noFill/>
          <a:ln>
            <a:noFill/>
          </a:ln>
        </p:spPr>
        <p:txBody>
          <a:bodyPr spcFirstLastPara="1" anchor="b">
            <a:normAutofit/>
          </a:bodyPr>
          <a:lstStyle>
            <a:lvl1pPr lvl="0" algn="ctr">
              <a:lnSpc>
                <a:spcPct val="100000"/>
              </a:lnSpc>
              <a:spcBef>
                <a:spcPts val="0"/>
              </a:spcBef>
              <a:spcAft>
                <a:spcPts val="0"/>
              </a:spcAft>
              <a:buSzPts val="12000"/>
              <a:buNone/>
              <a:defRPr sz="11996"/>
            </a:lvl1pPr>
            <a:lvl2pPr lvl="1" algn="ctr">
              <a:lnSpc>
                <a:spcPct val="100000"/>
              </a:lnSpc>
              <a:spcBef>
                <a:spcPts val="0"/>
              </a:spcBef>
              <a:spcAft>
                <a:spcPts val="0"/>
              </a:spcAft>
              <a:buSzPts val="12000"/>
              <a:buNone/>
              <a:defRPr sz="11996"/>
            </a:lvl2pPr>
            <a:lvl3pPr lvl="2" algn="ctr">
              <a:lnSpc>
                <a:spcPct val="100000"/>
              </a:lnSpc>
              <a:spcBef>
                <a:spcPts val="0"/>
              </a:spcBef>
              <a:spcAft>
                <a:spcPts val="0"/>
              </a:spcAft>
              <a:buSzPts val="12000"/>
              <a:buNone/>
              <a:defRPr sz="11996"/>
            </a:lvl3pPr>
            <a:lvl4pPr lvl="3" algn="ctr">
              <a:lnSpc>
                <a:spcPct val="100000"/>
              </a:lnSpc>
              <a:spcBef>
                <a:spcPts val="0"/>
              </a:spcBef>
              <a:spcAft>
                <a:spcPts val="0"/>
              </a:spcAft>
              <a:buSzPts val="12000"/>
              <a:buNone/>
              <a:defRPr sz="11996"/>
            </a:lvl4pPr>
            <a:lvl5pPr lvl="4" algn="ctr">
              <a:lnSpc>
                <a:spcPct val="100000"/>
              </a:lnSpc>
              <a:spcBef>
                <a:spcPts val="0"/>
              </a:spcBef>
              <a:spcAft>
                <a:spcPts val="0"/>
              </a:spcAft>
              <a:buSzPts val="12000"/>
              <a:buNone/>
              <a:defRPr sz="11996"/>
            </a:lvl5pPr>
            <a:lvl6pPr lvl="5" algn="ctr">
              <a:lnSpc>
                <a:spcPct val="100000"/>
              </a:lnSpc>
              <a:spcBef>
                <a:spcPts val="0"/>
              </a:spcBef>
              <a:spcAft>
                <a:spcPts val="0"/>
              </a:spcAft>
              <a:buSzPts val="12000"/>
              <a:buNone/>
              <a:defRPr sz="11996"/>
            </a:lvl6pPr>
            <a:lvl7pPr lvl="6" algn="ctr">
              <a:lnSpc>
                <a:spcPct val="100000"/>
              </a:lnSpc>
              <a:spcBef>
                <a:spcPts val="0"/>
              </a:spcBef>
              <a:spcAft>
                <a:spcPts val="0"/>
              </a:spcAft>
              <a:buSzPts val="12000"/>
              <a:buNone/>
              <a:defRPr sz="11996"/>
            </a:lvl7pPr>
            <a:lvl8pPr lvl="7" algn="ctr">
              <a:lnSpc>
                <a:spcPct val="100000"/>
              </a:lnSpc>
              <a:spcBef>
                <a:spcPts val="0"/>
              </a:spcBef>
              <a:spcAft>
                <a:spcPts val="0"/>
              </a:spcAft>
              <a:buSzPts val="12000"/>
              <a:buNone/>
              <a:defRPr sz="11996"/>
            </a:lvl8pPr>
            <a:lvl9pPr lvl="8" algn="ctr">
              <a:lnSpc>
                <a:spcPct val="100000"/>
              </a:lnSpc>
              <a:spcBef>
                <a:spcPts val="0"/>
              </a:spcBef>
              <a:spcAft>
                <a:spcPts val="0"/>
              </a:spcAft>
              <a:buSzPts val="12000"/>
              <a:buNone/>
              <a:defRPr sz="11996"/>
            </a:lvl9pPr>
          </a:lstStyle>
          <a:p>
            <a:r>
              <a:rPr lang="es-ES" smtClean="0"/>
              <a:t>Haga clic para modificar el estilo de título del patrón</a:t>
            </a:r>
            <a:endParaRPr/>
          </a:p>
        </p:txBody>
      </p:sp>
      <p:sp>
        <p:nvSpPr>
          <p:cNvPr id="91" name="Google Shape;91;p23"/>
          <p:cNvSpPr txBox="1">
            <a:spLocks noGrp="1"/>
          </p:cNvSpPr>
          <p:nvPr>
            <p:ph type="body" idx="1"/>
          </p:nvPr>
        </p:nvSpPr>
        <p:spPr>
          <a:xfrm>
            <a:off x="415492" y="4202967"/>
            <a:ext cx="11357841" cy="1734400"/>
          </a:xfrm>
          <a:prstGeom prst="rect">
            <a:avLst/>
          </a:prstGeom>
          <a:noFill/>
          <a:ln>
            <a:noFill/>
          </a:ln>
        </p:spPr>
        <p:txBody>
          <a:bodyPr spcFirstLastPara="1">
            <a:normAutofit/>
          </a:bodyPr>
          <a:lstStyle>
            <a:lvl1pPr marL="457071" lvl="0" indent="-342803" algn="ctr">
              <a:lnSpc>
                <a:spcPct val="115000"/>
              </a:lnSpc>
              <a:spcBef>
                <a:spcPts val="0"/>
              </a:spcBef>
              <a:spcAft>
                <a:spcPts val="0"/>
              </a:spcAft>
              <a:buSzPts val="1800"/>
              <a:buChar char="●"/>
              <a:defRPr/>
            </a:lvl1pPr>
            <a:lvl2pPr marL="914141" lvl="1" indent="-317411" algn="ctr">
              <a:lnSpc>
                <a:spcPct val="115000"/>
              </a:lnSpc>
              <a:spcBef>
                <a:spcPts val="0"/>
              </a:spcBef>
              <a:spcAft>
                <a:spcPts val="0"/>
              </a:spcAft>
              <a:buSzPts val="1400"/>
              <a:buChar char="○"/>
              <a:defRPr/>
            </a:lvl2pPr>
            <a:lvl3pPr marL="1371212" lvl="2" indent="-317411" algn="ctr">
              <a:lnSpc>
                <a:spcPct val="115000"/>
              </a:lnSpc>
              <a:spcBef>
                <a:spcPts val="0"/>
              </a:spcBef>
              <a:spcAft>
                <a:spcPts val="0"/>
              </a:spcAft>
              <a:buSzPts val="1400"/>
              <a:buChar char="■"/>
              <a:defRPr/>
            </a:lvl3pPr>
            <a:lvl4pPr marL="1828281" lvl="3" indent="-317411" algn="ctr">
              <a:lnSpc>
                <a:spcPct val="115000"/>
              </a:lnSpc>
              <a:spcBef>
                <a:spcPts val="0"/>
              </a:spcBef>
              <a:spcAft>
                <a:spcPts val="0"/>
              </a:spcAft>
              <a:buSzPts val="1400"/>
              <a:buChar char="●"/>
              <a:defRPr/>
            </a:lvl4pPr>
            <a:lvl5pPr marL="2285352" lvl="4" indent="-317411" algn="ctr">
              <a:lnSpc>
                <a:spcPct val="115000"/>
              </a:lnSpc>
              <a:spcBef>
                <a:spcPts val="0"/>
              </a:spcBef>
              <a:spcAft>
                <a:spcPts val="0"/>
              </a:spcAft>
              <a:buSzPts val="1400"/>
              <a:buChar char="○"/>
              <a:defRPr/>
            </a:lvl5pPr>
            <a:lvl6pPr marL="2742423" lvl="5" indent="-317411" algn="ctr">
              <a:lnSpc>
                <a:spcPct val="115000"/>
              </a:lnSpc>
              <a:spcBef>
                <a:spcPts val="0"/>
              </a:spcBef>
              <a:spcAft>
                <a:spcPts val="0"/>
              </a:spcAft>
              <a:buSzPts val="1400"/>
              <a:buChar char="■"/>
              <a:defRPr/>
            </a:lvl6pPr>
            <a:lvl7pPr marL="3199493" lvl="6" indent="-317411" algn="ctr">
              <a:lnSpc>
                <a:spcPct val="115000"/>
              </a:lnSpc>
              <a:spcBef>
                <a:spcPts val="0"/>
              </a:spcBef>
              <a:spcAft>
                <a:spcPts val="0"/>
              </a:spcAft>
              <a:buSzPts val="1400"/>
              <a:buChar char="●"/>
              <a:defRPr/>
            </a:lvl7pPr>
            <a:lvl8pPr marL="3656564" lvl="7" indent="-317411" algn="ctr">
              <a:lnSpc>
                <a:spcPct val="115000"/>
              </a:lnSpc>
              <a:spcBef>
                <a:spcPts val="0"/>
              </a:spcBef>
              <a:spcAft>
                <a:spcPts val="0"/>
              </a:spcAft>
              <a:buSzPts val="1400"/>
              <a:buChar char="○"/>
              <a:defRPr/>
            </a:lvl8pPr>
            <a:lvl9pPr marL="4113634" lvl="8" indent="-317411" algn="ctr">
              <a:lnSpc>
                <a:spcPct val="115000"/>
              </a:lnSpc>
              <a:spcBef>
                <a:spcPts val="0"/>
              </a:spcBef>
              <a:spcAft>
                <a:spcPts val="0"/>
              </a:spcAft>
              <a:buSzPts val="1400"/>
              <a:buChar char="■"/>
              <a:defRPr/>
            </a:lvl9pPr>
          </a:lstStyle>
          <a:p>
            <a:endParaRPr/>
          </a:p>
        </p:txBody>
      </p:sp>
      <p:sp>
        <p:nvSpPr>
          <p:cNvPr id="4" name="Google Shape;92;p23"/>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B1CAEA98-C5F1-4531-9B81-EC548A16AEC8}" type="slidenum">
              <a:rPr lang="es-419"/>
              <a:pPr>
                <a:defRPr/>
              </a:pPr>
              <a:t>‹Nº›</a:t>
            </a:fld>
            <a:endParaRPr dirty="0"/>
          </a:p>
        </p:txBody>
      </p:sp>
    </p:spTree>
    <p:extLst>
      <p:ext uri="{BB962C8B-B14F-4D97-AF65-F5344CB8AC3E}">
        <p14:creationId xmlns:p14="http://schemas.microsoft.com/office/powerpoint/2010/main" val="7435237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2" name="Google Shape;94;p24"/>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15444983-ECFD-406E-8C7D-3773EA2A6F2B}" type="slidenum">
              <a:rPr lang="es-419"/>
              <a:pPr>
                <a:defRPr/>
              </a:pPr>
              <a:t>‹Nº›</a:t>
            </a:fld>
            <a:endParaRPr dirty="0"/>
          </a:p>
        </p:txBody>
      </p:sp>
    </p:spTree>
    <p:extLst>
      <p:ext uri="{BB962C8B-B14F-4D97-AF65-F5344CB8AC3E}">
        <p14:creationId xmlns:p14="http://schemas.microsoft.com/office/powerpoint/2010/main" val="1387865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609441" y="1600202"/>
            <a:ext cx="5383398" cy="4525963"/>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6195986" y="1600202"/>
            <a:ext cx="5383398" cy="4525963"/>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708E816A-2F0D-4DC2-8D17-0A912D1D09D6}" type="datetime1">
              <a:rPr lang="es-ES" smtClean="0"/>
              <a:t>04/08/2026</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4198156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609441" y="1535114"/>
            <a:ext cx="5385514" cy="639762"/>
          </a:xfrm>
        </p:spPr>
        <p:txBody>
          <a:bodyPr anchor="b"/>
          <a:lstStyle>
            <a:lvl1pPr marL="0" indent="0">
              <a:buNone/>
              <a:defRPr sz="3200" b="1"/>
            </a:lvl1pPr>
            <a:lvl2pPr marL="614751" indent="0">
              <a:buNone/>
              <a:defRPr sz="2700" b="1"/>
            </a:lvl2pPr>
            <a:lvl3pPr marL="1229502" indent="0">
              <a:buNone/>
              <a:defRPr sz="2400" b="1"/>
            </a:lvl3pPr>
            <a:lvl4pPr marL="1844253" indent="0">
              <a:buNone/>
              <a:defRPr sz="2200" b="1"/>
            </a:lvl4pPr>
            <a:lvl5pPr marL="2459004" indent="0">
              <a:buNone/>
              <a:defRPr sz="2200" b="1"/>
            </a:lvl5pPr>
            <a:lvl6pPr marL="3073756" indent="0">
              <a:buNone/>
              <a:defRPr sz="2200" b="1"/>
            </a:lvl6pPr>
            <a:lvl7pPr marL="3688507" indent="0">
              <a:buNone/>
              <a:defRPr sz="2200" b="1"/>
            </a:lvl7pPr>
            <a:lvl8pPr marL="4303258" indent="0">
              <a:buNone/>
              <a:defRPr sz="2200" b="1"/>
            </a:lvl8pPr>
            <a:lvl9pPr marL="4918009" indent="0">
              <a:buNone/>
              <a:defRPr sz="22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609441" y="2174875"/>
            <a:ext cx="5385514" cy="3951288"/>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6191756" y="1535114"/>
            <a:ext cx="5387630" cy="639762"/>
          </a:xfrm>
        </p:spPr>
        <p:txBody>
          <a:bodyPr anchor="b"/>
          <a:lstStyle>
            <a:lvl1pPr marL="0" indent="0">
              <a:buNone/>
              <a:defRPr sz="3200" b="1"/>
            </a:lvl1pPr>
            <a:lvl2pPr marL="614751" indent="0">
              <a:buNone/>
              <a:defRPr sz="2700" b="1"/>
            </a:lvl2pPr>
            <a:lvl3pPr marL="1229502" indent="0">
              <a:buNone/>
              <a:defRPr sz="2400" b="1"/>
            </a:lvl3pPr>
            <a:lvl4pPr marL="1844253" indent="0">
              <a:buNone/>
              <a:defRPr sz="2200" b="1"/>
            </a:lvl4pPr>
            <a:lvl5pPr marL="2459004" indent="0">
              <a:buNone/>
              <a:defRPr sz="2200" b="1"/>
            </a:lvl5pPr>
            <a:lvl6pPr marL="3073756" indent="0">
              <a:buNone/>
              <a:defRPr sz="2200" b="1"/>
            </a:lvl6pPr>
            <a:lvl7pPr marL="3688507" indent="0">
              <a:buNone/>
              <a:defRPr sz="2200" b="1"/>
            </a:lvl7pPr>
            <a:lvl8pPr marL="4303258" indent="0">
              <a:buNone/>
              <a:defRPr sz="2200" b="1"/>
            </a:lvl8pPr>
            <a:lvl9pPr marL="4918009" indent="0">
              <a:buNone/>
              <a:defRPr sz="22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6191756" y="2174875"/>
            <a:ext cx="5387630" cy="3951288"/>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F35033E1-9491-4884-8E96-860848B8FE45}" type="datetime1">
              <a:rPr lang="es-ES" smtClean="0"/>
              <a:t>04/08/2026</a:t>
            </a:fld>
            <a:endParaRPr lang="es-ES" dirty="0"/>
          </a:p>
        </p:txBody>
      </p:sp>
      <p:sp>
        <p:nvSpPr>
          <p:cNvPr id="8" name="Marcador de pie de página 7"/>
          <p:cNvSpPr>
            <a:spLocks noGrp="1"/>
          </p:cNvSpPr>
          <p:nvPr>
            <p:ph type="ftr" sz="quarter" idx="11"/>
          </p:nvPr>
        </p:nvSpPr>
        <p:spPr/>
        <p:txBody>
          <a:bodyPr/>
          <a:lstStyle/>
          <a:p>
            <a:endParaRPr lang="es-ES" dirty="0"/>
          </a:p>
        </p:txBody>
      </p:sp>
      <p:sp>
        <p:nvSpPr>
          <p:cNvPr id="9" name="Marcador de número de diapositiva 8"/>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35948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24F2287F-6FD9-4D9B-AB79-8EC309B58DB2}" type="datetime1">
              <a:rPr lang="es-ES" smtClean="0"/>
              <a:t>04/08/2026</a:t>
            </a:fld>
            <a:endParaRPr lang="es-ES" dirty="0"/>
          </a:p>
        </p:txBody>
      </p:sp>
      <p:sp>
        <p:nvSpPr>
          <p:cNvPr id="4" name="Marcador de pie de página 3"/>
          <p:cNvSpPr>
            <a:spLocks noGrp="1"/>
          </p:cNvSpPr>
          <p:nvPr>
            <p:ph type="ftr" sz="quarter" idx="11"/>
          </p:nvPr>
        </p:nvSpPr>
        <p:spPr/>
        <p:txBody>
          <a:bodyPr/>
          <a:lstStyle/>
          <a:p>
            <a:endParaRPr lang="es-ES" dirty="0"/>
          </a:p>
        </p:txBody>
      </p:sp>
      <p:sp>
        <p:nvSpPr>
          <p:cNvPr id="5" name="Marcador de número de diapositiva 4"/>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1076143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D9D96CC-8A72-4C02-ACFA-59EC0C7FA23C}" type="datetime1">
              <a:rPr lang="es-ES" smtClean="0"/>
              <a:t>04/08/2026</a:t>
            </a:fld>
            <a:endParaRPr lang="es-ES" dirty="0"/>
          </a:p>
        </p:txBody>
      </p:sp>
      <p:sp>
        <p:nvSpPr>
          <p:cNvPr id="3" name="Marcador de pie de página 2"/>
          <p:cNvSpPr>
            <a:spLocks noGrp="1"/>
          </p:cNvSpPr>
          <p:nvPr>
            <p:ph type="ftr" sz="quarter" idx="11"/>
          </p:nvPr>
        </p:nvSpPr>
        <p:spPr/>
        <p:txBody>
          <a:bodyPr/>
          <a:lstStyle/>
          <a:p>
            <a:endParaRPr lang="es-ES" dirty="0"/>
          </a:p>
        </p:txBody>
      </p:sp>
      <p:sp>
        <p:nvSpPr>
          <p:cNvPr id="4" name="Marcador de número de diapositiva 3"/>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700549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09444" y="273049"/>
            <a:ext cx="4010039" cy="1162051"/>
          </a:xfrm>
        </p:spPr>
        <p:txBody>
          <a:bodyPr anchor="b"/>
          <a:lstStyle>
            <a:lvl1pPr algn="l">
              <a:defRPr sz="2700" b="1"/>
            </a:lvl1pPr>
          </a:lstStyle>
          <a:p>
            <a:r>
              <a:rPr lang="es-ES_tradnl" smtClean="0"/>
              <a:t>Clic para editar título</a:t>
            </a:r>
            <a:endParaRPr lang="es-ES"/>
          </a:p>
        </p:txBody>
      </p:sp>
      <p:sp>
        <p:nvSpPr>
          <p:cNvPr id="3" name="Marcador de contenido 2"/>
          <p:cNvSpPr>
            <a:spLocks noGrp="1"/>
          </p:cNvSpPr>
          <p:nvPr>
            <p:ph idx="1"/>
          </p:nvPr>
        </p:nvSpPr>
        <p:spPr>
          <a:xfrm>
            <a:off x="4765492" y="273051"/>
            <a:ext cx="6813892" cy="5853114"/>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609444" y="1435102"/>
            <a:ext cx="4010039" cy="4691063"/>
          </a:xfrm>
        </p:spPr>
        <p:txBody>
          <a:bodyPr/>
          <a:lstStyle>
            <a:lvl1pPr marL="0" indent="0">
              <a:buNone/>
              <a:defRPr sz="1900"/>
            </a:lvl1pPr>
            <a:lvl2pPr marL="614751" indent="0">
              <a:buNone/>
              <a:defRPr sz="1600"/>
            </a:lvl2pPr>
            <a:lvl3pPr marL="1229502" indent="0">
              <a:buNone/>
              <a:defRPr sz="1300"/>
            </a:lvl3pPr>
            <a:lvl4pPr marL="1844253" indent="0">
              <a:buNone/>
              <a:defRPr sz="1200"/>
            </a:lvl4pPr>
            <a:lvl5pPr marL="2459004" indent="0">
              <a:buNone/>
              <a:defRPr sz="1200"/>
            </a:lvl5pPr>
            <a:lvl6pPr marL="3073756" indent="0">
              <a:buNone/>
              <a:defRPr sz="1200"/>
            </a:lvl6pPr>
            <a:lvl7pPr marL="3688507" indent="0">
              <a:buNone/>
              <a:defRPr sz="1200"/>
            </a:lvl7pPr>
            <a:lvl8pPr marL="4303258" indent="0">
              <a:buNone/>
              <a:defRPr sz="1200"/>
            </a:lvl8pPr>
            <a:lvl9pPr marL="4918009" indent="0">
              <a:buNone/>
              <a:defRPr sz="12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015F5DFA-029C-4DB1-8E73-DE0DEC9B6C81}" type="datetime1">
              <a:rPr lang="es-ES" smtClean="0"/>
              <a:t>04/08/2026</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3528064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2389096" y="4800600"/>
            <a:ext cx="7313295" cy="566738"/>
          </a:xfrm>
        </p:spPr>
        <p:txBody>
          <a:bodyPr anchor="b"/>
          <a:lstStyle>
            <a:lvl1pPr algn="l">
              <a:defRPr sz="27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2389096" y="612775"/>
            <a:ext cx="7313295" cy="4114800"/>
          </a:xfrm>
        </p:spPr>
        <p:txBody>
          <a:bodyPr/>
          <a:lstStyle>
            <a:lvl1pPr marL="0" indent="0">
              <a:buNone/>
              <a:defRPr sz="4300"/>
            </a:lvl1pPr>
            <a:lvl2pPr marL="614751" indent="0">
              <a:buNone/>
              <a:defRPr sz="3800"/>
            </a:lvl2pPr>
            <a:lvl3pPr marL="1229502" indent="0">
              <a:buNone/>
              <a:defRPr sz="3200"/>
            </a:lvl3pPr>
            <a:lvl4pPr marL="1844253" indent="0">
              <a:buNone/>
              <a:defRPr sz="2700"/>
            </a:lvl4pPr>
            <a:lvl5pPr marL="2459004" indent="0">
              <a:buNone/>
              <a:defRPr sz="2700"/>
            </a:lvl5pPr>
            <a:lvl6pPr marL="3073756" indent="0">
              <a:buNone/>
              <a:defRPr sz="2700"/>
            </a:lvl6pPr>
            <a:lvl7pPr marL="3688507" indent="0">
              <a:buNone/>
              <a:defRPr sz="2700"/>
            </a:lvl7pPr>
            <a:lvl8pPr marL="4303258" indent="0">
              <a:buNone/>
              <a:defRPr sz="2700"/>
            </a:lvl8pPr>
            <a:lvl9pPr marL="4918009" indent="0">
              <a:buNone/>
              <a:defRPr sz="2700"/>
            </a:lvl9pPr>
          </a:lstStyle>
          <a:p>
            <a:endParaRPr lang="es-ES" dirty="0"/>
          </a:p>
        </p:txBody>
      </p:sp>
      <p:sp>
        <p:nvSpPr>
          <p:cNvPr id="4" name="Marcador de texto 3"/>
          <p:cNvSpPr>
            <a:spLocks noGrp="1"/>
          </p:cNvSpPr>
          <p:nvPr>
            <p:ph type="body" sz="half" idx="2"/>
          </p:nvPr>
        </p:nvSpPr>
        <p:spPr>
          <a:xfrm>
            <a:off x="2389096" y="5367339"/>
            <a:ext cx="7313295" cy="804863"/>
          </a:xfrm>
        </p:spPr>
        <p:txBody>
          <a:bodyPr/>
          <a:lstStyle>
            <a:lvl1pPr marL="0" indent="0">
              <a:buNone/>
              <a:defRPr sz="1900"/>
            </a:lvl1pPr>
            <a:lvl2pPr marL="614751" indent="0">
              <a:buNone/>
              <a:defRPr sz="1600"/>
            </a:lvl2pPr>
            <a:lvl3pPr marL="1229502" indent="0">
              <a:buNone/>
              <a:defRPr sz="1300"/>
            </a:lvl3pPr>
            <a:lvl4pPr marL="1844253" indent="0">
              <a:buNone/>
              <a:defRPr sz="1200"/>
            </a:lvl4pPr>
            <a:lvl5pPr marL="2459004" indent="0">
              <a:buNone/>
              <a:defRPr sz="1200"/>
            </a:lvl5pPr>
            <a:lvl6pPr marL="3073756" indent="0">
              <a:buNone/>
              <a:defRPr sz="1200"/>
            </a:lvl6pPr>
            <a:lvl7pPr marL="3688507" indent="0">
              <a:buNone/>
              <a:defRPr sz="1200"/>
            </a:lvl7pPr>
            <a:lvl8pPr marL="4303258" indent="0">
              <a:buNone/>
              <a:defRPr sz="1200"/>
            </a:lvl8pPr>
            <a:lvl9pPr marL="4918009" indent="0">
              <a:buNone/>
              <a:defRPr sz="12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7417846F-D409-49FC-887A-A4485EE22FBE}" type="datetime1">
              <a:rPr lang="es-ES" smtClean="0"/>
              <a:t>04/08/2026</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39DE33B-29C3-A64D-9297-00A5A1600F58}" type="slidenum">
              <a:rPr lang="es-ES" smtClean="0"/>
              <a:t>‹Nº›</a:t>
            </a:fld>
            <a:endParaRPr lang="es-ES" dirty="0"/>
          </a:p>
        </p:txBody>
      </p:sp>
    </p:spTree>
    <p:extLst>
      <p:ext uri="{BB962C8B-B14F-4D97-AF65-F5344CB8AC3E}">
        <p14:creationId xmlns:p14="http://schemas.microsoft.com/office/powerpoint/2010/main" val="1250054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442" y="274639"/>
            <a:ext cx="10969943" cy="1143000"/>
          </a:xfrm>
          <a:prstGeom prst="rect">
            <a:avLst/>
          </a:prstGeom>
        </p:spPr>
        <p:txBody>
          <a:bodyPr vert="horz" lIns="122950" tIns="61475" rIns="122950" bIns="61475"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609442" y="1600202"/>
            <a:ext cx="10969943" cy="4525963"/>
          </a:xfrm>
          <a:prstGeom prst="rect">
            <a:avLst/>
          </a:prstGeom>
        </p:spPr>
        <p:txBody>
          <a:bodyPr vert="horz" lIns="122950" tIns="61475" rIns="122950" bIns="61475"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609441" y="6356351"/>
            <a:ext cx="2844059" cy="365125"/>
          </a:xfrm>
          <a:prstGeom prst="rect">
            <a:avLst/>
          </a:prstGeom>
        </p:spPr>
        <p:txBody>
          <a:bodyPr vert="horz" lIns="122950" tIns="61475" rIns="122950" bIns="61475" rtlCol="0" anchor="ctr"/>
          <a:lstStyle>
            <a:lvl1pPr algn="l">
              <a:defRPr sz="1600">
                <a:solidFill>
                  <a:schemeClr val="tx1">
                    <a:tint val="75000"/>
                  </a:schemeClr>
                </a:solidFill>
              </a:defRPr>
            </a:lvl1pPr>
          </a:lstStyle>
          <a:p>
            <a:fld id="{ECD754D4-021C-4541-88CB-3BE4F0DDDA0E}" type="datetime1">
              <a:rPr lang="es-ES" smtClean="0"/>
              <a:t>04/08/2026</a:t>
            </a:fld>
            <a:endParaRPr lang="es-ES" dirty="0"/>
          </a:p>
        </p:txBody>
      </p:sp>
      <p:sp>
        <p:nvSpPr>
          <p:cNvPr id="5" name="Marcador de pie de página 4"/>
          <p:cNvSpPr>
            <a:spLocks noGrp="1"/>
          </p:cNvSpPr>
          <p:nvPr>
            <p:ph type="ftr" sz="quarter" idx="3"/>
          </p:nvPr>
        </p:nvSpPr>
        <p:spPr>
          <a:xfrm>
            <a:off x="4164516" y="6356351"/>
            <a:ext cx="3859795" cy="365125"/>
          </a:xfrm>
          <a:prstGeom prst="rect">
            <a:avLst/>
          </a:prstGeom>
        </p:spPr>
        <p:txBody>
          <a:bodyPr vert="horz" lIns="122950" tIns="61475" rIns="122950" bIns="61475" rtlCol="0" anchor="ctr"/>
          <a:lstStyle>
            <a:lvl1pPr algn="ctr">
              <a:defRPr sz="1600">
                <a:solidFill>
                  <a:schemeClr val="tx1">
                    <a:tint val="75000"/>
                  </a:schemeClr>
                </a:solidFill>
              </a:defRPr>
            </a:lvl1pPr>
          </a:lstStyle>
          <a:p>
            <a:endParaRPr lang="es-ES" dirty="0"/>
          </a:p>
        </p:txBody>
      </p:sp>
      <p:sp>
        <p:nvSpPr>
          <p:cNvPr id="6" name="Marcador de número de diapositiva 5"/>
          <p:cNvSpPr>
            <a:spLocks noGrp="1"/>
          </p:cNvSpPr>
          <p:nvPr>
            <p:ph type="sldNum" sz="quarter" idx="4"/>
          </p:nvPr>
        </p:nvSpPr>
        <p:spPr>
          <a:xfrm>
            <a:off x="8735326" y="6356351"/>
            <a:ext cx="2844059" cy="365125"/>
          </a:xfrm>
          <a:prstGeom prst="rect">
            <a:avLst/>
          </a:prstGeom>
        </p:spPr>
        <p:txBody>
          <a:bodyPr vert="horz" lIns="122950" tIns="61475" rIns="122950" bIns="61475" rtlCol="0" anchor="ctr"/>
          <a:lstStyle>
            <a:lvl1pPr algn="r">
              <a:defRPr sz="1600">
                <a:solidFill>
                  <a:schemeClr val="tx1">
                    <a:tint val="75000"/>
                  </a:schemeClr>
                </a:solidFill>
              </a:defRPr>
            </a:lvl1pPr>
          </a:lstStyle>
          <a:p>
            <a:fld id="{339DE33B-29C3-A64D-9297-00A5A1600F58}" type="slidenum">
              <a:rPr lang="es-ES" smtClean="0"/>
              <a:t>‹Nº›</a:t>
            </a:fld>
            <a:endParaRPr lang="es-ES" dirty="0"/>
          </a:p>
        </p:txBody>
      </p:sp>
    </p:spTree>
    <p:extLst>
      <p:ext uri="{BB962C8B-B14F-4D97-AF65-F5344CB8AC3E}">
        <p14:creationId xmlns:p14="http://schemas.microsoft.com/office/powerpoint/2010/main" val="2253434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614751" rtl="0" eaLnBrk="1" latinLnBrk="0" hangingPunct="1">
        <a:spcBef>
          <a:spcPct val="0"/>
        </a:spcBef>
        <a:buNone/>
        <a:defRPr sz="5900" kern="1200">
          <a:solidFill>
            <a:schemeClr val="tx1"/>
          </a:solidFill>
          <a:latin typeface="+mj-lt"/>
          <a:ea typeface="+mj-ea"/>
          <a:cs typeface="+mj-cs"/>
        </a:defRPr>
      </a:lvl1pPr>
    </p:titleStyle>
    <p:bodyStyle>
      <a:lvl1pPr marL="461063" indent="-461063" algn="l" defTabSz="614751" rtl="0" eaLnBrk="1" latinLnBrk="0" hangingPunct="1">
        <a:spcBef>
          <a:spcPct val="20000"/>
        </a:spcBef>
        <a:buFont typeface="Arial"/>
        <a:buChar char="•"/>
        <a:defRPr sz="4300" kern="1200">
          <a:solidFill>
            <a:schemeClr val="tx1"/>
          </a:solidFill>
          <a:latin typeface="+mn-lt"/>
          <a:ea typeface="+mn-ea"/>
          <a:cs typeface="+mn-cs"/>
        </a:defRPr>
      </a:lvl1pPr>
      <a:lvl2pPr marL="998971" indent="-384219" algn="l" defTabSz="614751" rtl="0" eaLnBrk="1" latinLnBrk="0" hangingPunct="1">
        <a:spcBef>
          <a:spcPct val="20000"/>
        </a:spcBef>
        <a:buFont typeface="Arial"/>
        <a:buChar char="–"/>
        <a:defRPr sz="3800" kern="1200">
          <a:solidFill>
            <a:schemeClr val="tx1"/>
          </a:solidFill>
          <a:latin typeface="+mn-lt"/>
          <a:ea typeface="+mn-ea"/>
          <a:cs typeface="+mn-cs"/>
        </a:defRPr>
      </a:lvl2pPr>
      <a:lvl3pPr marL="1536878" indent="-307376" algn="l" defTabSz="614751" rtl="0" eaLnBrk="1" latinLnBrk="0" hangingPunct="1">
        <a:spcBef>
          <a:spcPct val="20000"/>
        </a:spcBef>
        <a:buFont typeface="Arial"/>
        <a:buChar char="•"/>
        <a:defRPr sz="3200" kern="1200">
          <a:solidFill>
            <a:schemeClr val="tx1"/>
          </a:solidFill>
          <a:latin typeface="+mn-lt"/>
          <a:ea typeface="+mn-ea"/>
          <a:cs typeface="+mn-cs"/>
        </a:defRPr>
      </a:lvl3pPr>
      <a:lvl4pPr marL="2151629" indent="-307376" algn="l" defTabSz="614751" rtl="0" eaLnBrk="1" latinLnBrk="0" hangingPunct="1">
        <a:spcBef>
          <a:spcPct val="20000"/>
        </a:spcBef>
        <a:buFont typeface="Arial"/>
        <a:buChar char="–"/>
        <a:defRPr sz="2700" kern="1200">
          <a:solidFill>
            <a:schemeClr val="tx1"/>
          </a:solidFill>
          <a:latin typeface="+mn-lt"/>
          <a:ea typeface="+mn-ea"/>
          <a:cs typeface="+mn-cs"/>
        </a:defRPr>
      </a:lvl4pPr>
      <a:lvl5pPr marL="2766380" indent="-307376" algn="l" defTabSz="614751" rtl="0" eaLnBrk="1" latinLnBrk="0" hangingPunct="1">
        <a:spcBef>
          <a:spcPct val="20000"/>
        </a:spcBef>
        <a:buFont typeface="Arial"/>
        <a:buChar char="»"/>
        <a:defRPr sz="2700" kern="1200">
          <a:solidFill>
            <a:schemeClr val="tx1"/>
          </a:solidFill>
          <a:latin typeface="+mn-lt"/>
          <a:ea typeface="+mn-ea"/>
          <a:cs typeface="+mn-cs"/>
        </a:defRPr>
      </a:lvl5pPr>
      <a:lvl6pPr marL="3381131" indent="-307376" algn="l" defTabSz="614751" rtl="0" eaLnBrk="1" latinLnBrk="0" hangingPunct="1">
        <a:spcBef>
          <a:spcPct val="20000"/>
        </a:spcBef>
        <a:buFont typeface="Arial"/>
        <a:buChar char="•"/>
        <a:defRPr sz="2700" kern="1200">
          <a:solidFill>
            <a:schemeClr val="tx1"/>
          </a:solidFill>
          <a:latin typeface="+mn-lt"/>
          <a:ea typeface="+mn-ea"/>
          <a:cs typeface="+mn-cs"/>
        </a:defRPr>
      </a:lvl6pPr>
      <a:lvl7pPr marL="3995882" indent="-307376" algn="l" defTabSz="614751" rtl="0" eaLnBrk="1" latinLnBrk="0" hangingPunct="1">
        <a:spcBef>
          <a:spcPct val="20000"/>
        </a:spcBef>
        <a:buFont typeface="Arial"/>
        <a:buChar char="•"/>
        <a:defRPr sz="2700" kern="1200">
          <a:solidFill>
            <a:schemeClr val="tx1"/>
          </a:solidFill>
          <a:latin typeface="+mn-lt"/>
          <a:ea typeface="+mn-ea"/>
          <a:cs typeface="+mn-cs"/>
        </a:defRPr>
      </a:lvl7pPr>
      <a:lvl8pPr marL="4610633" indent="-307376" algn="l" defTabSz="614751" rtl="0" eaLnBrk="1" latinLnBrk="0" hangingPunct="1">
        <a:spcBef>
          <a:spcPct val="20000"/>
        </a:spcBef>
        <a:buFont typeface="Arial"/>
        <a:buChar char="•"/>
        <a:defRPr sz="2700" kern="1200">
          <a:solidFill>
            <a:schemeClr val="tx1"/>
          </a:solidFill>
          <a:latin typeface="+mn-lt"/>
          <a:ea typeface="+mn-ea"/>
          <a:cs typeface="+mn-cs"/>
        </a:defRPr>
      </a:lvl8pPr>
      <a:lvl9pPr marL="5225385" indent="-307376" algn="l" defTabSz="614751" rtl="0" eaLnBrk="1" latinLnBrk="0" hangingPunct="1">
        <a:spcBef>
          <a:spcPct val="20000"/>
        </a:spcBef>
        <a:buFont typeface="Arial"/>
        <a:buChar char="•"/>
        <a:defRPr sz="2700" kern="1200">
          <a:solidFill>
            <a:schemeClr val="tx1"/>
          </a:solidFill>
          <a:latin typeface="+mn-lt"/>
          <a:ea typeface="+mn-ea"/>
          <a:cs typeface="+mn-cs"/>
        </a:defRPr>
      </a:lvl9pPr>
    </p:bodyStyle>
    <p:otherStyle>
      <a:defPPr>
        <a:defRPr lang="es-ES"/>
      </a:defPPr>
      <a:lvl1pPr marL="0" algn="l" defTabSz="614751" rtl="0" eaLnBrk="1" latinLnBrk="0" hangingPunct="1">
        <a:defRPr sz="2400" kern="1200">
          <a:solidFill>
            <a:schemeClr val="tx1"/>
          </a:solidFill>
          <a:latin typeface="+mn-lt"/>
          <a:ea typeface="+mn-ea"/>
          <a:cs typeface="+mn-cs"/>
        </a:defRPr>
      </a:lvl1pPr>
      <a:lvl2pPr marL="614751" algn="l" defTabSz="614751" rtl="0" eaLnBrk="1" latinLnBrk="0" hangingPunct="1">
        <a:defRPr sz="2400" kern="1200">
          <a:solidFill>
            <a:schemeClr val="tx1"/>
          </a:solidFill>
          <a:latin typeface="+mn-lt"/>
          <a:ea typeface="+mn-ea"/>
          <a:cs typeface="+mn-cs"/>
        </a:defRPr>
      </a:lvl2pPr>
      <a:lvl3pPr marL="1229502" algn="l" defTabSz="614751" rtl="0" eaLnBrk="1" latinLnBrk="0" hangingPunct="1">
        <a:defRPr sz="2400" kern="1200">
          <a:solidFill>
            <a:schemeClr val="tx1"/>
          </a:solidFill>
          <a:latin typeface="+mn-lt"/>
          <a:ea typeface="+mn-ea"/>
          <a:cs typeface="+mn-cs"/>
        </a:defRPr>
      </a:lvl3pPr>
      <a:lvl4pPr marL="1844253" algn="l" defTabSz="614751" rtl="0" eaLnBrk="1" latinLnBrk="0" hangingPunct="1">
        <a:defRPr sz="2400" kern="1200">
          <a:solidFill>
            <a:schemeClr val="tx1"/>
          </a:solidFill>
          <a:latin typeface="+mn-lt"/>
          <a:ea typeface="+mn-ea"/>
          <a:cs typeface="+mn-cs"/>
        </a:defRPr>
      </a:lvl4pPr>
      <a:lvl5pPr marL="2459004" algn="l" defTabSz="614751" rtl="0" eaLnBrk="1" latinLnBrk="0" hangingPunct="1">
        <a:defRPr sz="2400" kern="1200">
          <a:solidFill>
            <a:schemeClr val="tx1"/>
          </a:solidFill>
          <a:latin typeface="+mn-lt"/>
          <a:ea typeface="+mn-ea"/>
          <a:cs typeface="+mn-cs"/>
        </a:defRPr>
      </a:lvl5pPr>
      <a:lvl6pPr marL="3073756" algn="l" defTabSz="614751" rtl="0" eaLnBrk="1" latinLnBrk="0" hangingPunct="1">
        <a:defRPr sz="2400" kern="1200">
          <a:solidFill>
            <a:schemeClr val="tx1"/>
          </a:solidFill>
          <a:latin typeface="+mn-lt"/>
          <a:ea typeface="+mn-ea"/>
          <a:cs typeface="+mn-cs"/>
        </a:defRPr>
      </a:lvl6pPr>
      <a:lvl7pPr marL="3688507" algn="l" defTabSz="614751" rtl="0" eaLnBrk="1" latinLnBrk="0" hangingPunct="1">
        <a:defRPr sz="2400" kern="1200">
          <a:solidFill>
            <a:schemeClr val="tx1"/>
          </a:solidFill>
          <a:latin typeface="+mn-lt"/>
          <a:ea typeface="+mn-ea"/>
          <a:cs typeface="+mn-cs"/>
        </a:defRPr>
      </a:lvl7pPr>
      <a:lvl8pPr marL="4303258" algn="l" defTabSz="614751" rtl="0" eaLnBrk="1" latinLnBrk="0" hangingPunct="1">
        <a:defRPr sz="2400" kern="1200">
          <a:solidFill>
            <a:schemeClr val="tx1"/>
          </a:solidFill>
          <a:latin typeface="+mn-lt"/>
          <a:ea typeface="+mn-ea"/>
          <a:cs typeface="+mn-cs"/>
        </a:defRPr>
      </a:lvl8pPr>
      <a:lvl9pPr marL="4918009" algn="l" defTabSz="614751"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Google Shape;51;p13"/>
          <p:cNvSpPr txBox="1">
            <a:spLocks noGrp="1"/>
          </p:cNvSpPr>
          <p:nvPr>
            <p:ph type="title"/>
          </p:nvPr>
        </p:nvSpPr>
        <p:spPr bwMode="auto">
          <a:xfrm>
            <a:off x="414760" y="593725"/>
            <a:ext cx="11359308"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s-CL" altLang="es-CL" smtClean="0">
              <a:sym typeface="Arial" panose="020B0604020202020204" pitchFamily="34" charset="0"/>
            </a:endParaRPr>
          </a:p>
        </p:txBody>
      </p:sp>
      <p:sp>
        <p:nvSpPr>
          <p:cNvPr id="4099" name="Google Shape;52;p13"/>
          <p:cNvSpPr txBox="1">
            <a:spLocks noGrp="1"/>
          </p:cNvSpPr>
          <p:nvPr>
            <p:ph type="body" idx="1"/>
          </p:nvPr>
        </p:nvSpPr>
        <p:spPr bwMode="auto">
          <a:xfrm>
            <a:off x="414760" y="1536700"/>
            <a:ext cx="11359308"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s-CL" altLang="es-CL" smtClean="0">
              <a:sym typeface="Arial" panose="020B0604020202020204" pitchFamily="34" charset="0"/>
            </a:endParaRPr>
          </a:p>
        </p:txBody>
      </p:sp>
      <p:sp>
        <p:nvSpPr>
          <p:cNvPr id="4100" name="Google Shape;53;p13"/>
          <p:cNvSpPr txBox="1">
            <a:spLocks noGrp="1"/>
          </p:cNvSpPr>
          <p:nvPr>
            <p:ph type="sldNum" idx="12"/>
          </p:nvPr>
        </p:nvSpPr>
        <p:spPr bwMode="auto">
          <a:xfrm>
            <a:off x="11293712" y="6218242"/>
            <a:ext cx="73217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algn="r" defTabSz="685594" eaLnBrk="1" hangingPunct="1">
              <a:buClr>
                <a:srgbClr val="000000"/>
              </a:buClr>
              <a:buSzPts val="1000"/>
              <a:buFont typeface="Arial" panose="020B0604020202020204" pitchFamily="34" charset="0"/>
              <a:buNone/>
              <a:defRPr sz="750">
                <a:solidFill>
                  <a:srgbClr val="595959"/>
                </a:solidFill>
                <a:cs typeface="Arial" panose="020B0604020202020204" pitchFamily="34" charset="0"/>
                <a:sym typeface="Arial" panose="020B0604020202020204" pitchFamily="34" charset="0"/>
              </a:defRPr>
            </a:lvl1pPr>
          </a:lstStyle>
          <a:p>
            <a:pPr fontAlgn="base">
              <a:spcBef>
                <a:spcPct val="0"/>
              </a:spcBef>
              <a:spcAft>
                <a:spcPct val="0"/>
              </a:spcAft>
              <a:defRPr/>
            </a:pPr>
            <a:fld id="{4B28EEC2-44C6-41CC-817C-4B2681C580C8}" type="slidenum">
              <a:rPr lang="es-419" altLang="es-CL">
                <a:ea typeface="ヒラギノ角ゴ Pro W3" charset="-128"/>
              </a:rPr>
              <a:pPr fontAlgn="base">
                <a:spcBef>
                  <a:spcPct val="0"/>
                </a:spcBef>
                <a:spcAft>
                  <a:spcPct val="0"/>
                </a:spcAft>
                <a:defRPr/>
              </a:pPr>
              <a:t>‹Nº›</a:t>
            </a:fld>
            <a:endParaRPr lang="es-419" altLang="es-CL">
              <a:ea typeface="ヒラギノ角ゴ Pro W3" charset="-128"/>
            </a:endParaRPr>
          </a:p>
        </p:txBody>
      </p:sp>
    </p:spTree>
    <p:extLst>
      <p:ext uri="{BB962C8B-B14F-4D97-AF65-F5344CB8AC3E}">
        <p14:creationId xmlns:p14="http://schemas.microsoft.com/office/powerpoint/2010/main" val="222406820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Google Shape;51;p13"/>
          <p:cNvSpPr txBox="1">
            <a:spLocks noGrp="1"/>
          </p:cNvSpPr>
          <p:nvPr>
            <p:ph type="title"/>
          </p:nvPr>
        </p:nvSpPr>
        <p:spPr bwMode="auto">
          <a:xfrm>
            <a:off x="414759" y="593725"/>
            <a:ext cx="11359308"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s-CL" altLang="es-CL" smtClean="0">
              <a:sym typeface="Arial" panose="020B0604020202020204" pitchFamily="34" charset="0"/>
            </a:endParaRPr>
          </a:p>
        </p:txBody>
      </p:sp>
      <p:sp>
        <p:nvSpPr>
          <p:cNvPr id="4099" name="Google Shape;52;p13"/>
          <p:cNvSpPr txBox="1">
            <a:spLocks noGrp="1"/>
          </p:cNvSpPr>
          <p:nvPr>
            <p:ph type="body" idx="1"/>
          </p:nvPr>
        </p:nvSpPr>
        <p:spPr bwMode="auto">
          <a:xfrm>
            <a:off x="414759" y="1536700"/>
            <a:ext cx="11359308"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s-CL" altLang="es-CL" smtClean="0">
              <a:sym typeface="Arial" panose="020B0604020202020204" pitchFamily="34" charset="0"/>
            </a:endParaRPr>
          </a:p>
        </p:txBody>
      </p:sp>
      <p:sp>
        <p:nvSpPr>
          <p:cNvPr id="4100" name="Google Shape;53;p13"/>
          <p:cNvSpPr txBox="1">
            <a:spLocks noGrp="1"/>
          </p:cNvSpPr>
          <p:nvPr>
            <p:ph type="sldNum" idx="12"/>
          </p:nvPr>
        </p:nvSpPr>
        <p:spPr bwMode="auto">
          <a:xfrm>
            <a:off x="11293710" y="6218240"/>
            <a:ext cx="73217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algn="r" defTabSz="914126" eaLnBrk="1" hangingPunct="1">
              <a:buClr>
                <a:srgbClr val="000000"/>
              </a:buClr>
              <a:buSzPts val="1000"/>
              <a:buFont typeface="Arial" panose="020B0604020202020204" pitchFamily="34" charset="0"/>
              <a:buNone/>
              <a:defRPr sz="1000">
                <a:solidFill>
                  <a:srgbClr val="595959"/>
                </a:solidFill>
                <a:cs typeface="Arial" panose="020B0604020202020204" pitchFamily="34" charset="0"/>
                <a:sym typeface="Arial" panose="020B0604020202020204" pitchFamily="34" charset="0"/>
              </a:defRPr>
            </a:lvl1pPr>
          </a:lstStyle>
          <a:p>
            <a:pPr fontAlgn="base">
              <a:spcBef>
                <a:spcPct val="0"/>
              </a:spcBef>
              <a:spcAft>
                <a:spcPct val="0"/>
              </a:spcAft>
              <a:defRPr/>
            </a:pPr>
            <a:fld id="{4B28EEC2-44C6-41CC-817C-4B2681C580C8}" type="slidenum">
              <a:rPr lang="es-419" altLang="es-CL">
                <a:ea typeface="ヒラギノ角ゴ Pro W3" charset="-128"/>
              </a:rPr>
              <a:pPr fontAlgn="base">
                <a:spcBef>
                  <a:spcPct val="0"/>
                </a:spcBef>
                <a:spcAft>
                  <a:spcPct val="0"/>
                </a:spcAft>
                <a:defRPr/>
              </a:pPr>
              <a:t>‹Nº›</a:t>
            </a:fld>
            <a:endParaRPr lang="es-419" altLang="es-CL">
              <a:ea typeface="ヒラギノ角ゴ Pro W3" charset="-128"/>
            </a:endParaRPr>
          </a:p>
        </p:txBody>
      </p:sp>
    </p:spTree>
    <p:extLst>
      <p:ext uri="{BB962C8B-B14F-4D97-AF65-F5344CB8AC3E}">
        <p14:creationId xmlns:p14="http://schemas.microsoft.com/office/powerpoint/2010/main" val="2376189066"/>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Google Shape;99;p25" title="Primer Fondo PPT-2 .png"/>
          <p:cNvPicPr preferRelativeResize="0"/>
          <p:nvPr/>
        </p:nvPicPr>
        <p:blipFill>
          <a:blip r:embed="rId3"/>
          <a:stretch>
            <a:fillRect/>
          </a:stretch>
        </p:blipFill>
        <p:spPr>
          <a:xfrm>
            <a:off x="-1" y="893"/>
            <a:ext cx="12188825" cy="6856214"/>
          </a:xfrm>
          <a:prstGeom prst="rect">
            <a:avLst/>
          </a:prstGeom>
          <a:noFill/>
          <a:ln>
            <a:noFill/>
          </a:ln>
        </p:spPr>
      </p:pic>
      <p:sp>
        <p:nvSpPr>
          <p:cNvPr id="100" name="Google Shape;100;p25"/>
          <p:cNvSpPr txBox="1"/>
          <p:nvPr/>
        </p:nvSpPr>
        <p:spPr>
          <a:xfrm>
            <a:off x="-1" y="2035145"/>
            <a:ext cx="12188825" cy="1787852"/>
          </a:xfrm>
          <a:prstGeom prst="rect">
            <a:avLst/>
          </a:prstGeom>
          <a:noFill/>
          <a:ln>
            <a:noFill/>
          </a:ln>
        </p:spPr>
        <p:txBody>
          <a:bodyPr spcFirstLastPara="1" lIns="51418" tIns="25699" rIns="51418" bIns="25699">
            <a:normAutofit/>
          </a:bodyPr>
          <a:lstStyle/>
          <a:p>
            <a:pPr algn="ctr" defTabSz="685605">
              <a:buClr>
                <a:srgbClr val="000000"/>
              </a:buClr>
              <a:buSzPts val="3000"/>
              <a:defRPr/>
            </a:pPr>
            <a:r>
              <a:rPr lang="pt-BR" sz="3599" kern="0" dirty="0">
                <a:solidFill>
                  <a:srgbClr val="FFFFFF"/>
                </a:solidFill>
                <a:latin typeface="Segoe UI" panose="020B0502040204020203" pitchFamily="34" charset="0"/>
                <a:ea typeface="Verdana"/>
                <a:cs typeface="Segoe UI" panose="020B0502040204020203" pitchFamily="34" charset="0"/>
                <a:sym typeface="Verdana"/>
              </a:rPr>
              <a:t>Programa Inspectores Fiscales 2026 </a:t>
            </a:r>
          </a:p>
          <a:p>
            <a:pPr algn="ctr" defTabSz="685605">
              <a:buClr>
                <a:srgbClr val="000000"/>
              </a:buClr>
              <a:buSzPts val="3000"/>
              <a:defRPr/>
            </a:pPr>
            <a:r>
              <a:rPr lang="pt-BR" sz="2799" kern="0" dirty="0">
                <a:solidFill>
                  <a:srgbClr val="FFFFFF"/>
                </a:solidFill>
                <a:latin typeface="Segoe UI" panose="020B0502040204020203" pitchFamily="34" charset="0"/>
                <a:ea typeface="Verdana"/>
                <a:cs typeface="Segoe UI" panose="020B0502040204020203" pitchFamily="34" charset="0"/>
                <a:sym typeface="Verdana"/>
              </a:rPr>
              <a:t>Curso Inspección Fiscal II Marco Normativo</a:t>
            </a:r>
          </a:p>
          <a:p>
            <a:pPr algn="ctr" defTabSz="685605">
              <a:buClr>
                <a:srgbClr val="000000"/>
              </a:buClr>
              <a:buSzPts val="3000"/>
              <a:defRPr/>
            </a:pPr>
            <a:r>
              <a:rPr lang="pt-BR" sz="1999" kern="0" dirty="0">
                <a:solidFill>
                  <a:srgbClr val="FFFFFF"/>
                </a:solidFill>
                <a:latin typeface="Segoe UI" panose="020B0502040204020203" pitchFamily="34" charset="0"/>
                <a:ea typeface="Verdana"/>
                <a:cs typeface="Segoe UI" panose="020B0502040204020203" pitchFamily="34" charset="0"/>
                <a:sym typeface="Verdana"/>
              </a:rPr>
              <a:t>Módulo II</a:t>
            </a:r>
            <a:r>
              <a:rPr lang="pt-BR" sz="1999" kern="0" dirty="0" smtClean="0">
                <a:solidFill>
                  <a:srgbClr val="FFFFFF"/>
                </a:solidFill>
                <a:latin typeface="Segoe UI" panose="020B0502040204020203" pitchFamily="34" charset="0"/>
                <a:ea typeface="Verdana"/>
                <a:cs typeface="Segoe UI" panose="020B0502040204020203" pitchFamily="34" charset="0"/>
                <a:sym typeface="Verdana"/>
              </a:rPr>
              <a:t>: </a:t>
            </a:r>
            <a:r>
              <a:rPr lang="pt-BR" sz="1999" kern="0" dirty="0" err="1" smtClean="0">
                <a:solidFill>
                  <a:srgbClr val="FFFFFF"/>
                </a:solidFill>
                <a:latin typeface="Segoe UI" panose="020B0502040204020203" pitchFamily="34" charset="0"/>
                <a:ea typeface="Verdana"/>
                <a:cs typeface="Segoe UI" panose="020B0502040204020203" pitchFamily="34" charset="0"/>
                <a:sym typeface="Verdana"/>
              </a:rPr>
              <a:t>Reglamento</a:t>
            </a:r>
            <a:r>
              <a:rPr lang="pt-BR" sz="1999" kern="0" dirty="0" smtClean="0">
                <a:solidFill>
                  <a:srgbClr val="FFFFFF"/>
                </a:solidFill>
                <a:latin typeface="Segoe UI" panose="020B0502040204020203" pitchFamily="34" charset="0"/>
                <a:ea typeface="Verdana"/>
                <a:cs typeface="Segoe UI" panose="020B0502040204020203" pitchFamily="34" charset="0"/>
                <a:sym typeface="Verdana"/>
              </a:rPr>
              <a:t> </a:t>
            </a:r>
            <a:r>
              <a:rPr lang="pt-BR" sz="1999" kern="0" dirty="0">
                <a:solidFill>
                  <a:srgbClr val="FFFFFF"/>
                </a:solidFill>
                <a:latin typeface="Segoe UI" panose="020B0502040204020203" pitchFamily="34" charset="0"/>
                <a:ea typeface="Verdana"/>
                <a:cs typeface="Segoe UI" panose="020B0502040204020203" pitchFamily="34" charset="0"/>
                <a:sym typeface="Verdana"/>
              </a:rPr>
              <a:t>de Contratos de Obras Públicas</a:t>
            </a:r>
          </a:p>
          <a:p>
            <a:pPr algn="ctr" defTabSz="685605">
              <a:buClr>
                <a:srgbClr val="000000"/>
              </a:buClr>
              <a:buSzPts val="3000"/>
              <a:defRPr/>
            </a:pPr>
            <a:r>
              <a:rPr lang="pt-BR" sz="1999" kern="0" dirty="0">
                <a:solidFill>
                  <a:srgbClr val="FFFFFF"/>
                </a:solidFill>
                <a:latin typeface="Segoe UI" panose="020B0502040204020203" pitchFamily="34" charset="0"/>
                <a:ea typeface="Verdana"/>
                <a:cs typeface="Segoe UI" panose="020B0502040204020203" pitchFamily="34" charset="0"/>
                <a:sym typeface="Verdana"/>
              </a:rPr>
              <a:t>RCOP N°75. </a:t>
            </a:r>
            <a:r>
              <a:rPr lang="pt-BR" sz="1999" kern="0" dirty="0">
                <a:solidFill>
                  <a:srgbClr val="FFFFFF"/>
                </a:solidFill>
                <a:latin typeface="Segoe UI" panose="020B0502040204020203" pitchFamily="34" charset="0"/>
                <a:ea typeface="Verdana"/>
                <a:cs typeface="Segoe UI" panose="020B0502040204020203" pitchFamily="34" charset="0"/>
                <a:sym typeface="Verdana"/>
              </a:rPr>
              <a:t>Títulos: I al </a:t>
            </a:r>
            <a:r>
              <a:rPr lang="pt-BR" sz="1999" kern="0" dirty="0" smtClean="0">
                <a:solidFill>
                  <a:srgbClr val="FFFFFF"/>
                </a:solidFill>
                <a:latin typeface="Segoe UI" panose="020B0502040204020203" pitchFamily="34" charset="0"/>
                <a:ea typeface="Verdana"/>
                <a:cs typeface="Segoe UI" panose="020B0502040204020203" pitchFamily="34" charset="0"/>
                <a:sym typeface="Verdana"/>
              </a:rPr>
              <a:t>XII </a:t>
            </a:r>
            <a:r>
              <a:rPr lang="pt-BR" sz="1999" kern="0" dirty="0" smtClean="0">
                <a:solidFill>
                  <a:srgbClr val="FFFFFF"/>
                </a:solidFill>
                <a:latin typeface="Segoe UI" panose="020B0502040204020203" pitchFamily="34" charset="0"/>
                <a:ea typeface="Verdana"/>
                <a:cs typeface="Segoe UI" panose="020B0502040204020203" pitchFamily="34" charset="0"/>
                <a:sym typeface="Verdana"/>
              </a:rPr>
              <a:t>S4.</a:t>
            </a:r>
            <a:endParaRPr lang="es-CL" sz="1799" kern="0" dirty="0">
              <a:solidFill>
                <a:srgbClr val="FFFFFF"/>
              </a:solidFill>
              <a:latin typeface="Segoe UI" panose="020B0502040204020203" pitchFamily="34" charset="0"/>
              <a:ea typeface="Verdana"/>
              <a:cs typeface="Segoe UI" panose="020B0502040204020203" pitchFamily="34" charset="0"/>
            </a:endParaRPr>
          </a:p>
          <a:p>
            <a:pPr algn="ctr" defTabSz="685605">
              <a:buClr>
                <a:srgbClr val="000000"/>
              </a:buClr>
              <a:buSzPts val="3000"/>
              <a:defRPr/>
            </a:pPr>
            <a:endParaRPr lang="es-CL" sz="1350" kern="0" dirty="0">
              <a:solidFill>
                <a:srgbClr val="FFFFFF"/>
              </a:solidFill>
              <a:latin typeface="Segoe UI" panose="020B0502040204020203" pitchFamily="34" charset="0"/>
              <a:ea typeface="Verdana"/>
              <a:cs typeface="Segoe UI" panose="020B0502040204020203" pitchFamily="34" charset="0"/>
            </a:endParaRPr>
          </a:p>
          <a:p>
            <a:pPr algn="ctr" defTabSz="685605">
              <a:buClr>
                <a:srgbClr val="000000"/>
              </a:buClr>
              <a:buSzPts val="3000"/>
              <a:defRPr/>
            </a:pPr>
            <a:endParaRPr lang="pt-BR" sz="1350" kern="0" dirty="0">
              <a:solidFill>
                <a:srgbClr val="FFFFFF"/>
              </a:solidFill>
              <a:latin typeface="Segoe UI" panose="020B0502040204020203" pitchFamily="34" charset="0"/>
              <a:ea typeface="Verdana"/>
              <a:cs typeface="Segoe UI" panose="020B0502040204020203" pitchFamily="34" charset="0"/>
              <a:sym typeface="Verdana"/>
            </a:endParaRPr>
          </a:p>
          <a:p>
            <a:pPr algn="ctr" defTabSz="685605">
              <a:buClr>
                <a:srgbClr val="000000"/>
              </a:buClr>
              <a:buSzPts val="3000"/>
              <a:defRPr/>
            </a:pPr>
            <a:endParaRPr lang="pt-BR" sz="1125" kern="0" dirty="0">
              <a:solidFill>
                <a:srgbClr val="FFFFFF"/>
              </a:solidFill>
              <a:latin typeface="Verdana"/>
              <a:ea typeface="Verdana"/>
              <a:cs typeface="Arial"/>
              <a:sym typeface="Verdana"/>
            </a:endParaRPr>
          </a:p>
          <a:p>
            <a:pPr algn="ctr" defTabSz="685605">
              <a:lnSpc>
                <a:spcPct val="120000"/>
              </a:lnSpc>
              <a:buClr>
                <a:srgbClr val="000000"/>
              </a:buClr>
              <a:buSzPts val="3000"/>
              <a:defRPr/>
            </a:pPr>
            <a:endParaRPr sz="825" kern="0" dirty="0">
              <a:solidFill>
                <a:srgbClr val="000000"/>
              </a:solidFill>
              <a:ea typeface="ヒラギノ角ゴ Pro W3" charset="-128"/>
              <a:cs typeface="Arial"/>
              <a:sym typeface="Arial"/>
            </a:endParaRPr>
          </a:p>
        </p:txBody>
      </p:sp>
      <p:sp>
        <p:nvSpPr>
          <p:cNvPr id="101" name="Google Shape;101;p25"/>
          <p:cNvSpPr txBox="1"/>
          <p:nvPr/>
        </p:nvSpPr>
        <p:spPr>
          <a:xfrm>
            <a:off x="0" y="4658766"/>
            <a:ext cx="12188824" cy="681993"/>
          </a:xfrm>
          <a:prstGeom prst="rect">
            <a:avLst/>
          </a:prstGeom>
          <a:noFill/>
          <a:ln>
            <a:noFill/>
          </a:ln>
        </p:spPr>
        <p:txBody>
          <a:bodyPr spcFirstLastPara="1" lIns="51418" tIns="25699" rIns="51418" bIns="25699"/>
          <a:lstStyle/>
          <a:p>
            <a:pPr algn="ctr" defTabSz="685605">
              <a:buClr>
                <a:srgbClr val="000000"/>
              </a:buClr>
              <a:buSzPts val="1100"/>
              <a:defRPr/>
            </a:pPr>
            <a:r>
              <a:rPr lang="pt-BR" sz="1100" kern="0" dirty="0">
                <a:solidFill>
                  <a:srgbClr val="FFFFFF"/>
                </a:solidFill>
                <a:latin typeface="Segoe UI" panose="020B0502040204020203" pitchFamily="34" charset="0"/>
                <a:ea typeface="Verdana"/>
                <a:cs typeface="Segoe UI" panose="020B0502040204020203" pitchFamily="34" charset="0"/>
                <a:sym typeface="Verdana"/>
              </a:rPr>
              <a:t>Academia de Obras Públicas de Chile Presidente José Manuel Balmaceda </a:t>
            </a:r>
            <a:endParaRPr lang="es-ES" sz="1100" kern="0" dirty="0">
              <a:solidFill>
                <a:srgbClr val="FFFFFF"/>
              </a:solidFill>
              <a:latin typeface="Segoe UI" panose="020B0502040204020203" pitchFamily="34" charset="0"/>
              <a:ea typeface="Verdana"/>
              <a:cs typeface="Segoe UI" panose="020B0502040204020203" pitchFamily="34" charset="0"/>
              <a:sym typeface="Verdana"/>
            </a:endParaRPr>
          </a:p>
          <a:p>
            <a:pPr algn="ctr" defTabSz="685605">
              <a:buClr>
                <a:srgbClr val="000000"/>
              </a:buClr>
              <a:buSzPts val="1100"/>
              <a:defRPr/>
            </a:pPr>
            <a:r>
              <a:rPr lang="es-ES" sz="1100" kern="0" dirty="0">
                <a:solidFill>
                  <a:srgbClr val="FFFFFF"/>
                </a:solidFill>
                <a:latin typeface="Segoe UI" panose="020B0502040204020203" pitchFamily="34" charset="0"/>
                <a:ea typeface="Verdana"/>
                <a:cs typeface="Segoe UI" panose="020B0502040204020203" pitchFamily="34" charset="0"/>
                <a:sym typeface="Verdana"/>
              </a:rPr>
              <a:t>División de Desarrollo y Gestión de Personas. Subsecretaría de Obras Publicas</a:t>
            </a:r>
          </a:p>
          <a:p>
            <a:pPr algn="ctr" defTabSz="685605">
              <a:buClr>
                <a:srgbClr val="000000"/>
              </a:buClr>
              <a:buSzPts val="1100"/>
              <a:defRPr/>
            </a:pPr>
            <a:r>
              <a:rPr lang="es-ES" sz="1100" kern="0" dirty="0">
                <a:solidFill>
                  <a:srgbClr val="FFFFFF"/>
                </a:solidFill>
                <a:latin typeface="Segoe UI" panose="020B0502040204020203" pitchFamily="34" charset="0"/>
                <a:ea typeface="Verdana"/>
                <a:cs typeface="Segoe UI" panose="020B0502040204020203" pitchFamily="34" charset="0"/>
                <a:sym typeface="Verdana"/>
              </a:rPr>
              <a:t>Jueves 6</a:t>
            </a:r>
            <a:r>
              <a:rPr lang="es-ES" sz="1100" kern="0" dirty="0" smtClean="0">
                <a:solidFill>
                  <a:srgbClr val="FFFFFF"/>
                </a:solidFill>
                <a:latin typeface="Segoe UI" panose="020B0502040204020203" pitchFamily="34" charset="0"/>
                <a:ea typeface="Verdana"/>
                <a:cs typeface="Segoe UI" panose="020B0502040204020203" pitchFamily="34" charset="0"/>
                <a:sym typeface="Verdana"/>
              </a:rPr>
              <a:t> </a:t>
            </a:r>
            <a:r>
              <a:rPr lang="es-ES" sz="1100" kern="0" dirty="0">
                <a:solidFill>
                  <a:srgbClr val="FFFFFF"/>
                </a:solidFill>
                <a:latin typeface="Segoe UI" panose="020B0502040204020203" pitchFamily="34" charset="0"/>
                <a:ea typeface="Verdana"/>
                <a:cs typeface="Segoe UI" panose="020B0502040204020203" pitchFamily="34" charset="0"/>
                <a:sym typeface="Verdana"/>
              </a:rPr>
              <a:t>y Viernes 7</a:t>
            </a:r>
            <a:r>
              <a:rPr lang="es-ES" sz="1100" kern="0" dirty="0" smtClean="0">
                <a:solidFill>
                  <a:srgbClr val="FFFFFF"/>
                </a:solidFill>
                <a:latin typeface="Segoe UI" panose="020B0502040204020203" pitchFamily="34" charset="0"/>
                <a:ea typeface="Verdana"/>
                <a:cs typeface="Segoe UI" panose="020B0502040204020203" pitchFamily="34" charset="0"/>
                <a:sym typeface="Verdana"/>
              </a:rPr>
              <a:t> </a:t>
            </a:r>
            <a:r>
              <a:rPr lang="es-ES" sz="1100" kern="0" dirty="0">
                <a:solidFill>
                  <a:srgbClr val="FFFFFF"/>
                </a:solidFill>
                <a:latin typeface="Segoe UI" panose="020B0502040204020203" pitchFamily="34" charset="0"/>
                <a:ea typeface="Verdana"/>
                <a:cs typeface="Segoe UI" panose="020B0502040204020203" pitchFamily="34" charset="0"/>
                <a:sym typeface="Verdana"/>
              </a:rPr>
              <a:t>de </a:t>
            </a:r>
            <a:r>
              <a:rPr lang="es-ES" sz="1100" kern="0" dirty="0" smtClean="0">
                <a:solidFill>
                  <a:srgbClr val="FFFFFF"/>
                </a:solidFill>
                <a:latin typeface="Segoe UI" panose="020B0502040204020203" pitchFamily="34" charset="0"/>
                <a:ea typeface="Verdana"/>
                <a:cs typeface="Segoe UI" panose="020B0502040204020203" pitchFamily="34" charset="0"/>
                <a:sym typeface="Verdana"/>
              </a:rPr>
              <a:t>Agosto. </a:t>
            </a:r>
            <a:r>
              <a:rPr lang="pt-BR" sz="1100" kern="0" dirty="0">
                <a:solidFill>
                  <a:srgbClr val="FFFFFF"/>
                </a:solidFill>
                <a:latin typeface="Segoe UI" panose="020B0502040204020203" pitchFamily="34" charset="0"/>
                <a:ea typeface="Verdana"/>
                <a:cs typeface="Segoe UI" panose="020B0502040204020203" pitchFamily="34" charset="0"/>
                <a:sym typeface="Verdana"/>
              </a:rPr>
              <a:t>Docente: </a:t>
            </a:r>
            <a:r>
              <a:rPr lang="pt-BR" sz="1100" kern="0" dirty="0" smtClean="0">
                <a:solidFill>
                  <a:srgbClr val="FFFFFF"/>
                </a:solidFill>
                <a:latin typeface="Segoe UI" panose="020B0502040204020203" pitchFamily="34" charset="0"/>
                <a:ea typeface="Verdana"/>
                <a:cs typeface="Segoe UI" panose="020B0502040204020203" pitchFamily="34" charset="0"/>
                <a:sym typeface="Verdana"/>
              </a:rPr>
              <a:t>Erika Vélez Peñaloza [DGOP].</a:t>
            </a:r>
            <a:endParaRPr lang="es-ES" sz="1100" kern="0" dirty="0">
              <a:solidFill>
                <a:srgbClr val="FFFFFF"/>
              </a:solidFill>
              <a:latin typeface="Segoe UI" panose="020B0502040204020203" pitchFamily="34" charset="0"/>
              <a:ea typeface="Verdana"/>
              <a:cs typeface="Segoe UI" panose="020B0502040204020203" pitchFamily="34" charset="0"/>
              <a:sym typeface="Verdana"/>
            </a:endParaRPr>
          </a:p>
          <a:p>
            <a:pPr algn="ctr" defTabSz="685605">
              <a:lnSpc>
                <a:spcPct val="120000"/>
              </a:lnSpc>
              <a:buClr>
                <a:srgbClr val="000000"/>
              </a:buClr>
              <a:buSzPts val="1100"/>
              <a:defRPr/>
            </a:pPr>
            <a:endParaRPr lang="es-ES" sz="825" b="1" kern="0" dirty="0">
              <a:solidFill>
                <a:srgbClr val="FFFFFF"/>
              </a:solidFill>
              <a:latin typeface="Verdana"/>
              <a:ea typeface="Verdana"/>
              <a:cs typeface="Arial"/>
              <a:sym typeface="Verdana"/>
            </a:endParaRPr>
          </a:p>
          <a:p>
            <a:pPr algn="ctr" defTabSz="685605">
              <a:lnSpc>
                <a:spcPct val="120000"/>
              </a:lnSpc>
              <a:buClr>
                <a:srgbClr val="000000"/>
              </a:buClr>
              <a:buSzPts val="1100"/>
              <a:defRPr/>
            </a:pPr>
            <a:r>
              <a:rPr lang="es-419" sz="750" b="1" kern="0" dirty="0">
                <a:solidFill>
                  <a:srgbClr val="FFFFFF"/>
                </a:solidFill>
                <a:latin typeface="Verdana"/>
                <a:ea typeface="Verdana"/>
                <a:cs typeface="Arial"/>
                <a:sym typeface="Verdana"/>
              </a:rPr>
              <a:t> </a:t>
            </a:r>
            <a:endParaRPr sz="750" b="1" kern="0" dirty="0">
              <a:solidFill>
                <a:srgbClr val="FFFFFF"/>
              </a:solidFill>
              <a:latin typeface="Verdana"/>
              <a:ea typeface="Verdana"/>
              <a:cs typeface="Arial"/>
              <a:sym typeface="Arial"/>
            </a:endParaRPr>
          </a:p>
        </p:txBody>
      </p:sp>
      <p:pic>
        <p:nvPicPr>
          <p:cNvPr id="49157" name="Google Shape;103;p25"/>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73135" y="5284822"/>
            <a:ext cx="2920579" cy="134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7561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2"/>
          </p:nvPr>
        </p:nvSpPr>
        <p:spPr/>
        <p:txBody>
          <a:bodyPr/>
          <a:lstStyle/>
          <a:p>
            <a:fld id="{339DE33B-29C3-A64D-9297-00A5A1600F58}" type="slidenum">
              <a:rPr lang="es-ES" smtClean="0"/>
              <a:t>10</a:t>
            </a:fld>
            <a:endParaRPr lang="es-ES" dirty="0"/>
          </a:p>
        </p:txBody>
      </p:sp>
      <p:sp>
        <p:nvSpPr>
          <p:cNvPr id="6" name="CuadroTexto 5"/>
          <p:cNvSpPr txBox="1"/>
          <p:nvPr/>
        </p:nvSpPr>
        <p:spPr>
          <a:xfrm>
            <a:off x="478971" y="902525"/>
            <a:ext cx="11288486" cy="2308324"/>
          </a:xfrm>
          <a:prstGeom prst="rect">
            <a:avLst/>
          </a:prstGeom>
          <a:noFill/>
        </p:spPr>
        <p:txBody>
          <a:bodyPr wrap="square" rtlCol="0">
            <a:spAutoFit/>
          </a:bodyPr>
          <a:lstStyle/>
          <a:p>
            <a:pPr algn="just"/>
            <a:r>
              <a:rPr lang="es-ES" dirty="0" smtClean="0"/>
              <a:t>El </a:t>
            </a:r>
            <a:r>
              <a:rPr lang="es-ES" dirty="0"/>
              <a:t>contratista que hubiere sido </a:t>
            </a:r>
            <a:r>
              <a:rPr lang="es-ES" dirty="0" smtClean="0"/>
              <a:t>rebajado de </a:t>
            </a:r>
            <a:r>
              <a:rPr lang="es-ES" dirty="0"/>
              <a:t>categoría en un registro podrá solicitar </a:t>
            </a:r>
            <a:r>
              <a:rPr lang="es-ES" dirty="0" smtClean="0"/>
              <a:t>su </a:t>
            </a:r>
            <a:r>
              <a:rPr lang="es-ES" dirty="0" smtClean="0">
                <a:solidFill>
                  <a:srgbClr val="FF0000"/>
                </a:solidFill>
              </a:rPr>
              <a:t>reincorporación</a:t>
            </a:r>
            <a:r>
              <a:rPr lang="es-ES" dirty="0" smtClean="0"/>
              <a:t> </a:t>
            </a:r>
            <a:r>
              <a:rPr lang="es-ES" dirty="0"/>
              <a:t>en dicha </a:t>
            </a:r>
            <a:r>
              <a:rPr lang="es-ES" dirty="0">
                <a:solidFill>
                  <a:srgbClr val="FF0000"/>
                </a:solidFill>
              </a:rPr>
              <a:t>categoría</a:t>
            </a:r>
            <a:r>
              <a:rPr lang="es-ES" dirty="0"/>
              <a:t>, si cumple con </a:t>
            </a:r>
            <a:r>
              <a:rPr lang="es-ES" dirty="0" smtClean="0"/>
              <a:t>los requisitos </a:t>
            </a:r>
            <a:r>
              <a:rPr lang="es-ES" dirty="0"/>
              <a:t>respectivos, después de haber obtenido </a:t>
            </a:r>
            <a:r>
              <a:rPr lang="es-ES" dirty="0" smtClean="0">
                <a:solidFill>
                  <a:srgbClr val="000099"/>
                </a:solidFill>
              </a:rPr>
              <a:t>dos calificaciones </a:t>
            </a:r>
            <a:r>
              <a:rPr lang="es-ES" dirty="0">
                <a:solidFill>
                  <a:srgbClr val="000099"/>
                </a:solidFill>
              </a:rPr>
              <a:t>consecutivas con nota </a:t>
            </a:r>
            <a:r>
              <a:rPr lang="es-ES" b="1" dirty="0" smtClean="0">
                <a:solidFill>
                  <a:srgbClr val="FF0000"/>
                </a:solidFill>
              </a:rPr>
              <a:t>&gt;</a:t>
            </a:r>
            <a:r>
              <a:rPr lang="es-ES" dirty="0" smtClean="0">
                <a:solidFill>
                  <a:srgbClr val="000099"/>
                </a:solidFill>
              </a:rPr>
              <a:t> </a:t>
            </a:r>
            <a:r>
              <a:rPr lang="es-ES" dirty="0">
                <a:solidFill>
                  <a:srgbClr val="000099"/>
                </a:solidFill>
              </a:rPr>
              <a:t>a 6,4 </a:t>
            </a:r>
            <a:r>
              <a:rPr lang="es-ES" dirty="0" smtClean="0"/>
              <a:t>en licitaciones </a:t>
            </a:r>
            <a:r>
              <a:rPr lang="es-ES" dirty="0"/>
              <a:t>realizadas para la construcción de obras </a:t>
            </a:r>
            <a:r>
              <a:rPr lang="es-ES" dirty="0" smtClean="0"/>
              <a:t>que incluyan </a:t>
            </a:r>
            <a:r>
              <a:rPr lang="es-ES" dirty="0"/>
              <a:t>el mismo registro en que fue rebajado </a:t>
            </a:r>
            <a:r>
              <a:rPr lang="es-ES" dirty="0" smtClean="0"/>
              <a:t>de categoría</a:t>
            </a:r>
            <a:r>
              <a:rPr lang="es-ES" dirty="0"/>
              <a:t>, </a:t>
            </a:r>
            <a:r>
              <a:rPr lang="es-ES" dirty="0">
                <a:solidFill>
                  <a:srgbClr val="000099"/>
                </a:solidFill>
              </a:rPr>
              <a:t>o</a:t>
            </a:r>
            <a:r>
              <a:rPr lang="es-ES" dirty="0"/>
              <a:t> </a:t>
            </a:r>
            <a:r>
              <a:rPr lang="es-ES" dirty="0">
                <a:solidFill>
                  <a:srgbClr val="000099"/>
                </a:solidFill>
              </a:rPr>
              <a:t>después de </a:t>
            </a:r>
            <a:r>
              <a:rPr lang="es-ES" dirty="0"/>
              <a:t>haber transcurrido </a:t>
            </a:r>
            <a:r>
              <a:rPr lang="es-ES" dirty="0">
                <a:solidFill>
                  <a:srgbClr val="000099"/>
                </a:solidFill>
              </a:rPr>
              <a:t>2 </a:t>
            </a:r>
            <a:r>
              <a:rPr lang="es-ES" dirty="0" smtClean="0">
                <a:solidFill>
                  <a:srgbClr val="000099"/>
                </a:solidFill>
              </a:rPr>
              <a:t>años </a:t>
            </a:r>
            <a:r>
              <a:rPr lang="es-ES" dirty="0" smtClean="0"/>
              <a:t>computados </a:t>
            </a:r>
            <a:r>
              <a:rPr lang="es-ES" dirty="0"/>
              <a:t>desde la fecha de la sanción del descenso, </a:t>
            </a:r>
            <a:r>
              <a:rPr lang="es-ES" dirty="0" smtClean="0">
                <a:solidFill>
                  <a:srgbClr val="000099"/>
                </a:solidFill>
              </a:rPr>
              <a:t>sin calificaciones </a:t>
            </a:r>
            <a:r>
              <a:rPr lang="es-ES" b="1" dirty="0" smtClean="0">
                <a:solidFill>
                  <a:srgbClr val="FF0000"/>
                </a:solidFill>
              </a:rPr>
              <a:t>&lt;</a:t>
            </a:r>
            <a:r>
              <a:rPr lang="es-ES" dirty="0" smtClean="0">
                <a:solidFill>
                  <a:srgbClr val="000099"/>
                </a:solidFill>
              </a:rPr>
              <a:t> </a:t>
            </a:r>
            <a:r>
              <a:rPr lang="es-ES" dirty="0">
                <a:solidFill>
                  <a:srgbClr val="000099"/>
                </a:solidFill>
              </a:rPr>
              <a:t>a 4,5 </a:t>
            </a:r>
            <a:r>
              <a:rPr lang="es-ES" dirty="0"/>
              <a:t>en el mismo registro.</a:t>
            </a:r>
            <a:endParaRPr lang="es-CL" dirty="0"/>
          </a:p>
        </p:txBody>
      </p:sp>
    </p:spTree>
    <p:extLst>
      <p:ext uri="{BB962C8B-B14F-4D97-AF65-F5344CB8AC3E}">
        <p14:creationId xmlns:p14="http://schemas.microsoft.com/office/powerpoint/2010/main" val="3061571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670560" y="331917"/>
            <a:ext cx="5545183" cy="409023"/>
          </a:xfrm>
          <a:prstGeom prst="rect">
            <a:avLst/>
          </a:prstGeom>
          <a:noFill/>
        </p:spPr>
        <p:txBody>
          <a:bodyPr wrap="square" rtlCol="0">
            <a:spAutoFit/>
          </a:bodyPr>
          <a:lstStyle/>
          <a:p>
            <a:pPr>
              <a:lnSpc>
                <a:spcPct val="85000"/>
              </a:lnSpc>
              <a:spcBef>
                <a:spcPct val="20000"/>
              </a:spcBef>
              <a:buClr>
                <a:schemeClr val="accent2"/>
              </a:buClr>
            </a:pPr>
            <a:r>
              <a:rPr lang="es-ES" b="1" i="1" dirty="0">
                <a:solidFill>
                  <a:srgbClr val="FF0000"/>
                </a:solidFill>
              </a:rPr>
              <a:t>Estímulo al contratista,  por </a:t>
            </a:r>
            <a:r>
              <a:rPr lang="es-ES" b="1" i="1" dirty="0" smtClean="0">
                <a:solidFill>
                  <a:srgbClr val="FF0000"/>
                </a:solidFill>
              </a:rPr>
              <a:t>calificaciones</a:t>
            </a:r>
            <a:endParaRPr lang="es-CL" dirty="0"/>
          </a:p>
        </p:txBody>
      </p:sp>
      <p:sp>
        <p:nvSpPr>
          <p:cNvPr id="5" name="CuadroTexto 4"/>
          <p:cNvSpPr txBox="1"/>
          <p:nvPr/>
        </p:nvSpPr>
        <p:spPr>
          <a:xfrm>
            <a:off x="670560" y="876577"/>
            <a:ext cx="10952785" cy="3400931"/>
          </a:xfrm>
          <a:prstGeom prst="rect">
            <a:avLst/>
          </a:prstGeom>
          <a:noFill/>
        </p:spPr>
        <p:txBody>
          <a:bodyPr wrap="square" rtlCol="0">
            <a:spAutoFit/>
          </a:bodyPr>
          <a:lstStyle/>
          <a:p>
            <a:pPr algn="just">
              <a:spcAft>
                <a:spcPts val="600"/>
              </a:spcAft>
            </a:pPr>
            <a:r>
              <a:rPr lang="es-ES" sz="2000" dirty="0"/>
              <a:t>El contratista que obtenga tres calificaciones consecutivas con nota </a:t>
            </a:r>
            <a:r>
              <a:rPr lang="es-ES" sz="2000" b="1" dirty="0">
                <a:solidFill>
                  <a:srgbClr val="FF0000"/>
                </a:solidFill>
              </a:rPr>
              <a:t>&gt;</a:t>
            </a:r>
            <a:r>
              <a:rPr lang="es-ES" sz="2000" dirty="0"/>
              <a:t> a </a:t>
            </a:r>
            <a:r>
              <a:rPr lang="es-ES" sz="2000" dirty="0">
                <a:solidFill>
                  <a:schemeClr val="tx2"/>
                </a:solidFill>
                <a:effectLst>
                  <a:outerShdw blurRad="38100" dist="38100" dir="2700000" algn="tl">
                    <a:srgbClr val="000000">
                      <a:alpha val="43137"/>
                    </a:srgbClr>
                  </a:outerShdw>
                </a:effectLst>
              </a:rPr>
              <a:t>6,4</a:t>
            </a:r>
            <a:r>
              <a:rPr lang="es-ES" sz="2000" dirty="0"/>
              <a:t> en contratos que pertenezcan a un mismo registro, podrá ser ascendido, previa solicitud al Registro, y con todos los antecedentes que se encuentran en el instructivo que proporcione el Registro, a la categoría inmediatamente </a:t>
            </a:r>
            <a:r>
              <a:rPr lang="es-CL" sz="2000" dirty="0"/>
              <a:t>superior a ese registro</a:t>
            </a:r>
            <a:r>
              <a:rPr lang="es-CL" sz="2000" dirty="0" smtClean="0"/>
              <a:t>.</a:t>
            </a:r>
          </a:p>
          <a:p>
            <a:r>
              <a:rPr lang="es-ES" sz="2000" u="sng" dirty="0"/>
              <a:t>Requisitos</a:t>
            </a:r>
            <a:r>
              <a:rPr lang="es-ES" sz="2000" dirty="0"/>
              <a:t>:  </a:t>
            </a:r>
          </a:p>
          <a:p>
            <a:pPr marL="457200" indent="-457200">
              <a:spcAft>
                <a:spcPts val="600"/>
              </a:spcAft>
              <a:buFont typeface="+mj-lt"/>
              <a:buAutoNum type="alphaLcParenR"/>
            </a:pPr>
            <a:r>
              <a:rPr lang="es-ES" sz="2000" dirty="0"/>
              <a:t>tener la capacidad económica, calidad profesional y personal profesional que se exija para la categoría a la cual </a:t>
            </a:r>
            <a:r>
              <a:rPr lang="es-CL" sz="2000" dirty="0"/>
              <a:t>solicita su promoción. </a:t>
            </a:r>
          </a:p>
          <a:p>
            <a:pPr marL="457200" indent="-457200">
              <a:spcAft>
                <a:spcPts val="600"/>
              </a:spcAft>
              <a:buFont typeface="+mj-lt"/>
              <a:buAutoNum type="alphaLcParenR"/>
            </a:pPr>
            <a:r>
              <a:rPr lang="es-ES" sz="2000" dirty="0"/>
              <a:t>tener a lo menos 3 años de inscripción en la respectiva categoría</a:t>
            </a:r>
          </a:p>
          <a:p>
            <a:pPr marL="457200" indent="-457200">
              <a:spcAft>
                <a:spcPts val="600"/>
              </a:spcAft>
              <a:buFont typeface="+mj-lt"/>
              <a:buAutoNum type="alphaLcParenR"/>
            </a:pPr>
            <a:r>
              <a:rPr lang="es-ES" sz="2000" dirty="0"/>
              <a:t>no haber sido calificado en ningún contrato con una nota </a:t>
            </a:r>
            <a:r>
              <a:rPr lang="es-ES" sz="2000" dirty="0">
                <a:effectLst>
                  <a:outerShdw blurRad="38100" dist="38100" dir="2700000" algn="tl">
                    <a:srgbClr val="000000">
                      <a:alpha val="43137"/>
                    </a:srgbClr>
                  </a:outerShdw>
                </a:effectLst>
              </a:rPr>
              <a:t>&lt; a 4,5  </a:t>
            </a:r>
            <a:r>
              <a:rPr lang="es-ES" sz="2000" dirty="0"/>
              <a:t>en el período de </a:t>
            </a:r>
            <a:r>
              <a:rPr lang="es-ES" sz="2000" dirty="0">
                <a:solidFill>
                  <a:srgbClr val="0000FF"/>
                </a:solidFill>
              </a:rPr>
              <a:t>3 años anteriores </a:t>
            </a:r>
            <a:r>
              <a:rPr lang="es-ES" sz="2000" dirty="0"/>
              <a:t>a la fecha de la </a:t>
            </a:r>
            <a:r>
              <a:rPr lang="es-CL" sz="2000" dirty="0"/>
              <a:t>última calificación</a:t>
            </a:r>
            <a:r>
              <a:rPr lang="es-CL" sz="2000" dirty="0" smtClean="0"/>
              <a:t>.</a:t>
            </a:r>
          </a:p>
        </p:txBody>
      </p:sp>
      <p:pic>
        <p:nvPicPr>
          <p:cNvPr id="3" name="Imagen 2"/>
          <p:cNvPicPr>
            <a:picLocks noChangeAspect="1"/>
          </p:cNvPicPr>
          <p:nvPr/>
        </p:nvPicPr>
        <p:blipFill>
          <a:blip r:embed="rId2"/>
          <a:stretch>
            <a:fillRect/>
          </a:stretch>
        </p:blipFill>
        <p:spPr>
          <a:xfrm>
            <a:off x="6421640" y="-7735"/>
            <a:ext cx="1202317" cy="889070"/>
          </a:xfrm>
          <a:prstGeom prst="rect">
            <a:avLst/>
          </a:prstGeom>
        </p:spPr>
      </p:pic>
      <p:sp>
        <p:nvSpPr>
          <p:cNvPr id="2" name="CuadroTexto 1"/>
          <p:cNvSpPr txBox="1"/>
          <p:nvPr/>
        </p:nvSpPr>
        <p:spPr>
          <a:xfrm>
            <a:off x="757646" y="4618351"/>
            <a:ext cx="10772503" cy="1631216"/>
          </a:xfrm>
          <a:prstGeom prst="rect">
            <a:avLst/>
          </a:prstGeom>
          <a:noFill/>
        </p:spPr>
        <p:txBody>
          <a:bodyPr wrap="square" rtlCol="0">
            <a:spAutoFit/>
          </a:bodyPr>
          <a:lstStyle/>
          <a:p>
            <a:pPr algn="just"/>
            <a:r>
              <a:rPr lang="es-ES" sz="2000" dirty="0"/>
              <a:t>El contratista que hubiere sido rebajado de categoría en un registro podrá solicitar su </a:t>
            </a:r>
            <a:r>
              <a:rPr lang="es-ES" sz="2000" dirty="0">
                <a:solidFill>
                  <a:srgbClr val="FF0000"/>
                </a:solidFill>
              </a:rPr>
              <a:t>reincorporación</a:t>
            </a:r>
            <a:r>
              <a:rPr lang="es-ES" sz="2000" dirty="0"/>
              <a:t> en dicha </a:t>
            </a:r>
            <a:r>
              <a:rPr lang="es-ES" sz="2000" dirty="0">
                <a:solidFill>
                  <a:srgbClr val="FF0000"/>
                </a:solidFill>
              </a:rPr>
              <a:t>categoría</a:t>
            </a:r>
            <a:r>
              <a:rPr lang="es-ES" sz="2000" dirty="0"/>
              <a:t>, si cumple con los requisitos respectivos, después de haber obtenido </a:t>
            </a:r>
            <a:r>
              <a:rPr lang="es-ES" sz="2000" dirty="0">
                <a:solidFill>
                  <a:srgbClr val="000099"/>
                </a:solidFill>
              </a:rPr>
              <a:t>dos calificaciones consecutivas con nota </a:t>
            </a:r>
            <a:r>
              <a:rPr lang="es-ES" sz="2000" b="1" dirty="0">
                <a:solidFill>
                  <a:srgbClr val="FF0000"/>
                </a:solidFill>
              </a:rPr>
              <a:t>&gt;</a:t>
            </a:r>
            <a:r>
              <a:rPr lang="es-ES" sz="2000" dirty="0">
                <a:solidFill>
                  <a:srgbClr val="000099"/>
                </a:solidFill>
              </a:rPr>
              <a:t> a 6,4 </a:t>
            </a:r>
            <a:r>
              <a:rPr lang="es-ES" sz="2000" dirty="0"/>
              <a:t>en licitaciones realizadas para la construcción de obras que incluyan el mismo registro en que fue rebajado de categoría, </a:t>
            </a:r>
            <a:r>
              <a:rPr lang="es-ES" sz="2000" dirty="0">
                <a:solidFill>
                  <a:srgbClr val="000099"/>
                </a:solidFill>
              </a:rPr>
              <a:t>o</a:t>
            </a:r>
            <a:r>
              <a:rPr lang="es-ES" sz="2000" dirty="0"/>
              <a:t> </a:t>
            </a:r>
            <a:r>
              <a:rPr lang="es-ES" sz="2000" dirty="0">
                <a:solidFill>
                  <a:srgbClr val="000099"/>
                </a:solidFill>
              </a:rPr>
              <a:t>después de </a:t>
            </a:r>
            <a:r>
              <a:rPr lang="es-ES" sz="2000" dirty="0"/>
              <a:t>haber transcurrido </a:t>
            </a:r>
            <a:r>
              <a:rPr lang="es-ES" sz="2000" dirty="0">
                <a:solidFill>
                  <a:srgbClr val="000099"/>
                </a:solidFill>
              </a:rPr>
              <a:t>2 años </a:t>
            </a:r>
            <a:r>
              <a:rPr lang="es-ES" sz="2000" dirty="0"/>
              <a:t>computados desde la fecha de la sanción del descenso, </a:t>
            </a:r>
            <a:r>
              <a:rPr lang="es-ES" sz="2000" dirty="0">
                <a:solidFill>
                  <a:srgbClr val="000099"/>
                </a:solidFill>
              </a:rPr>
              <a:t>sin calificaciones </a:t>
            </a:r>
            <a:r>
              <a:rPr lang="es-ES" sz="2000" b="1" dirty="0">
                <a:solidFill>
                  <a:srgbClr val="FF0000"/>
                </a:solidFill>
              </a:rPr>
              <a:t>&lt;</a:t>
            </a:r>
            <a:r>
              <a:rPr lang="es-ES" sz="2000" dirty="0">
                <a:solidFill>
                  <a:srgbClr val="000099"/>
                </a:solidFill>
              </a:rPr>
              <a:t> a 4,5 </a:t>
            </a:r>
            <a:r>
              <a:rPr lang="es-ES" sz="2000" dirty="0"/>
              <a:t>en el mismo registro</a:t>
            </a:r>
            <a:endParaRPr lang="es-CL" sz="2000" dirty="0"/>
          </a:p>
        </p:txBody>
      </p:sp>
    </p:spTree>
    <p:extLst>
      <p:ext uri="{BB962C8B-B14F-4D97-AF65-F5344CB8AC3E}">
        <p14:creationId xmlns:p14="http://schemas.microsoft.com/office/powerpoint/2010/main" val="1751958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wipe(down)">
                                      <p:cBhvr>
                                        <p:cTn id="25" dur="580">
                                          <p:stCondLst>
                                            <p:cond delay="0"/>
                                          </p:stCondLst>
                                        </p:cTn>
                                        <p:tgtEl>
                                          <p:spTgt spid="5">
                                            <p:txEl>
                                              <p:pRg st="1" end="1"/>
                                            </p:txEl>
                                          </p:spTgt>
                                        </p:tgtEl>
                                      </p:cBhvr>
                                    </p:animEffect>
                                    <p:anim calcmode="lin" valueType="num">
                                      <p:cBhvr>
                                        <p:cTn id="26" dur="1822" tmFilter="0,0; 0.14,0.36; 0.43,0.73; 0.71,0.91; 1.0,1.0">
                                          <p:stCondLst>
                                            <p:cond delay="0"/>
                                          </p:stCondLst>
                                        </p:cTn>
                                        <p:tgtEl>
                                          <p:spTgt spid="5">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xEl>
                                              <p:pRg st="1" end="1"/>
                                            </p:txEl>
                                          </p:spTgt>
                                        </p:tgtEl>
                                      </p:cBhvr>
                                      <p:to x="100000" y="60000"/>
                                    </p:animScale>
                                    <p:animScale>
                                      <p:cBhvr>
                                        <p:cTn id="32" dur="166" decel="50000">
                                          <p:stCondLst>
                                            <p:cond delay="676"/>
                                          </p:stCondLst>
                                        </p:cTn>
                                        <p:tgtEl>
                                          <p:spTgt spid="5">
                                            <p:txEl>
                                              <p:pRg st="1" end="1"/>
                                            </p:txEl>
                                          </p:spTgt>
                                        </p:tgtEl>
                                      </p:cBhvr>
                                      <p:to x="100000" y="100000"/>
                                    </p:animScale>
                                    <p:animScale>
                                      <p:cBhvr>
                                        <p:cTn id="33" dur="26">
                                          <p:stCondLst>
                                            <p:cond delay="1312"/>
                                          </p:stCondLst>
                                        </p:cTn>
                                        <p:tgtEl>
                                          <p:spTgt spid="5">
                                            <p:txEl>
                                              <p:pRg st="1" end="1"/>
                                            </p:txEl>
                                          </p:spTgt>
                                        </p:tgtEl>
                                      </p:cBhvr>
                                      <p:to x="100000" y="80000"/>
                                    </p:animScale>
                                    <p:animScale>
                                      <p:cBhvr>
                                        <p:cTn id="34" dur="166" decel="50000">
                                          <p:stCondLst>
                                            <p:cond delay="1338"/>
                                          </p:stCondLst>
                                        </p:cTn>
                                        <p:tgtEl>
                                          <p:spTgt spid="5">
                                            <p:txEl>
                                              <p:pRg st="1" end="1"/>
                                            </p:txEl>
                                          </p:spTgt>
                                        </p:tgtEl>
                                      </p:cBhvr>
                                      <p:to x="100000" y="100000"/>
                                    </p:animScale>
                                    <p:animScale>
                                      <p:cBhvr>
                                        <p:cTn id="35" dur="26">
                                          <p:stCondLst>
                                            <p:cond delay="1642"/>
                                          </p:stCondLst>
                                        </p:cTn>
                                        <p:tgtEl>
                                          <p:spTgt spid="5">
                                            <p:txEl>
                                              <p:pRg st="1" end="1"/>
                                            </p:txEl>
                                          </p:spTgt>
                                        </p:tgtEl>
                                      </p:cBhvr>
                                      <p:to x="100000" y="90000"/>
                                    </p:animScale>
                                    <p:animScale>
                                      <p:cBhvr>
                                        <p:cTn id="36" dur="166" decel="50000">
                                          <p:stCondLst>
                                            <p:cond delay="1668"/>
                                          </p:stCondLst>
                                        </p:cTn>
                                        <p:tgtEl>
                                          <p:spTgt spid="5">
                                            <p:txEl>
                                              <p:pRg st="1" end="1"/>
                                            </p:txEl>
                                          </p:spTgt>
                                        </p:tgtEl>
                                      </p:cBhvr>
                                      <p:to x="100000" y="100000"/>
                                    </p:animScale>
                                    <p:animScale>
                                      <p:cBhvr>
                                        <p:cTn id="37" dur="26">
                                          <p:stCondLst>
                                            <p:cond delay="1808"/>
                                          </p:stCondLst>
                                        </p:cTn>
                                        <p:tgtEl>
                                          <p:spTgt spid="5">
                                            <p:txEl>
                                              <p:pRg st="1" end="1"/>
                                            </p:txEl>
                                          </p:spTgt>
                                        </p:tgtEl>
                                      </p:cBhvr>
                                      <p:to x="100000" y="95000"/>
                                    </p:animScale>
                                    <p:animScale>
                                      <p:cBhvr>
                                        <p:cTn id="38" dur="166" decel="50000">
                                          <p:stCondLst>
                                            <p:cond delay="1834"/>
                                          </p:stCondLst>
                                        </p:cTn>
                                        <p:tgtEl>
                                          <p:spTgt spid="5">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nodeType="click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animEffect transition="in" filter="wheel(1)">
                                      <p:cBhvr>
                                        <p:cTn id="43" dur="2000"/>
                                        <p:tgtEl>
                                          <p:spTgt spid="5">
                                            <p:txEl>
                                              <p:pRg st="2" end="2"/>
                                            </p:txEl>
                                          </p:spTgt>
                                        </p:tgtEl>
                                      </p:cBhvr>
                                    </p:animEffect>
                                  </p:childTnLst>
                                </p:cTn>
                              </p:par>
                              <p:par>
                                <p:cTn id="44" presetID="21" presetClass="entr" presetSubtype="1" fill="hold" nodeType="withEffect">
                                  <p:stCondLst>
                                    <p:cond delay="0"/>
                                  </p:stCondLst>
                                  <p:childTnLst>
                                    <p:set>
                                      <p:cBhvr>
                                        <p:cTn id="45" dur="1" fill="hold">
                                          <p:stCondLst>
                                            <p:cond delay="0"/>
                                          </p:stCondLst>
                                        </p:cTn>
                                        <p:tgtEl>
                                          <p:spTgt spid="5">
                                            <p:txEl>
                                              <p:pRg st="3" end="3"/>
                                            </p:txEl>
                                          </p:spTgt>
                                        </p:tgtEl>
                                        <p:attrNameLst>
                                          <p:attrName>style.visibility</p:attrName>
                                        </p:attrNameLst>
                                      </p:cBhvr>
                                      <p:to>
                                        <p:strVal val="visible"/>
                                      </p:to>
                                    </p:set>
                                    <p:animEffect transition="in" filter="wheel(1)">
                                      <p:cBhvr>
                                        <p:cTn id="46" dur="2000"/>
                                        <p:tgtEl>
                                          <p:spTgt spid="5">
                                            <p:txEl>
                                              <p:pRg st="3" end="3"/>
                                            </p:txEl>
                                          </p:spTgt>
                                        </p:tgtEl>
                                      </p:cBhvr>
                                    </p:animEffect>
                                  </p:childTnLst>
                                </p:cTn>
                              </p:par>
                              <p:par>
                                <p:cTn id="47" presetID="21" presetClass="entr" presetSubtype="1" fill="hold" nodeType="withEffect">
                                  <p:stCondLst>
                                    <p:cond delay="0"/>
                                  </p:stCondLst>
                                  <p:childTnLst>
                                    <p:set>
                                      <p:cBhvr>
                                        <p:cTn id="48" dur="1" fill="hold">
                                          <p:stCondLst>
                                            <p:cond delay="0"/>
                                          </p:stCondLst>
                                        </p:cTn>
                                        <p:tgtEl>
                                          <p:spTgt spid="5">
                                            <p:txEl>
                                              <p:pRg st="4" end="4"/>
                                            </p:txEl>
                                          </p:spTgt>
                                        </p:tgtEl>
                                        <p:attrNameLst>
                                          <p:attrName>style.visibility</p:attrName>
                                        </p:attrNameLst>
                                      </p:cBhvr>
                                      <p:to>
                                        <p:strVal val="visible"/>
                                      </p:to>
                                    </p:set>
                                    <p:animEffect transition="in" filter="wheel(1)">
                                      <p:cBhvr>
                                        <p:cTn id="49" dur="2000"/>
                                        <p:tgtEl>
                                          <p:spTgt spid="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2">
                                            <p:txEl>
                                              <p:pRg st="0" end="0"/>
                                            </p:txEl>
                                          </p:spTgt>
                                        </p:tgtEl>
                                        <p:attrNameLst>
                                          <p:attrName>style.visibility</p:attrName>
                                        </p:attrNameLst>
                                      </p:cBhvr>
                                      <p:to>
                                        <p:strVal val="visible"/>
                                      </p:to>
                                    </p:set>
                                    <p:animEffect transition="in" filter="fade">
                                      <p:cBhvr>
                                        <p:cTn id="54" dur="1000"/>
                                        <p:tgtEl>
                                          <p:spTgt spid="2">
                                            <p:txEl>
                                              <p:pRg st="0" end="0"/>
                                            </p:txEl>
                                          </p:spTgt>
                                        </p:tgtEl>
                                      </p:cBhvr>
                                    </p:animEffect>
                                    <p:anim calcmode="lin" valueType="num">
                                      <p:cBhvr>
                                        <p:cTn id="5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5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12</a:t>
            </a:fld>
            <a:endParaRPr lang="es-ES" dirty="0"/>
          </a:p>
        </p:txBody>
      </p:sp>
      <p:sp>
        <p:nvSpPr>
          <p:cNvPr id="2" name="Rectángulo 1"/>
          <p:cNvSpPr/>
          <p:nvPr/>
        </p:nvSpPr>
        <p:spPr>
          <a:xfrm>
            <a:off x="1889286" y="2444821"/>
            <a:ext cx="8410251" cy="1754326"/>
          </a:xfrm>
          <a:prstGeom prst="rect">
            <a:avLst/>
          </a:prstGeom>
          <a:noFill/>
        </p:spPr>
        <p:txBody>
          <a:bodyPr wrap="none" lIns="91440" tIns="45720" rIns="91440" bIns="45720">
            <a:prstTxWarp prst="textCanUp">
              <a:avLst/>
            </a:prstTxWarp>
            <a:spAutoFit/>
          </a:bodyPr>
          <a:lstStyle/>
          <a:p>
            <a:r>
              <a:rPr lang="es-MX" sz="5400" dirty="0" smtClean="0"/>
              <a:t> </a:t>
            </a:r>
            <a:r>
              <a:rPr lang="es-MX" sz="5400" dirty="0" smtClean="0">
                <a:solidFill>
                  <a:srgbClr val="0000FF"/>
                </a:solidFill>
              </a:rPr>
              <a:t>Término </a:t>
            </a:r>
            <a:r>
              <a:rPr lang="es-MX" sz="5400" dirty="0">
                <a:solidFill>
                  <a:srgbClr val="0000FF"/>
                </a:solidFill>
              </a:rPr>
              <a:t>del contrato</a:t>
            </a:r>
            <a:endParaRPr lang="es-ES" sz="5400" b="0" cap="none" spc="0" dirty="0">
              <a:ln w="0"/>
              <a:solidFill>
                <a:srgbClr val="0000FF"/>
              </a:solidFill>
              <a:effectLst>
                <a:reflection blurRad="6350" stA="53000" endA="300" endPos="35500" dir="5400000" sy="-90000" algn="bl" rotWithShape="0"/>
              </a:effectLst>
            </a:endParaRPr>
          </a:p>
        </p:txBody>
      </p:sp>
      <p:pic>
        <p:nvPicPr>
          <p:cNvPr id="6" name="Imagen 5"/>
          <p:cNvPicPr>
            <a:picLocks noChangeAspect="1"/>
          </p:cNvPicPr>
          <p:nvPr/>
        </p:nvPicPr>
        <p:blipFill>
          <a:blip r:embed="rId3"/>
          <a:stretch>
            <a:fillRect/>
          </a:stretch>
        </p:blipFill>
        <p:spPr>
          <a:xfrm>
            <a:off x="6652060" y="4508501"/>
            <a:ext cx="2466975" cy="1847850"/>
          </a:xfrm>
          <a:prstGeom prst="rect">
            <a:avLst/>
          </a:prstGeom>
        </p:spPr>
      </p:pic>
      <p:pic>
        <p:nvPicPr>
          <p:cNvPr id="8" name="Imagen 7"/>
          <p:cNvPicPr>
            <a:picLocks noChangeAspect="1"/>
          </p:cNvPicPr>
          <p:nvPr/>
        </p:nvPicPr>
        <p:blipFill>
          <a:blip r:embed="rId4"/>
          <a:stretch>
            <a:fillRect/>
          </a:stretch>
        </p:blipFill>
        <p:spPr>
          <a:xfrm>
            <a:off x="682987" y="287617"/>
            <a:ext cx="2619375" cy="1743075"/>
          </a:xfrm>
          <a:prstGeom prst="rect">
            <a:avLst/>
          </a:prstGeom>
        </p:spPr>
      </p:pic>
    </p:spTree>
    <p:extLst>
      <p:ext uri="{BB962C8B-B14F-4D97-AF65-F5344CB8AC3E}">
        <p14:creationId xmlns:p14="http://schemas.microsoft.com/office/powerpoint/2010/main" val="4778622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13</a:t>
            </a:fld>
            <a:endParaRPr lang="es-ES" dirty="0"/>
          </a:p>
        </p:txBody>
      </p:sp>
      <p:sp>
        <p:nvSpPr>
          <p:cNvPr id="2" name="CuadroTexto 1"/>
          <p:cNvSpPr txBox="1"/>
          <p:nvPr/>
        </p:nvSpPr>
        <p:spPr>
          <a:xfrm>
            <a:off x="870857" y="499249"/>
            <a:ext cx="10450286" cy="4329390"/>
          </a:xfrm>
          <a:prstGeom prst="rect">
            <a:avLst/>
          </a:prstGeom>
          <a:solidFill>
            <a:schemeClr val="bg1"/>
          </a:solidFill>
        </p:spPr>
        <p:txBody>
          <a:bodyPr wrap="square" rtlCol="0">
            <a:spAutoFit/>
          </a:bodyPr>
          <a:lstStyle/>
          <a:p>
            <a:pPr marL="342900" indent="-342900" algn="just">
              <a:spcAft>
                <a:spcPts val="400"/>
              </a:spcAft>
              <a:buFont typeface="+mj-lt"/>
              <a:buAutoNum type="arabicPeriod"/>
            </a:pPr>
            <a:r>
              <a:rPr lang="es-MX" sz="1800" dirty="0" smtClean="0"/>
              <a:t>Efectuada la </a:t>
            </a:r>
            <a:r>
              <a:rPr lang="es-MX" sz="1800" u="sng" dirty="0" smtClean="0"/>
              <a:t>recepción definitiva sin observaciones</a:t>
            </a:r>
            <a:r>
              <a:rPr lang="es-MX" sz="1800" dirty="0" smtClean="0"/>
              <a:t>, </a:t>
            </a:r>
          </a:p>
          <a:p>
            <a:pPr marL="342900" indent="-342900" algn="just">
              <a:spcAft>
                <a:spcPts val="400"/>
              </a:spcAft>
              <a:buFont typeface="+mj-lt"/>
              <a:buAutoNum type="arabicPeriod"/>
            </a:pPr>
            <a:r>
              <a:rPr lang="es-MX" sz="1800" dirty="0" smtClean="0"/>
              <a:t>La autoridad ordena la suscripción y protocolización por el contratista de la resolución de liquidación. (Existe un procedimiento reglamentario para ello.)</a:t>
            </a:r>
          </a:p>
          <a:p>
            <a:pPr marL="342900" indent="-342900" algn="just">
              <a:spcAft>
                <a:spcPts val="400"/>
              </a:spcAft>
              <a:buFont typeface="+mj-lt"/>
              <a:buAutoNum type="arabicPeriod"/>
            </a:pPr>
            <a:r>
              <a:rPr lang="es-MX" sz="1800" dirty="0" smtClean="0"/>
              <a:t>Si no existen saldos pendientes a favor del </a:t>
            </a:r>
            <a:r>
              <a:rPr lang="es-CL" sz="1800" dirty="0" smtClean="0"/>
              <a:t>Fisco, se devuelve al contratista </a:t>
            </a:r>
            <a:r>
              <a:rPr lang="es-CL" sz="1800" u="sng" dirty="0" smtClean="0"/>
              <a:t>la boleta de garantía </a:t>
            </a:r>
            <a:r>
              <a:rPr lang="es-CL" sz="1800" dirty="0" smtClean="0"/>
              <a:t>(o </a:t>
            </a:r>
            <a:r>
              <a:rPr lang="es-MX" sz="1800" dirty="0" smtClean="0"/>
              <a:t>póliza de seguro),  y el </a:t>
            </a:r>
            <a:r>
              <a:rPr lang="es-MX" sz="1800" u="sng" dirty="0" smtClean="0"/>
              <a:t>saldo de las </a:t>
            </a:r>
            <a:r>
              <a:rPr lang="es-CL" sz="1800" u="sng" dirty="0" smtClean="0"/>
              <a:t>retenciones</a:t>
            </a:r>
            <a:r>
              <a:rPr lang="es-CL" sz="1800" dirty="0" smtClean="0"/>
              <a:t>, si las hubiere.</a:t>
            </a:r>
          </a:p>
          <a:p>
            <a:pPr marL="342900" indent="-342900" algn="just">
              <a:spcAft>
                <a:spcPts val="400"/>
              </a:spcAft>
              <a:buFont typeface="+mj-lt"/>
              <a:buAutoNum type="arabicPeriod"/>
            </a:pPr>
            <a:r>
              <a:rPr lang="es-ES" sz="1800" dirty="0" smtClean="0"/>
              <a:t>En caso que la liquidación </a:t>
            </a:r>
            <a:r>
              <a:rPr lang="es-ES" sz="1800" dirty="0"/>
              <a:t>del contrato arroje un saldo a favor </a:t>
            </a:r>
            <a:r>
              <a:rPr lang="es-ES" sz="1800" dirty="0" smtClean="0"/>
              <a:t>del contratista</a:t>
            </a:r>
            <a:r>
              <a:rPr lang="es-ES" sz="1800" dirty="0"/>
              <a:t>, </a:t>
            </a:r>
            <a:r>
              <a:rPr lang="es-ES" sz="1800" dirty="0" smtClean="0"/>
              <a:t>se </a:t>
            </a:r>
            <a:r>
              <a:rPr lang="es-ES" sz="1800" dirty="0"/>
              <a:t>dejará constancia en </a:t>
            </a:r>
            <a:r>
              <a:rPr lang="es-ES" sz="1800" dirty="0" smtClean="0"/>
              <a:t>la </a:t>
            </a:r>
            <a:r>
              <a:rPr lang="es-CL" sz="1800" dirty="0" smtClean="0"/>
              <a:t>resolución </a:t>
            </a:r>
            <a:r>
              <a:rPr lang="es-CL" sz="1800" dirty="0"/>
              <a:t>respectiva.</a:t>
            </a:r>
          </a:p>
          <a:p>
            <a:pPr marL="342900" indent="-342900" algn="just">
              <a:spcAft>
                <a:spcPts val="600"/>
              </a:spcAft>
              <a:buFont typeface="+mj-lt"/>
              <a:buAutoNum type="arabicPeriod"/>
            </a:pPr>
            <a:r>
              <a:rPr lang="es-MX" sz="1800" dirty="0" smtClean="0"/>
              <a:t>La devolución del documento que garantiza el cumplimiento del contrato, se hará en un plazo máximo de 30 días corridos, contados desde la entrega de la </a:t>
            </a:r>
            <a:r>
              <a:rPr lang="es-CL" sz="1800" dirty="0" smtClean="0"/>
              <a:t>protocolización.</a:t>
            </a:r>
          </a:p>
          <a:p>
            <a:pPr marL="342900" indent="-342900" algn="just">
              <a:spcAft>
                <a:spcPts val="600"/>
              </a:spcAft>
              <a:buFont typeface="+mj-lt"/>
              <a:buAutoNum type="arabicPeriod"/>
            </a:pPr>
            <a:r>
              <a:rPr lang="es-MX" sz="1800" dirty="0" smtClean="0">
                <a:solidFill>
                  <a:srgbClr val="0000FF"/>
                </a:solidFill>
              </a:rPr>
              <a:t>La obra ejecutada </a:t>
            </a:r>
            <a:r>
              <a:rPr lang="es-MX" sz="1800" dirty="0" smtClean="0"/>
              <a:t>por el contratista, incluidas todas las cosas incorporadas en ella, por adherencia o destinación, es del </a:t>
            </a:r>
            <a:r>
              <a:rPr lang="es-MX" sz="1800" dirty="0" smtClean="0">
                <a:solidFill>
                  <a:srgbClr val="0000FF"/>
                </a:solidFill>
              </a:rPr>
              <a:t>dominio del Fisco </a:t>
            </a:r>
            <a:r>
              <a:rPr lang="es-MX" sz="1800" dirty="0" smtClean="0"/>
              <a:t>o de la entidad que la encargó. </a:t>
            </a:r>
          </a:p>
          <a:p>
            <a:pPr marL="342900" indent="-342900" algn="just">
              <a:buFont typeface="+mj-lt"/>
              <a:buAutoNum type="arabicPeriod"/>
            </a:pPr>
            <a:r>
              <a:rPr lang="es-MX" sz="1800" dirty="0" smtClean="0"/>
              <a:t>Los campamentos u otras construcciones provisionales que ejecute el contratista en terrenos fiscales o de la entidad que encomendó la obra, pasarán al dominio de éstos, si no son retirados al término del contrato, siendo de cargo del primero el costo de demolición o retiro de ellos.</a:t>
            </a:r>
            <a:endParaRPr lang="es-CL" dirty="0"/>
          </a:p>
        </p:txBody>
      </p:sp>
      <p:sp>
        <p:nvSpPr>
          <p:cNvPr id="6" name="CuadroTexto 5"/>
          <p:cNvSpPr txBox="1"/>
          <p:nvPr/>
        </p:nvSpPr>
        <p:spPr>
          <a:xfrm>
            <a:off x="451263" y="5501582"/>
            <a:ext cx="11317184" cy="1200329"/>
          </a:xfrm>
          <a:prstGeom prst="rect">
            <a:avLst/>
          </a:prstGeom>
          <a:solidFill>
            <a:schemeClr val="bg1"/>
          </a:solidFill>
        </p:spPr>
        <p:txBody>
          <a:bodyPr wrap="square" rtlCol="0">
            <a:spAutoFit/>
          </a:bodyPr>
          <a:lstStyle/>
          <a:p>
            <a:pPr algn="just"/>
            <a:r>
              <a:rPr lang="es-MX" sz="1800" dirty="0"/>
              <a:t>La Dirección queda facultada para suspender, </a:t>
            </a:r>
            <a:r>
              <a:rPr lang="es-MX" sz="1800" u="sng" dirty="0"/>
              <a:t>en casos calificados por el Director General, </a:t>
            </a:r>
            <a:r>
              <a:rPr lang="es-MX" sz="1800" dirty="0"/>
              <a:t>la liquidación de un contrato, cuando un mismo contratista tuviese pendiente dos o más contratos cuyas obras estuvieren terminadas, o en casos de liquidación anticipada, a fin de hacer posible la </a:t>
            </a:r>
            <a:r>
              <a:rPr lang="es-MX" sz="1800" u="sng" dirty="0"/>
              <a:t>compensación de los saldos favorables y desfavorables </a:t>
            </a:r>
            <a:r>
              <a:rPr lang="es-MX" sz="1800" dirty="0"/>
              <a:t>que pudieran resultar en unos y otros respecto de los contratantes</a:t>
            </a:r>
            <a:r>
              <a:rPr lang="es-MX" sz="1800" dirty="0" smtClean="0"/>
              <a:t>.</a:t>
            </a:r>
            <a:endParaRPr lang="es-CL" dirty="0"/>
          </a:p>
        </p:txBody>
      </p:sp>
      <p:sp>
        <p:nvSpPr>
          <p:cNvPr id="7" name="6 CuadroTexto"/>
          <p:cNvSpPr txBox="1"/>
          <p:nvPr/>
        </p:nvSpPr>
        <p:spPr>
          <a:xfrm>
            <a:off x="451263" y="5130140"/>
            <a:ext cx="3895106" cy="461665"/>
          </a:xfrm>
          <a:prstGeom prst="rect">
            <a:avLst/>
          </a:prstGeom>
          <a:noFill/>
        </p:spPr>
        <p:txBody>
          <a:bodyPr wrap="square" rtlCol="0">
            <a:spAutoFit/>
          </a:bodyPr>
          <a:lstStyle/>
          <a:p>
            <a:r>
              <a:rPr lang="es-ES" dirty="0" smtClean="0">
                <a:solidFill>
                  <a:srgbClr val="FF0000"/>
                </a:solidFill>
              </a:rPr>
              <a:t>COMPENSACIÓN DE SALDOS</a:t>
            </a:r>
            <a:endParaRPr lang="es-CL" dirty="0">
              <a:solidFill>
                <a:srgbClr val="FF0000"/>
              </a:solidFill>
            </a:endParaRPr>
          </a:p>
        </p:txBody>
      </p:sp>
    </p:spTree>
    <p:extLst>
      <p:ext uri="{BB962C8B-B14F-4D97-AF65-F5344CB8AC3E}">
        <p14:creationId xmlns:p14="http://schemas.microsoft.com/office/powerpoint/2010/main" val="1415547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wipe(down)">
                                      <p:cBhvr>
                                        <p:cTn id="23" dur="580">
                                          <p:stCondLst>
                                            <p:cond delay="0"/>
                                          </p:stCondLst>
                                        </p:cTn>
                                        <p:tgtEl>
                                          <p:spTgt spid="2">
                                            <p:txEl>
                                              <p:pRg st="1" end="1"/>
                                            </p:txEl>
                                          </p:spTgt>
                                        </p:tgtEl>
                                      </p:cBhvr>
                                    </p:animEffect>
                                    <p:anim calcmode="lin" valueType="num">
                                      <p:cBhvr>
                                        <p:cTn id="24"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xEl>
                                              <p:pRg st="1" end="1"/>
                                            </p:txEl>
                                          </p:spTgt>
                                        </p:tgtEl>
                                      </p:cBhvr>
                                      <p:to x="100000" y="60000"/>
                                    </p:animScale>
                                    <p:animScale>
                                      <p:cBhvr>
                                        <p:cTn id="30" dur="166" decel="50000">
                                          <p:stCondLst>
                                            <p:cond delay="676"/>
                                          </p:stCondLst>
                                        </p:cTn>
                                        <p:tgtEl>
                                          <p:spTgt spid="2">
                                            <p:txEl>
                                              <p:pRg st="1" end="1"/>
                                            </p:txEl>
                                          </p:spTgt>
                                        </p:tgtEl>
                                      </p:cBhvr>
                                      <p:to x="100000" y="100000"/>
                                    </p:animScale>
                                    <p:animScale>
                                      <p:cBhvr>
                                        <p:cTn id="31" dur="26">
                                          <p:stCondLst>
                                            <p:cond delay="1312"/>
                                          </p:stCondLst>
                                        </p:cTn>
                                        <p:tgtEl>
                                          <p:spTgt spid="2">
                                            <p:txEl>
                                              <p:pRg st="1" end="1"/>
                                            </p:txEl>
                                          </p:spTgt>
                                        </p:tgtEl>
                                      </p:cBhvr>
                                      <p:to x="100000" y="80000"/>
                                    </p:animScale>
                                    <p:animScale>
                                      <p:cBhvr>
                                        <p:cTn id="32" dur="166" decel="50000">
                                          <p:stCondLst>
                                            <p:cond delay="1338"/>
                                          </p:stCondLst>
                                        </p:cTn>
                                        <p:tgtEl>
                                          <p:spTgt spid="2">
                                            <p:txEl>
                                              <p:pRg st="1" end="1"/>
                                            </p:txEl>
                                          </p:spTgt>
                                        </p:tgtEl>
                                      </p:cBhvr>
                                      <p:to x="100000" y="100000"/>
                                    </p:animScale>
                                    <p:animScale>
                                      <p:cBhvr>
                                        <p:cTn id="33" dur="26">
                                          <p:stCondLst>
                                            <p:cond delay="1642"/>
                                          </p:stCondLst>
                                        </p:cTn>
                                        <p:tgtEl>
                                          <p:spTgt spid="2">
                                            <p:txEl>
                                              <p:pRg st="1" end="1"/>
                                            </p:txEl>
                                          </p:spTgt>
                                        </p:tgtEl>
                                      </p:cBhvr>
                                      <p:to x="100000" y="90000"/>
                                    </p:animScale>
                                    <p:animScale>
                                      <p:cBhvr>
                                        <p:cTn id="34" dur="166" decel="50000">
                                          <p:stCondLst>
                                            <p:cond delay="1668"/>
                                          </p:stCondLst>
                                        </p:cTn>
                                        <p:tgtEl>
                                          <p:spTgt spid="2">
                                            <p:txEl>
                                              <p:pRg st="1" end="1"/>
                                            </p:txEl>
                                          </p:spTgt>
                                        </p:tgtEl>
                                      </p:cBhvr>
                                      <p:to x="100000" y="100000"/>
                                    </p:animScale>
                                    <p:animScale>
                                      <p:cBhvr>
                                        <p:cTn id="35" dur="26">
                                          <p:stCondLst>
                                            <p:cond delay="1808"/>
                                          </p:stCondLst>
                                        </p:cTn>
                                        <p:tgtEl>
                                          <p:spTgt spid="2">
                                            <p:txEl>
                                              <p:pRg st="1" end="1"/>
                                            </p:txEl>
                                          </p:spTgt>
                                        </p:tgtEl>
                                      </p:cBhvr>
                                      <p:to x="100000" y="95000"/>
                                    </p:animScale>
                                    <p:animScale>
                                      <p:cBhvr>
                                        <p:cTn id="36" dur="166" decel="50000">
                                          <p:stCondLst>
                                            <p:cond delay="1834"/>
                                          </p:stCondLst>
                                        </p:cTn>
                                        <p:tgtEl>
                                          <p:spTgt spid="2">
                                            <p:txEl>
                                              <p:pRg st="1" end="1"/>
                                            </p:txEl>
                                          </p:spTgt>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
                                            <p:txEl>
                                              <p:pRg st="2" end="2"/>
                                            </p:txEl>
                                          </p:spTgt>
                                        </p:tgtEl>
                                        <p:attrNameLst>
                                          <p:attrName>style.visibility</p:attrName>
                                        </p:attrNameLst>
                                      </p:cBhvr>
                                      <p:to>
                                        <p:strVal val="visible"/>
                                      </p:to>
                                    </p:set>
                                    <p:animEffect transition="in" filter="fade">
                                      <p:cBhvr>
                                        <p:cTn id="41" dur="1000"/>
                                        <p:tgtEl>
                                          <p:spTgt spid="2">
                                            <p:txEl>
                                              <p:pRg st="2" end="2"/>
                                            </p:txEl>
                                          </p:spTgt>
                                        </p:tgtEl>
                                      </p:cBhvr>
                                    </p:animEffect>
                                    <p:anim calcmode="lin" valueType="num">
                                      <p:cBhvr>
                                        <p:cTn id="4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4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2">
                                            <p:txEl>
                                              <p:pRg st="3" end="3"/>
                                            </p:txEl>
                                          </p:spTgt>
                                        </p:tgtEl>
                                        <p:attrNameLst>
                                          <p:attrName>style.visibility</p:attrName>
                                        </p:attrNameLst>
                                      </p:cBhvr>
                                      <p:to>
                                        <p:strVal val="visible"/>
                                      </p:to>
                                    </p:set>
                                    <p:animEffect transition="in" filter="fade">
                                      <p:cBhvr>
                                        <p:cTn id="48" dur="1000"/>
                                        <p:tgtEl>
                                          <p:spTgt spid="2">
                                            <p:txEl>
                                              <p:pRg st="3" end="3"/>
                                            </p:txEl>
                                          </p:spTgt>
                                        </p:tgtEl>
                                      </p:cBhvr>
                                    </p:animEffect>
                                    <p:anim calcmode="lin" valueType="num">
                                      <p:cBhvr>
                                        <p:cTn id="4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5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nodeType="clickEffect">
                                  <p:stCondLst>
                                    <p:cond delay="0"/>
                                  </p:stCondLst>
                                  <p:childTnLst>
                                    <p:set>
                                      <p:cBhvr>
                                        <p:cTn id="54" dur="1" fill="hold">
                                          <p:stCondLst>
                                            <p:cond delay="0"/>
                                          </p:stCondLst>
                                        </p:cTn>
                                        <p:tgtEl>
                                          <p:spTgt spid="2">
                                            <p:txEl>
                                              <p:pRg st="4" end="4"/>
                                            </p:txEl>
                                          </p:spTgt>
                                        </p:tgtEl>
                                        <p:attrNameLst>
                                          <p:attrName>style.visibility</p:attrName>
                                        </p:attrNameLst>
                                      </p:cBhvr>
                                      <p:to>
                                        <p:strVal val="visible"/>
                                      </p:to>
                                    </p:set>
                                    <p:animEffect transition="in" filter="wipe(down)">
                                      <p:cBhvr>
                                        <p:cTn id="55" dur="580">
                                          <p:stCondLst>
                                            <p:cond delay="0"/>
                                          </p:stCondLst>
                                        </p:cTn>
                                        <p:tgtEl>
                                          <p:spTgt spid="2">
                                            <p:txEl>
                                              <p:pRg st="4" end="4"/>
                                            </p:txEl>
                                          </p:spTgt>
                                        </p:tgtEl>
                                      </p:cBhvr>
                                    </p:animEffect>
                                    <p:anim calcmode="lin" valueType="num">
                                      <p:cBhvr>
                                        <p:cTn id="56" dur="1822" tmFilter="0,0; 0.14,0.36; 0.43,0.73; 0.71,0.91; 1.0,1.0">
                                          <p:stCondLst>
                                            <p:cond delay="0"/>
                                          </p:stCondLst>
                                        </p:cTn>
                                        <p:tgtEl>
                                          <p:spTgt spid="2">
                                            <p:txEl>
                                              <p:pRg st="4" end="4"/>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2">
                                            <p:txEl>
                                              <p:pRg st="4" end="4"/>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2">
                                            <p:txEl>
                                              <p:pRg st="4" end="4"/>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2">
                                            <p:txEl>
                                              <p:pRg st="4" end="4"/>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2">
                                            <p:txEl>
                                              <p:pRg st="4" end="4"/>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2">
                                            <p:txEl>
                                              <p:pRg st="4" end="4"/>
                                            </p:txEl>
                                          </p:spTgt>
                                        </p:tgtEl>
                                      </p:cBhvr>
                                      <p:to x="100000" y="60000"/>
                                    </p:animScale>
                                    <p:animScale>
                                      <p:cBhvr>
                                        <p:cTn id="62" dur="166" decel="50000">
                                          <p:stCondLst>
                                            <p:cond delay="676"/>
                                          </p:stCondLst>
                                        </p:cTn>
                                        <p:tgtEl>
                                          <p:spTgt spid="2">
                                            <p:txEl>
                                              <p:pRg st="4" end="4"/>
                                            </p:txEl>
                                          </p:spTgt>
                                        </p:tgtEl>
                                      </p:cBhvr>
                                      <p:to x="100000" y="100000"/>
                                    </p:animScale>
                                    <p:animScale>
                                      <p:cBhvr>
                                        <p:cTn id="63" dur="26">
                                          <p:stCondLst>
                                            <p:cond delay="1312"/>
                                          </p:stCondLst>
                                        </p:cTn>
                                        <p:tgtEl>
                                          <p:spTgt spid="2">
                                            <p:txEl>
                                              <p:pRg st="4" end="4"/>
                                            </p:txEl>
                                          </p:spTgt>
                                        </p:tgtEl>
                                      </p:cBhvr>
                                      <p:to x="100000" y="80000"/>
                                    </p:animScale>
                                    <p:animScale>
                                      <p:cBhvr>
                                        <p:cTn id="64" dur="166" decel="50000">
                                          <p:stCondLst>
                                            <p:cond delay="1338"/>
                                          </p:stCondLst>
                                        </p:cTn>
                                        <p:tgtEl>
                                          <p:spTgt spid="2">
                                            <p:txEl>
                                              <p:pRg st="4" end="4"/>
                                            </p:txEl>
                                          </p:spTgt>
                                        </p:tgtEl>
                                      </p:cBhvr>
                                      <p:to x="100000" y="100000"/>
                                    </p:animScale>
                                    <p:animScale>
                                      <p:cBhvr>
                                        <p:cTn id="65" dur="26">
                                          <p:stCondLst>
                                            <p:cond delay="1642"/>
                                          </p:stCondLst>
                                        </p:cTn>
                                        <p:tgtEl>
                                          <p:spTgt spid="2">
                                            <p:txEl>
                                              <p:pRg st="4" end="4"/>
                                            </p:txEl>
                                          </p:spTgt>
                                        </p:tgtEl>
                                      </p:cBhvr>
                                      <p:to x="100000" y="90000"/>
                                    </p:animScale>
                                    <p:animScale>
                                      <p:cBhvr>
                                        <p:cTn id="66" dur="166" decel="50000">
                                          <p:stCondLst>
                                            <p:cond delay="1668"/>
                                          </p:stCondLst>
                                        </p:cTn>
                                        <p:tgtEl>
                                          <p:spTgt spid="2">
                                            <p:txEl>
                                              <p:pRg st="4" end="4"/>
                                            </p:txEl>
                                          </p:spTgt>
                                        </p:tgtEl>
                                      </p:cBhvr>
                                      <p:to x="100000" y="100000"/>
                                    </p:animScale>
                                    <p:animScale>
                                      <p:cBhvr>
                                        <p:cTn id="67" dur="26">
                                          <p:stCondLst>
                                            <p:cond delay="1808"/>
                                          </p:stCondLst>
                                        </p:cTn>
                                        <p:tgtEl>
                                          <p:spTgt spid="2">
                                            <p:txEl>
                                              <p:pRg st="4" end="4"/>
                                            </p:txEl>
                                          </p:spTgt>
                                        </p:tgtEl>
                                      </p:cBhvr>
                                      <p:to x="100000" y="95000"/>
                                    </p:animScale>
                                    <p:animScale>
                                      <p:cBhvr>
                                        <p:cTn id="68" dur="166" decel="50000">
                                          <p:stCondLst>
                                            <p:cond delay="1834"/>
                                          </p:stCondLst>
                                        </p:cTn>
                                        <p:tgtEl>
                                          <p:spTgt spid="2">
                                            <p:txEl>
                                              <p:pRg st="4" end="4"/>
                                            </p:txEl>
                                          </p:spTgt>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nodeType="clickEffect">
                                  <p:stCondLst>
                                    <p:cond delay="0"/>
                                  </p:stCondLst>
                                  <p:childTnLst>
                                    <p:set>
                                      <p:cBhvr>
                                        <p:cTn id="72" dur="1" fill="hold">
                                          <p:stCondLst>
                                            <p:cond delay="0"/>
                                          </p:stCondLst>
                                        </p:cTn>
                                        <p:tgtEl>
                                          <p:spTgt spid="2">
                                            <p:txEl>
                                              <p:pRg st="5" end="5"/>
                                            </p:txEl>
                                          </p:spTgt>
                                        </p:tgtEl>
                                        <p:attrNameLst>
                                          <p:attrName>style.visibility</p:attrName>
                                        </p:attrNameLst>
                                      </p:cBhvr>
                                      <p:to>
                                        <p:strVal val="visible"/>
                                      </p:to>
                                    </p:set>
                                    <p:animEffect transition="in" filter="wipe(down)">
                                      <p:cBhvr>
                                        <p:cTn id="73" dur="580">
                                          <p:stCondLst>
                                            <p:cond delay="0"/>
                                          </p:stCondLst>
                                        </p:cTn>
                                        <p:tgtEl>
                                          <p:spTgt spid="2">
                                            <p:txEl>
                                              <p:pRg st="5" end="5"/>
                                            </p:txEl>
                                          </p:spTgt>
                                        </p:tgtEl>
                                      </p:cBhvr>
                                    </p:animEffect>
                                    <p:anim calcmode="lin" valueType="num">
                                      <p:cBhvr>
                                        <p:cTn id="74" dur="1822" tmFilter="0,0; 0.14,0.36; 0.43,0.73; 0.71,0.91; 1.0,1.0">
                                          <p:stCondLst>
                                            <p:cond delay="0"/>
                                          </p:stCondLst>
                                        </p:cTn>
                                        <p:tgtEl>
                                          <p:spTgt spid="2">
                                            <p:txEl>
                                              <p:pRg st="5" end="5"/>
                                            </p:txEl>
                                          </p:spTgt>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2">
                                            <p:txEl>
                                              <p:pRg st="5" end="5"/>
                                            </p:txEl>
                                          </p:spTgt>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2">
                                            <p:txEl>
                                              <p:pRg st="5" end="5"/>
                                            </p:txEl>
                                          </p:spTgt>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2">
                                            <p:txEl>
                                              <p:pRg st="5" end="5"/>
                                            </p:txEl>
                                          </p:spTgt>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2">
                                            <p:txEl>
                                              <p:pRg st="5" end="5"/>
                                            </p:txEl>
                                          </p:spTgt>
                                        </p:tgtEl>
                                        <p:attrNameLst>
                                          <p:attrName>ppt_y</p:attrName>
                                        </p:attrNameLst>
                                      </p:cBhvr>
                                      <p:tavLst>
                                        <p:tav tm="0" fmla="#ppt_y-sin(pi*$)/81">
                                          <p:val>
                                            <p:fltVal val="0"/>
                                          </p:val>
                                        </p:tav>
                                        <p:tav tm="100000">
                                          <p:val>
                                            <p:fltVal val="1"/>
                                          </p:val>
                                        </p:tav>
                                      </p:tavLst>
                                    </p:anim>
                                    <p:animScale>
                                      <p:cBhvr>
                                        <p:cTn id="79" dur="26">
                                          <p:stCondLst>
                                            <p:cond delay="650"/>
                                          </p:stCondLst>
                                        </p:cTn>
                                        <p:tgtEl>
                                          <p:spTgt spid="2">
                                            <p:txEl>
                                              <p:pRg st="5" end="5"/>
                                            </p:txEl>
                                          </p:spTgt>
                                        </p:tgtEl>
                                      </p:cBhvr>
                                      <p:to x="100000" y="60000"/>
                                    </p:animScale>
                                    <p:animScale>
                                      <p:cBhvr>
                                        <p:cTn id="80" dur="166" decel="50000">
                                          <p:stCondLst>
                                            <p:cond delay="676"/>
                                          </p:stCondLst>
                                        </p:cTn>
                                        <p:tgtEl>
                                          <p:spTgt spid="2">
                                            <p:txEl>
                                              <p:pRg st="5" end="5"/>
                                            </p:txEl>
                                          </p:spTgt>
                                        </p:tgtEl>
                                      </p:cBhvr>
                                      <p:to x="100000" y="100000"/>
                                    </p:animScale>
                                    <p:animScale>
                                      <p:cBhvr>
                                        <p:cTn id="81" dur="26">
                                          <p:stCondLst>
                                            <p:cond delay="1312"/>
                                          </p:stCondLst>
                                        </p:cTn>
                                        <p:tgtEl>
                                          <p:spTgt spid="2">
                                            <p:txEl>
                                              <p:pRg st="5" end="5"/>
                                            </p:txEl>
                                          </p:spTgt>
                                        </p:tgtEl>
                                      </p:cBhvr>
                                      <p:to x="100000" y="80000"/>
                                    </p:animScale>
                                    <p:animScale>
                                      <p:cBhvr>
                                        <p:cTn id="82" dur="166" decel="50000">
                                          <p:stCondLst>
                                            <p:cond delay="1338"/>
                                          </p:stCondLst>
                                        </p:cTn>
                                        <p:tgtEl>
                                          <p:spTgt spid="2">
                                            <p:txEl>
                                              <p:pRg st="5" end="5"/>
                                            </p:txEl>
                                          </p:spTgt>
                                        </p:tgtEl>
                                      </p:cBhvr>
                                      <p:to x="100000" y="100000"/>
                                    </p:animScale>
                                    <p:animScale>
                                      <p:cBhvr>
                                        <p:cTn id="83" dur="26">
                                          <p:stCondLst>
                                            <p:cond delay="1642"/>
                                          </p:stCondLst>
                                        </p:cTn>
                                        <p:tgtEl>
                                          <p:spTgt spid="2">
                                            <p:txEl>
                                              <p:pRg st="5" end="5"/>
                                            </p:txEl>
                                          </p:spTgt>
                                        </p:tgtEl>
                                      </p:cBhvr>
                                      <p:to x="100000" y="90000"/>
                                    </p:animScale>
                                    <p:animScale>
                                      <p:cBhvr>
                                        <p:cTn id="84" dur="166" decel="50000">
                                          <p:stCondLst>
                                            <p:cond delay="1668"/>
                                          </p:stCondLst>
                                        </p:cTn>
                                        <p:tgtEl>
                                          <p:spTgt spid="2">
                                            <p:txEl>
                                              <p:pRg st="5" end="5"/>
                                            </p:txEl>
                                          </p:spTgt>
                                        </p:tgtEl>
                                      </p:cBhvr>
                                      <p:to x="100000" y="100000"/>
                                    </p:animScale>
                                    <p:animScale>
                                      <p:cBhvr>
                                        <p:cTn id="85" dur="26">
                                          <p:stCondLst>
                                            <p:cond delay="1808"/>
                                          </p:stCondLst>
                                        </p:cTn>
                                        <p:tgtEl>
                                          <p:spTgt spid="2">
                                            <p:txEl>
                                              <p:pRg st="5" end="5"/>
                                            </p:txEl>
                                          </p:spTgt>
                                        </p:tgtEl>
                                      </p:cBhvr>
                                      <p:to x="100000" y="95000"/>
                                    </p:animScale>
                                    <p:animScale>
                                      <p:cBhvr>
                                        <p:cTn id="86" dur="166" decel="50000">
                                          <p:stCondLst>
                                            <p:cond delay="1834"/>
                                          </p:stCondLst>
                                        </p:cTn>
                                        <p:tgtEl>
                                          <p:spTgt spid="2">
                                            <p:txEl>
                                              <p:pRg st="5" end="5"/>
                                            </p:txEl>
                                          </p:spTgt>
                                        </p:tgtEl>
                                      </p:cBhvr>
                                      <p:to x="100000" y="100000"/>
                                    </p:animScale>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2">
                                            <p:txEl>
                                              <p:pRg st="6" end="6"/>
                                            </p:txEl>
                                          </p:spTgt>
                                        </p:tgtEl>
                                        <p:attrNameLst>
                                          <p:attrName>style.visibility</p:attrName>
                                        </p:attrNameLst>
                                      </p:cBhvr>
                                      <p:to>
                                        <p:strVal val="visible"/>
                                      </p:to>
                                    </p:set>
                                    <p:animEffect transition="in" filter="fade">
                                      <p:cBhvr>
                                        <p:cTn id="91" dur="1000"/>
                                        <p:tgtEl>
                                          <p:spTgt spid="2">
                                            <p:txEl>
                                              <p:pRg st="6" end="6"/>
                                            </p:txEl>
                                          </p:spTgt>
                                        </p:tgtEl>
                                      </p:cBhvr>
                                    </p:animEffect>
                                    <p:anim calcmode="lin" valueType="num">
                                      <p:cBhvr>
                                        <p:cTn id="92"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93"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6" presetClass="entr" presetSubtype="0" fill="hold" grpId="0" nodeType="clickEffect">
                                  <p:stCondLst>
                                    <p:cond delay="0"/>
                                  </p:stCondLst>
                                  <p:childTnLst>
                                    <p:set>
                                      <p:cBhvr>
                                        <p:cTn id="97" dur="1" fill="hold">
                                          <p:stCondLst>
                                            <p:cond delay="0"/>
                                          </p:stCondLst>
                                        </p:cTn>
                                        <p:tgtEl>
                                          <p:spTgt spid="7"/>
                                        </p:tgtEl>
                                        <p:attrNameLst>
                                          <p:attrName>style.visibility</p:attrName>
                                        </p:attrNameLst>
                                      </p:cBhvr>
                                      <p:to>
                                        <p:strVal val="visible"/>
                                      </p:to>
                                    </p:set>
                                    <p:animEffect transition="in" filter="wipe(down)">
                                      <p:cBhvr>
                                        <p:cTn id="98" dur="580">
                                          <p:stCondLst>
                                            <p:cond delay="0"/>
                                          </p:stCondLst>
                                        </p:cTn>
                                        <p:tgtEl>
                                          <p:spTgt spid="7"/>
                                        </p:tgtEl>
                                      </p:cBhvr>
                                    </p:animEffect>
                                    <p:anim calcmode="lin" valueType="num">
                                      <p:cBhvr>
                                        <p:cTn id="9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0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0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0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04" dur="26">
                                          <p:stCondLst>
                                            <p:cond delay="650"/>
                                          </p:stCondLst>
                                        </p:cTn>
                                        <p:tgtEl>
                                          <p:spTgt spid="7"/>
                                        </p:tgtEl>
                                      </p:cBhvr>
                                      <p:to x="100000" y="60000"/>
                                    </p:animScale>
                                    <p:animScale>
                                      <p:cBhvr>
                                        <p:cTn id="105" dur="166" decel="50000">
                                          <p:stCondLst>
                                            <p:cond delay="676"/>
                                          </p:stCondLst>
                                        </p:cTn>
                                        <p:tgtEl>
                                          <p:spTgt spid="7"/>
                                        </p:tgtEl>
                                      </p:cBhvr>
                                      <p:to x="100000" y="100000"/>
                                    </p:animScale>
                                    <p:animScale>
                                      <p:cBhvr>
                                        <p:cTn id="106" dur="26">
                                          <p:stCondLst>
                                            <p:cond delay="1312"/>
                                          </p:stCondLst>
                                        </p:cTn>
                                        <p:tgtEl>
                                          <p:spTgt spid="7"/>
                                        </p:tgtEl>
                                      </p:cBhvr>
                                      <p:to x="100000" y="80000"/>
                                    </p:animScale>
                                    <p:animScale>
                                      <p:cBhvr>
                                        <p:cTn id="107" dur="166" decel="50000">
                                          <p:stCondLst>
                                            <p:cond delay="1338"/>
                                          </p:stCondLst>
                                        </p:cTn>
                                        <p:tgtEl>
                                          <p:spTgt spid="7"/>
                                        </p:tgtEl>
                                      </p:cBhvr>
                                      <p:to x="100000" y="100000"/>
                                    </p:animScale>
                                    <p:animScale>
                                      <p:cBhvr>
                                        <p:cTn id="108" dur="26">
                                          <p:stCondLst>
                                            <p:cond delay="1642"/>
                                          </p:stCondLst>
                                        </p:cTn>
                                        <p:tgtEl>
                                          <p:spTgt spid="7"/>
                                        </p:tgtEl>
                                      </p:cBhvr>
                                      <p:to x="100000" y="90000"/>
                                    </p:animScale>
                                    <p:animScale>
                                      <p:cBhvr>
                                        <p:cTn id="109" dur="166" decel="50000">
                                          <p:stCondLst>
                                            <p:cond delay="1668"/>
                                          </p:stCondLst>
                                        </p:cTn>
                                        <p:tgtEl>
                                          <p:spTgt spid="7"/>
                                        </p:tgtEl>
                                      </p:cBhvr>
                                      <p:to x="100000" y="100000"/>
                                    </p:animScale>
                                    <p:animScale>
                                      <p:cBhvr>
                                        <p:cTn id="110" dur="26">
                                          <p:stCondLst>
                                            <p:cond delay="1808"/>
                                          </p:stCondLst>
                                        </p:cTn>
                                        <p:tgtEl>
                                          <p:spTgt spid="7"/>
                                        </p:tgtEl>
                                      </p:cBhvr>
                                      <p:to x="100000" y="95000"/>
                                    </p:animScale>
                                    <p:animScale>
                                      <p:cBhvr>
                                        <p:cTn id="111" dur="166" decel="50000">
                                          <p:stCondLst>
                                            <p:cond delay="1834"/>
                                          </p:stCondLst>
                                        </p:cTn>
                                        <p:tgtEl>
                                          <p:spTgt spid="7"/>
                                        </p:tgtEl>
                                      </p:cBhvr>
                                      <p:to x="100000" y="100000"/>
                                    </p:animScale>
                                  </p:childTnLst>
                                </p:cTn>
                              </p:par>
                            </p:childTnLst>
                          </p:cTn>
                        </p:par>
                      </p:childTnLst>
                    </p:cTn>
                  </p:par>
                  <p:par>
                    <p:cTn id="112" fill="hold">
                      <p:stCondLst>
                        <p:cond delay="indefinite"/>
                      </p:stCondLst>
                      <p:childTnLst>
                        <p:par>
                          <p:cTn id="113" fill="hold">
                            <p:stCondLst>
                              <p:cond delay="0"/>
                            </p:stCondLst>
                            <p:childTnLst>
                              <p:par>
                                <p:cTn id="114" presetID="21" presetClass="entr" presetSubtype="1" fill="hold" nodeType="clickEffect">
                                  <p:stCondLst>
                                    <p:cond delay="0"/>
                                  </p:stCondLst>
                                  <p:childTnLst>
                                    <p:set>
                                      <p:cBhvr>
                                        <p:cTn id="115" dur="1" fill="hold">
                                          <p:stCondLst>
                                            <p:cond delay="0"/>
                                          </p:stCondLst>
                                        </p:cTn>
                                        <p:tgtEl>
                                          <p:spTgt spid="6">
                                            <p:txEl>
                                              <p:pRg st="0" end="0"/>
                                            </p:txEl>
                                          </p:spTgt>
                                        </p:tgtEl>
                                        <p:attrNameLst>
                                          <p:attrName>style.visibility</p:attrName>
                                        </p:attrNameLst>
                                      </p:cBhvr>
                                      <p:to>
                                        <p:strVal val="visible"/>
                                      </p:to>
                                    </p:set>
                                    <p:animEffect transition="in" filter="wheel(1)">
                                      <p:cBhvr>
                                        <p:cTn id="116"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339DE33B-29C3-A64D-9297-00A5A1600F58}" type="slidenum">
              <a:rPr lang="es-ES" smtClean="0"/>
              <a:t>14</a:t>
            </a:fld>
            <a:endParaRPr lang="es-ES" dirty="0"/>
          </a:p>
        </p:txBody>
      </p:sp>
      <p:sp>
        <p:nvSpPr>
          <p:cNvPr id="5" name="4 CuadroTexto"/>
          <p:cNvSpPr txBox="1"/>
          <p:nvPr/>
        </p:nvSpPr>
        <p:spPr>
          <a:xfrm>
            <a:off x="573206" y="555007"/>
            <a:ext cx="11423176" cy="1892826"/>
          </a:xfrm>
          <a:prstGeom prst="rect">
            <a:avLst/>
          </a:prstGeom>
          <a:noFill/>
        </p:spPr>
        <p:txBody>
          <a:bodyPr wrap="square" rtlCol="0">
            <a:spAutoFit/>
          </a:bodyPr>
          <a:lstStyle/>
          <a:p>
            <a:pPr>
              <a:spcAft>
                <a:spcPts val="600"/>
              </a:spcAft>
            </a:pPr>
            <a:r>
              <a:rPr lang="es-ES" dirty="0" smtClean="0">
                <a:solidFill>
                  <a:srgbClr val="FF0000"/>
                </a:solidFill>
              </a:rPr>
              <a:t>PROCEDIMIENTO PARA LA LIQUIDACIÓN DEL CONTRATO  </a:t>
            </a:r>
            <a:endParaRPr lang="es-ES" dirty="0">
              <a:solidFill>
                <a:srgbClr val="FF0000"/>
              </a:solidFill>
            </a:endParaRPr>
          </a:p>
          <a:p>
            <a:pPr algn="just"/>
            <a:r>
              <a:rPr lang="es-ES" sz="2200" dirty="0" smtClean="0"/>
              <a:t>El </a:t>
            </a:r>
            <a:r>
              <a:rPr lang="es-ES" sz="2200" dirty="0"/>
              <a:t>contratista </a:t>
            </a:r>
            <a:r>
              <a:rPr lang="es-ES" sz="2200" dirty="0" smtClean="0"/>
              <a:t>debe </a:t>
            </a:r>
            <a:r>
              <a:rPr lang="es-ES" sz="2200" dirty="0"/>
              <a:t>presentar </a:t>
            </a:r>
            <a:r>
              <a:rPr lang="es-ES" sz="2200" dirty="0" smtClean="0"/>
              <a:t>una propuesta </a:t>
            </a:r>
            <a:r>
              <a:rPr lang="es-ES" sz="2200" dirty="0"/>
              <a:t>de liquidación a la </a:t>
            </a:r>
            <a:r>
              <a:rPr lang="es-ES" sz="2200" dirty="0" smtClean="0"/>
              <a:t>Dirección; formato y antecedentes que debe acompañar: en </a:t>
            </a:r>
            <a:r>
              <a:rPr lang="es-ES" sz="2200" dirty="0"/>
              <a:t>las </a:t>
            </a:r>
            <a:r>
              <a:rPr lang="es-ES" sz="2200" dirty="0" smtClean="0"/>
              <a:t>bases administrativas. Esta propuesta de liquidación debe entregarse </a:t>
            </a:r>
            <a:r>
              <a:rPr lang="es-ES" sz="2200" dirty="0" smtClean="0">
                <a:solidFill>
                  <a:srgbClr val="0000FF"/>
                </a:solidFill>
              </a:rPr>
              <a:t>dentro </a:t>
            </a:r>
            <a:r>
              <a:rPr lang="es-ES" sz="2200" dirty="0">
                <a:solidFill>
                  <a:srgbClr val="0000FF"/>
                </a:solidFill>
              </a:rPr>
              <a:t>de los 30 días siguientes </a:t>
            </a:r>
            <a:r>
              <a:rPr lang="es-ES" sz="2200" dirty="0" smtClean="0">
                <a:solidFill>
                  <a:srgbClr val="0000FF"/>
                </a:solidFill>
              </a:rPr>
              <a:t>contados desde </a:t>
            </a:r>
            <a:r>
              <a:rPr lang="es-ES" sz="2200" dirty="0">
                <a:solidFill>
                  <a:srgbClr val="0000FF"/>
                </a:solidFill>
              </a:rPr>
              <a:t>la recepción definitiva o única de las obras. </a:t>
            </a:r>
            <a:endParaRPr lang="es-ES" sz="2200" dirty="0" smtClean="0">
              <a:solidFill>
                <a:srgbClr val="0000FF"/>
              </a:solidFill>
            </a:endParaRPr>
          </a:p>
          <a:p>
            <a:pPr algn="just"/>
            <a:r>
              <a:rPr lang="es-ES" sz="2200" dirty="0" smtClean="0"/>
              <a:t>No es </a:t>
            </a:r>
            <a:r>
              <a:rPr lang="es-ES" sz="2200" dirty="0"/>
              <a:t>aplicable en aquellos casos en que </a:t>
            </a:r>
            <a:r>
              <a:rPr lang="es-ES" sz="2200" dirty="0" smtClean="0"/>
              <a:t>al contrato </a:t>
            </a:r>
            <a:r>
              <a:rPr lang="es-ES" sz="2200" dirty="0"/>
              <a:t>se le haya puesto </a:t>
            </a:r>
            <a:r>
              <a:rPr lang="es-ES" sz="2200" dirty="0" smtClean="0"/>
              <a:t>término anticipado.</a:t>
            </a:r>
            <a:endParaRPr lang="es-CL" sz="2200" dirty="0"/>
          </a:p>
        </p:txBody>
      </p:sp>
      <p:sp>
        <p:nvSpPr>
          <p:cNvPr id="2" name="1 CuadroTexto"/>
          <p:cNvSpPr txBox="1"/>
          <p:nvPr/>
        </p:nvSpPr>
        <p:spPr>
          <a:xfrm>
            <a:off x="573206" y="2892440"/>
            <a:ext cx="11423176" cy="1107996"/>
          </a:xfrm>
          <a:prstGeom prst="rect">
            <a:avLst/>
          </a:prstGeom>
          <a:noFill/>
        </p:spPr>
        <p:txBody>
          <a:bodyPr wrap="square" rtlCol="0">
            <a:spAutoFit/>
          </a:bodyPr>
          <a:lstStyle/>
          <a:p>
            <a:pPr algn="just"/>
            <a:r>
              <a:rPr lang="es-ES" sz="2200" dirty="0">
                <a:solidFill>
                  <a:srgbClr val="C00000"/>
                </a:solidFill>
              </a:rPr>
              <a:t>Dentro de los 30 días hábiles siguientes desde </a:t>
            </a:r>
            <a:r>
              <a:rPr lang="es-ES" sz="2200" dirty="0" smtClean="0">
                <a:solidFill>
                  <a:srgbClr val="C00000"/>
                </a:solidFill>
              </a:rPr>
              <a:t>recibida </a:t>
            </a:r>
            <a:r>
              <a:rPr lang="es-ES" sz="2200" dirty="0">
                <a:solidFill>
                  <a:srgbClr val="C00000"/>
                </a:solidFill>
              </a:rPr>
              <a:t>dicha propuesta</a:t>
            </a:r>
            <a:r>
              <a:rPr lang="es-ES" sz="2200" dirty="0"/>
              <a:t>, la Dirección deberá aprobarla, </a:t>
            </a:r>
            <a:r>
              <a:rPr lang="es-ES" sz="2200" dirty="0" smtClean="0"/>
              <a:t> dictando </a:t>
            </a:r>
            <a:r>
              <a:rPr lang="es-ES" sz="2200" dirty="0"/>
              <a:t>la </a:t>
            </a:r>
            <a:r>
              <a:rPr lang="es-ES" sz="2200" dirty="0">
                <a:solidFill>
                  <a:srgbClr val="C00000"/>
                </a:solidFill>
              </a:rPr>
              <a:t>resolución correspondiente</a:t>
            </a:r>
            <a:r>
              <a:rPr lang="es-ES" sz="2200" dirty="0"/>
              <a:t>, siempre y cuando </a:t>
            </a:r>
            <a:r>
              <a:rPr lang="es-ES" sz="2200" dirty="0" smtClean="0"/>
              <a:t>no surjan </a:t>
            </a:r>
            <a:r>
              <a:rPr lang="es-ES" sz="2200" dirty="0"/>
              <a:t>discrepancias u observaciones entre </a:t>
            </a:r>
            <a:r>
              <a:rPr lang="es-ES" sz="2200" dirty="0" smtClean="0"/>
              <a:t> el </a:t>
            </a:r>
            <a:r>
              <a:rPr lang="es-ES" sz="2200" dirty="0"/>
              <a:t>contratista y </a:t>
            </a:r>
            <a:r>
              <a:rPr lang="es-CL" sz="2200" dirty="0" smtClean="0"/>
              <a:t>la </a:t>
            </a:r>
            <a:r>
              <a:rPr lang="es-CL" sz="2200" dirty="0"/>
              <a:t>Dirección.</a:t>
            </a:r>
          </a:p>
        </p:txBody>
      </p:sp>
      <p:sp>
        <p:nvSpPr>
          <p:cNvPr id="3" name="2 CuadroTexto"/>
          <p:cNvSpPr txBox="1"/>
          <p:nvPr/>
        </p:nvSpPr>
        <p:spPr>
          <a:xfrm>
            <a:off x="573206" y="4540982"/>
            <a:ext cx="11327642" cy="1446550"/>
          </a:xfrm>
          <a:prstGeom prst="rect">
            <a:avLst/>
          </a:prstGeom>
          <a:noFill/>
        </p:spPr>
        <p:txBody>
          <a:bodyPr wrap="square" rtlCol="0">
            <a:spAutoFit/>
          </a:bodyPr>
          <a:lstStyle/>
          <a:p>
            <a:pPr algn="just"/>
            <a:r>
              <a:rPr lang="es-ES" sz="2200" dirty="0"/>
              <a:t>En el caso de existir discrepancias u </a:t>
            </a:r>
            <a:r>
              <a:rPr lang="es-ES" sz="2200" dirty="0" smtClean="0"/>
              <a:t>observaciones respecto </a:t>
            </a:r>
            <a:r>
              <a:rPr lang="es-ES" sz="2200" dirty="0"/>
              <a:t>de la propuesta del contratista, si ésta no </a:t>
            </a:r>
            <a:r>
              <a:rPr lang="es-ES" sz="2200" dirty="0" smtClean="0"/>
              <a:t>se presenta </a:t>
            </a:r>
            <a:r>
              <a:rPr lang="es-ES" sz="2200" dirty="0"/>
              <a:t>dentro de plazo o se hubiere puesto </a:t>
            </a:r>
            <a:r>
              <a:rPr lang="es-ES" sz="2200" dirty="0" smtClean="0"/>
              <a:t>término </a:t>
            </a:r>
            <a:r>
              <a:rPr lang="es-CL" sz="2200" dirty="0" smtClean="0"/>
              <a:t>anticipado </a:t>
            </a:r>
            <a:r>
              <a:rPr lang="es-CL" sz="2200" dirty="0"/>
              <a:t>al contrato, la Dirección procederá </a:t>
            </a:r>
            <a:r>
              <a:rPr lang="es-CL" sz="2200" dirty="0" smtClean="0"/>
              <a:t>a </a:t>
            </a:r>
            <a:r>
              <a:rPr lang="es-ES" sz="2200" dirty="0" smtClean="0"/>
              <a:t>liquidarlo</a:t>
            </a:r>
            <a:r>
              <a:rPr lang="es-ES" sz="2200" dirty="0"/>
              <a:t>, para lo que tendrá un plazo de 120 </a:t>
            </a:r>
            <a:r>
              <a:rPr lang="es-ES" sz="2200" dirty="0" smtClean="0"/>
              <a:t>días contados </a:t>
            </a:r>
            <a:r>
              <a:rPr lang="es-ES" sz="2200" dirty="0"/>
              <a:t>desde la fecha del acta de recepción definitiva </a:t>
            </a:r>
            <a:r>
              <a:rPr lang="es-ES" sz="2200" dirty="0" smtClean="0"/>
              <a:t>o </a:t>
            </a:r>
            <a:r>
              <a:rPr lang="es-CL" sz="2200" dirty="0" smtClean="0"/>
              <a:t>única</a:t>
            </a:r>
            <a:r>
              <a:rPr lang="es-CL" sz="2200" dirty="0"/>
              <a:t>.</a:t>
            </a:r>
          </a:p>
        </p:txBody>
      </p:sp>
    </p:spTree>
    <p:extLst>
      <p:ext uri="{BB962C8B-B14F-4D97-AF65-F5344CB8AC3E}">
        <p14:creationId xmlns:p14="http://schemas.microsoft.com/office/powerpoint/2010/main" val="3622254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wipe(down)">
                                      <p:cBhvr>
                                        <p:cTn id="7" dur="580">
                                          <p:stCondLst>
                                            <p:cond delay="0"/>
                                          </p:stCondLst>
                                        </p:cTn>
                                        <p:tgtEl>
                                          <p:spTgt spid="5">
                                            <p:txEl>
                                              <p:pRg st="1" end="1"/>
                                            </p:txEl>
                                          </p:spTgt>
                                        </p:tgtEl>
                                      </p:cBhvr>
                                    </p:animEffect>
                                    <p:anim calcmode="lin" valueType="num">
                                      <p:cBhvr>
                                        <p:cTn id="8" dur="1822" tmFilter="0,0; 0.14,0.36; 0.43,0.73; 0.71,0.91; 1.0,1.0">
                                          <p:stCondLst>
                                            <p:cond delay="0"/>
                                          </p:stCondLst>
                                        </p:cTn>
                                        <p:tgtEl>
                                          <p:spTgt spid="5">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1" end="1"/>
                                            </p:txEl>
                                          </p:spTgt>
                                        </p:tgtEl>
                                      </p:cBhvr>
                                      <p:to x="100000" y="60000"/>
                                    </p:animScale>
                                    <p:animScale>
                                      <p:cBhvr>
                                        <p:cTn id="14" dur="166" decel="50000">
                                          <p:stCondLst>
                                            <p:cond delay="676"/>
                                          </p:stCondLst>
                                        </p:cTn>
                                        <p:tgtEl>
                                          <p:spTgt spid="5">
                                            <p:txEl>
                                              <p:pRg st="1" end="1"/>
                                            </p:txEl>
                                          </p:spTgt>
                                        </p:tgtEl>
                                      </p:cBhvr>
                                      <p:to x="100000" y="100000"/>
                                    </p:animScale>
                                    <p:animScale>
                                      <p:cBhvr>
                                        <p:cTn id="15" dur="26">
                                          <p:stCondLst>
                                            <p:cond delay="1312"/>
                                          </p:stCondLst>
                                        </p:cTn>
                                        <p:tgtEl>
                                          <p:spTgt spid="5">
                                            <p:txEl>
                                              <p:pRg st="1" end="1"/>
                                            </p:txEl>
                                          </p:spTgt>
                                        </p:tgtEl>
                                      </p:cBhvr>
                                      <p:to x="100000" y="80000"/>
                                    </p:animScale>
                                    <p:animScale>
                                      <p:cBhvr>
                                        <p:cTn id="16" dur="166" decel="50000">
                                          <p:stCondLst>
                                            <p:cond delay="1338"/>
                                          </p:stCondLst>
                                        </p:cTn>
                                        <p:tgtEl>
                                          <p:spTgt spid="5">
                                            <p:txEl>
                                              <p:pRg st="1" end="1"/>
                                            </p:txEl>
                                          </p:spTgt>
                                        </p:tgtEl>
                                      </p:cBhvr>
                                      <p:to x="100000" y="100000"/>
                                    </p:animScale>
                                    <p:animScale>
                                      <p:cBhvr>
                                        <p:cTn id="17" dur="26">
                                          <p:stCondLst>
                                            <p:cond delay="1642"/>
                                          </p:stCondLst>
                                        </p:cTn>
                                        <p:tgtEl>
                                          <p:spTgt spid="5">
                                            <p:txEl>
                                              <p:pRg st="1" end="1"/>
                                            </p:txEl>
                                          </p:spTgt>
                                        </p:tgtEl>
                                      </p:cBhvr>
                                      <p:to x="100000" y="90000"/>
                                    </p:animScale>
                                    <p:animScale>
                                      <p:cBhvr>
                                        <p:cTn id="18" dur="166" decel="50000">
                                          <p:stCondLst>
                                            <p:cond delay="1668"/>
                                          </p:stCondLst>
                                        </p:cTn>
                                        <p:tgtEl>
                                          <p:spTgt spid="5">
                                            <p:txEl>
                                              <p:pRg st="1" end="1"/>
                                            </p:txEl>
                                          </p:spTgt>
                                        </p:tgtEl>
                                      </p:cBhvr>
                                      <p:to x="100000" y="100000"/>
                                    </p:animScale>
                                    <p:animScale>
                                      <p:cBhvr>
                                        <p:cTn id="19" dur="26">
                                          <p:stCondLst>
                                            <p:cond delay="1808"/>
                                          </p:stCondLst>
                                        </p:cTn>
                                        <p:tgtEl>
                                          <p:spTgt spid="5">
                                            <p:txEl>
                                              <p:pRg st="1" end="1"/>
                                            </p:txEl>
                                          </p:spTgt>
                                        </p:tgtEl>
                                      </p:cBhvr>
                                      <p:to x="100000" y="95000"/>
                                    </p:animScale>
                                    <p:animScale>
                                      <p:cBhvr>
                                        <p:cTn id="20" dur="166" decel="50000">
                                          <p:stCondLst>
                                            <p:cond delay="1834"/>
                                          </p:stCondLst>
                                        </p:cTn>
                                        <p:tgtEl>
                                          <p:spTgt spid="5">
                                            <p:txEl>
                                              <p:pRg st="1" end="1"/>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wipe(down)">
                                      <p:cBhvr>
                                        <p:cTn id="23" dur="580">
                                          <p:stCondLst>
                                            <p:cond delay="0"/>
                                          </p:stCondLst>
                                        </p:cTn>
                                        <p:tgtEl>
                                          <p:spTgt spid="5">
                                            <p:txEl>
                                              <p:pRg st="2" end="2"/>
                                            </p:txEl>
                                          </p:spTgt>
                                        </p:tgtEl>
                                      </p:cBhvr>
                                    </p:animEffect>
                                    <p:anim calcmode="lin" valueType="num">
                                      <p:cBhvr>
                                        <p:cTn id="24" dur="1822" tmFilter="0,0; 0.14,0.36; 0.43,0.73; 0.71,0.91; 1.0,1.0">
                                          <p:stCondLst>
                                            <p:cond delay="0"/>
                                          </p:stCondLst>
                                        </p:cTn>
                                        <p:tgtEl>
                                          <p:spTgt spid="5">
                                            <p:txEl>
                                              <p:pRg st="2" end="2"/>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
                                            <p:txEl>
                                              <p:pRg st="2" end="2"/>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
                                            <p:txEl>
                                              <p:pRg st="2" end="2"/>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
                                            <p:txEl>
                                              <p:pRg st="2" end="2"/>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
                                            <p:txEl>
                                              <p:pRg st="2" end="2"/>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5">
                                            <p:txEl>
                                              <p:pRg st="2" end="2"/>
                                            </p:txEl>
                                          </p:spTgt>
                                        </p:tgtEl>
                                      </p:cBhvr>
                                      <p:to x="100000" y="60000"/>
                                    </p:animScale>
                                    <p:animScale>
                                      <p:cBhvr>
                                        <p:cTn id="30" dur="166" decel="50000">
                                          <p:stCondLst>
                                            <p:cond delay="676"/>
                                          </p:stCondLst>
                                        </p:cTn>
                                        <p:tgtEl>
                                          <p:spTgt spid="5">
                                            <p:txEl>
                                              <p:pRg st="2" end="2"/>
                                            </p:txEl>
                                          </p:spTgt>
                                        </p:tgtEl>
                                      </p:cBhvr>
                                      <p:to x="100000" y="100000"/>
                                    </p:animScale>
                                    <p:animScale>
                                      <p:cBhvr>
                                        <p:cTn id="31" dur="26">
                                          <p:stCondLst>
                                            <p:cond delay="1312"/>
                                          </p:stCondLst>
                                        </p:cTn>
                                        <p:tgtEl>
                                          <p:spTgt spid="5">
                                            <p:txEl>
                                              <p:pRg st="2" end="2"/>
                                            </p:txEl>
                                          </p:spTgt>
                                        </p:tgtEl>
                                      </p:cBhvr>
                                      <p:to x="100000" y="80000"/>
                                    </p:animScale>
                                    <p:animScale>
                                      <p:cBhvr>
                                        <p:cTn id="32" dur="166" decel="50000">
                                          <p:stCondLst>
                                            <p:cond delay="1338"/>
                                          </p:stCondLst>
                                        </p:cTn>
                                        <p:tgtEl>
                                          <p:spTgt spid="5">
                                            <p:txEl>
                                              <p:pRg st="2" end="2"/>
                                            </p:txEl>
                                          </p:spTgt>
                                        </p:tgtEl>
                                      </p:cBhvr>
                                      <p:to x="100000" y="100000"/>
                                    </p:animScale>
                                    <p:animScale>
                                      <p:cBhvr>
                                        <p:cTn id="33" dur="26">
                                          <p:stCondLst>
                                            <p:cond delay="1642"/>
                                          </p:stCondLst>
                                        </p:cTn>
                                        <p:tgtEl>
                                          <p:spTgt spid="5">
                                            <p:txEl>
                                              <p:pRg st="2" end="2"/>
                                            </p:txEl>
                                          </p:spTgt>
                                        </p:tgtEl>
                                      </p:cBhvr>
                                      <p:to x="100000" y="90000"/>
                                    </p:animScale>
                                    <p:animScale>
                                      <p:cBhvr>
                                        <p:cTn id="34" dur="166" decel="50000">
                                          <p:stCondLst>
                                            <p:cond delay="1668"/>
                                          </p:stCondLst>
                                        </p:cTn>
                                        <p:tgtEl>
                                          <p:spTgt spid="5">
                                            <p:txEl>
                                              <p:pRg st="2" end="2"/>
                                            </p:txEl>
                                          </p:spTgt>
                                        </p:tgtEl>
                                      </p:cBhvr>
                                      <p:to x="100000" y="100000"/>
                                    </p:animScale>
                                    <p:animScale>
                                      <p:cBhvr>
                                        <p:cTn id="35" dur="26">
                                          <p:stCondLst>
                                            <p:cond delay="1808"/>
                                          </p:stCondLst>
                                        </p:cTn>
                                        <p:tgtEl>
                                          <p:spTgt spid="5">
                                            <p:txEl>
                                              <p:pRg st="2" end="2"/>
                                            </p:txEl>
                                          </p:spTgt>
                                        </p:tgtEl>
                                      </p:cBhvr>
                                      <p:to x="100000" y="95000"/>
                                    </p:animScale>
                                    <p:animScale>
                                      <p:cBhvr>
                                        <p:cTn id="36" dur="166" decel="50000">
                                          <p:stCondLst>
                                            <p:cond delay="1834"/>
                                          </p:stCondLst>
                                        </p:cTn>
                                        <p:tgtEl>
                                          <p:spTgt spid="5">
                                            <p:txEl>
                                              <p:pRg st="2" end="2"/>
                                            </p:txEl>
                                          </p:spTgt>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2">
                                            <p:txEl>
                                              <p:pRg st="0" end="0"/>
                                            </p:txEl>
                                          </p:spTgt>
                                        </p:tgtEl>
                                        <p:attrNameLst>
                                          <p:attrName>style.visibility</p:attrName>
                                        </p:attrNameLst>
                                      </p:cBhvr>
                                      <p:to>
                                        <p:strVal val="visible"/>
                                      </p:to>
                                    </p:set>
                                    <p:animEffect transition="in" filter="circle(in)">
                                      <p:cBhvr>
                                        <p:cTn id="41" dur="2000"/>
                                        <p:tgtEl>
                                          <p:spTgt spid="2">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0" end="0"/>
                                            </p:txEl>
                                          </p:spTgt>
                                        </p:tgtEl>
                                        <p:attrNameLst>
                                          <p:attrName>style.visibility</p:attrName>
                                        </p:attrNameLst>
                                      </p:cBhvr>
                                      <p:to>
                                        <p:strVal val="visible"/>
                                      </p:to>
                                    </p:set>
                                    <p:animEffect transition="in" filter="fade">
                                      <p:cBhvr>
                                        <p:cTn id="46" dur="1000"/>
                                        <p:tgtEl>
                                          <p:spTgt spid="3">
                                            <p:txEl>
                                              <p:pRg st="0" end="0"/>
                                            </p:txEl>
                                          </p:spTgt>
                                        </p:tgtEl>
                                      </p:cBhvr>
                                    </p:animEffect>
                                    <p:anim calcmode="lin" valueType="num">
                                      <p:cBhvr>
                                        <p:cTn id="4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339DE33B-29C3-A64D-9297-00A5A1600F58}" type="slidenum">
              <a:rPr lang="es-ES" smtClean="0"/>
              <a:t>15</a:t>
            </a:fld>
            <a:endParaRPr lang="es-ES" dirty="0"/>
          </a:p>
        </p:txBody>
      </p:sp>
      <p:sp>
        <p:nvSpPr>
          <p:cNvPr id="5" name="4 CuadroTexto"/>
          <p:cNvSpPr txBox="1"/>
          <p:nvPr/>
        </p:nvSpPr>
        <p:spPr>
          <a:xfrm>
            <a:off x="450376" y="259306"/>
            <a:ext cx="11327642" cy="769441"/>
          </a:xfrm>
          <a:prstGeom prst="rect">
            <a:avLst/>
          </a:prstGeom>
          <a:noFill/>
        </p:spPr>
        <p:txBody>
          <a:bodyPr wrap="square" rtlCol="0">
            <a:spAutoFit/>
          </a:bodyPr>
          <a:lstStyle/>
          <a:p>
            <a:r>
              <a:rPr lang="es-ES" sz="2200" dirty="0"/>
              <a:t>En casos especiales debidamente fundados por </a:t>
            </a:r>
            <a:r>
              <a:rPr lang="es-ES" sz="2200" dirty="0" smtClean="0"/>
              <a:t>el Director </a:t>
            </a:r>
            <a:r>
              <a:rPr lang="es-ES" sz="2200" dirty="0"/>
              <a:t>Nacional respectivo, se podrá prorrogar el </a:t>
            </a:r>
            <a:r>
              <a:rPr lang="es-ES" sz="2200" dirty="0" smtClean="0"/>
              <a:t>plazo hasta </a:t>
            </a:r>
            <a:r>
              <a:rPr lang="es-ES" sz="2200" dirty="0"/>
              <a:t>por 90 días adicionales, previa aprobación </a:t>
            </a:r>
            <a:r>
              <a:rPr lang="es-ES" sz="2200" dirty="0" smtClean="0"/>
              <a:t>del </a:t>
            </a:r>
            <a:r>
              <a:rPr lang="es-CL" sz="2200" dirty="0" smtClean="0"/>
              <a:t>Director </a:t>
            </a:r>
            <a:r>
              <a:rPr lang="es-CL" sz="2200" dirty="0"/>
              <a:t>General</a:t>
            </a:r>
          </a:p>
        </p:txBody>
      </p:sp>
      <p:sp>
        <p:nvSpPr>
          <p:cNvPr id="6" name="5 CuadroTexto"/>
          <p:cNvSpPr txBox="1"/>
          <p:nvPr/>
        </p:nvSpPr>
        <p:spPr>
          <a:xfrm>
            <a:off x="450376" y="1176543"/>
            <a:ext cx="11532358" cy="769441"/>
          </a:xfrm>
          <a:prstGeom prst="rect">
            <a:avLst/>
          </a:prstGeom>
          <a:noFill/>
        </p:spPr>
        <p:txBody>
          <a:bodyPr wrap="square" rtlCol="0">
            <a:spAutoFit/>
          </a:bodyPr>
          <a:lstStyle/>
          <a:p>
            <a:pPr algn="just"/>
            <a:r>
              <a:rPr lang="es-ES" sz="2200" dirty="0"/>
              <a:t>La aprobación de la liquidación se hará </a:t>
            </a:r>
            <a:r>
              <a:rPr lang="es-ES" sz="2200" dirty="0" smtClean="0"/>
              <a:t>sin perjuicio </a:t>
            </a:r>
            <a:r>
              <a:rPr lang="es-ES" sz="2200" dirty="0"/>
              <a:t>de los recursos que el contratista pueda </a:t>
            </a:r>
            <a:r>
              <a:rPr lang="es-ES" sz="2200" dirty="0" smtClean="0"/>
              <a:t>hacer valer.</a:t>
            </a:r>
            <a:endParaRPr lang="es-CL" sz="2200" dirty="0"/>
          </a:p>
        </p:txBody>
      </p:sp>
      <p:sp>
        <p:nvSpPr>
          <p:cNvPr id="7" name="6 CuadroTexto"/>
          <p:cNvSpPr txBox="1"/>
          <p:nvPr/>
        </p:nvSpPr>
        <p:spPr>
          <a:xfrm>
            <a:off x="450376" y="2246740"/>
            <a:ext cx="11129009" cy="1446550"/>
          </a:xfrm>
          <a:prstGeom prst="rect">
            <a:avLst/>
          </a:prstGeom>
          <a:noFill/>
        </p:spPr>
        <p:txBody>
          <a:bodyPr wrap="square" rtlCol="0">
            <a:spAutoFit/>
          </a:bodyPr>
          <a:lstStyle/>
          <a:p>
            <a:pPr algn="just"/>
            <a:r>
              <a:rPr lang="es-ES" sz="2200" dirty="0"/>
              <a:t>La Dirección deberá devolver la garantía de </a:t>
            </a:r>
            <a:r>
              <a:rPr lang="es-ES" sz="2200" dirty="0" smtClean="0"/>
              <a:t>fiel cumplimiento </a:t>
            </a:r>
            <a:r>
              <a:rPr lang="es-ES" sz="2200" dirty="0"/>
              <a:t>del contrato una vez </a:t>
            </a:r>
            <a:r>
              <a:rPr lang="es-ES" sz="2200" dirty="0" smtClean="0"/>
              <a:t>completamente </a:t>
            </a:r>
            <a:r>
              <a:rPr lang="es-ES" sz="2200" dirty="0"/>
              <a:t>tramitada </a:t>
            </a:r>
            <a:r>
              <a:rPr lang="es-ES" sz="2200" dirty="0" smtClean="0"/>
              <a:t>la resolución </a:t>
            </a:r>
            <a:r>
              <a:rPr lang="es-ES" sz="2200" dirty="0"/>
              <a:t>que apruebe la liquidación, misma </a:t>
            </a:r>
            <a:r>
              <a:rPr lang="es-ES" sz="2200" dirty="0" smtClean="0"/>
              <a:t>oportunidad en </a:t>
            </a:r>
            <a:r>
              <a:rPr lang="es-ES" sz="2200" dirty="0"/>
              <a:t>que informará al Registro General de Contratistas </a:t>
            </a:r>
            <a:r>
              <a:rPr lang="es-ES" sz="2200" dirty="0" smtClean="0"/>
              <a:t>el monto </a:t>
            </a:r>
            <a:r>
              <a:rPr lang="es-ES" sz="2200" dirty="0"/>
              <a:t>final del contrato y la fecha de su liquidación.</a:t>
            </a:r>
            <a:endParaRPr lang="es-CL" sz="2200" dirty="0"/>
          </a:p>
        </p:txBody>
      </p:sp>
      <p:sp>
        <p:nvSpPr>
          <p:cNvPr id="8" name="7 CuadroTexto"/>
          <p:cNvSpPr txBox="1"/>
          <p:nvPr/>
        </p:nvSpPr>
        <p:spPr>
          <a:xfrm>
            <a:off x="450376" y="4195382"/>
            <a:ext cx="11129009" cy="1154162"/>
          </a:xfrm>
          <a:prstGeom prst="rect">
            <a:avLst/>
          </a:prstGeom>
          <a:noFill/>
        </p:spPr>
        <p:txBody>
          <a:bodyPr wrap="square" rtlCol="0">
            <a:spAutoFit/>
          </a:bodyPr>
          <a:lstStyle/>
          <a:p>
            <a:pPr algn="just"/>
            <a:r>
              <a:rPr lang="es-ES" sz="2300" dirty="0" smtClean="0"/>
              <a:t>Cuando la liquidación no se formule en los plazos de vigencia de la garantía de fiel cumplimiento del contrato</a:t>
            </a:r>
            <a:r>
              <a:rPr lang="es-CL" sz="2300" dirty="0" smtClean="0"/>
              <a:t>, por causas ajenas al contratista, el </a:t>
            </a:r>
            <a:r>
              <a:rPr lang="es-ES" sz="2300" dirty="0" smtClean="0"/>
              <a:t>MOP le reembolsará el costo en que haya incurrido para mantenerla vigente después de transcurrido dicho plazo</a:t>
            </a:r>
            <a:endParaRPr lang="es-CL" sz="2300" dirty="0"/>
          </a:p>
        </p:txBody>
      </p:sp>
    </p:spTree>
    <p:extLst>
      <p:ext uri="{BB962C8B-B14F-4D97-AF65-F5344CB8AC3E}">
        <p14:creationId xmlns:p14="http://schemas.microsoft.com/office/powerpoint/2010/main" val="637148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wipe(down)">
                                      <p:cBhvr>
                                        <p:cTn id="14" dur="580">
                                          <p:stCondLst>
                                            <p:cond delay="0"/>
                                          </p:stCondLst>
                                        </p:cTn>
                                        <p:tgtEl>
                                          <p:spTgt spid="6">
                                            <p:txEl>
                                              <p:pRg st="0" end="0"/>
                                            </p:txEl>
                                          </p:spTgt>
                                        </p:tgtEl>
                                      </p:cBhvr>
                                    </p:animEffect>
                                    <p:anim calcmode="lin" valueType="num">
                                      <p:cBhvr>
                                        <p:cTn id="15"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xEl>
                                              <p:pRg st="0" end="0"/>
                                            </p:txEl>
                                          </p:spTgt>
                                        </p:tgtEl>
                                      </p:cBhvr>
                                      <p:to x="100000" y="60000"/>
                                    </p:animScale>
                                    <p:animScale>
                                      <p:cBhvr>
                                        <p:cTn id="21" dur="166" decel="50000">
                                          <p:stCondLst>
                                            <p:cond delay="676"/>
                                          </p:stCondLst>
                                        </p:cTn>
                                        <p:tgtEl>
                                          <p:spTgt spid="6">
                                            <p:txEl>
                                              <p:pRg st="0" end="0"/>
                                            </p:txEl>
                                          </p:spTgt>
                                        </p:tgtEl>
                                      </p:cBhvr>
                                      <p:to x="100000" y="100000"/>
                                    </p:animScale>
                                    <p:animScale>
                                      <p:cBhvr>
                                        <p:cTn id="22" dur="26">
                                          <p:stCondLst>
                                            <p:cond delay="1312"/>
                                          </p:stCondLst>
                                        </p:cTn>
                                        <p:tgtEl>
                                          <p:spTgt spid="6">
                                            <p:txEl>
                                              <p:pRg st="0" end="0"/>
                                            </p:txEl>
                                          </p:spTgt>
                                        </p:tgtEl>
                                      </p:cBhvr>
                                      <p:to x="100000" y="80000"/>
                                    </p:animScale>
                                    <p:animScale>
                                      <p:cBhvr>
                                        <p:cTn id="23" dur="166" decel="50000">
                                          <p:stCondLst>
                                            <p:cond delay="1338"/>
                                          </p:stCondLst>
                                        </p:cTn>
                                        <p:tgtEl>
                                          <p:spTgt spid="6">
                                            <p:txEl>
                                              <p:pRg st="0" end="0"/>
                                            </p:txEl>
                                          </p:spTgt>
                                        </p:tgtEl>
                                      </p:cBhvr>
                                      <p:to x="100000" y="100000"/>
                                    </p:animScale>
                                    <p:animScale>
                                      <p:cBhvr>
                                        <p:cTn id="24" dur="26">
                                          <p:stCondLst>
                                            <p:cond delay="1642"/>
                                          </p:stCondLst>
                                        </p:cTn>
                                        <p:tgtEl>
                                          <p:spTgt spid="6">
                                            <p:txEl>
                                              <p:pRg st="0" end="0"/>
                                            </p:txEl>
                                          </p:spTgt>
                                        </p:tgtEl>
                                      </p:cBhvr>
                                      <p:to x="100000" y="90000"/>
                                    </p:animScale>
                                    <p:animScale>
                                      <p:cBhvr>
                                        <p:cTn id="25" dur="166" decel="50000">
                                          <p:stCondLst>
                                            <p:cond delay="1668"/>
                                          </p:stCondLst>
                                        </p:cTn>
                                        <p:tgtEl>
                                          <p:spTgt spid="6">
                                            <p:txEl>
                                              <p:pRg st="0" end="0"/>
                                            </p:txEl>
                                          </p:spTgt>
                                        </p:tgtEl>
                                      </p:cBhvr>
                                      <p:to x="100000" y="100000"/>
                                    </p:animScale>
                                    <p:animScale>
                                      <p:cBhvr>
                                        <p:cTn id="26" dur="26">
                                          <p:stCondLst>
                                            <p:cond delay="1808"/>
                                          </p:stCondLst>
                                        </p:cTn>
                                        <p:tgtEl>
                                          <p:spTgt spid="6">
                                            <p:txEl>
                                              <p:pRg st="0" end="0"/>
                                            </p:txEl>
                                          </p:spTgt>
                                        </p:tgtEl>
                                      </p:cBhvr>
                                      <p:to x="100000" y="95000"/>
                                    </p:animScale>
                                    <p:animScale>
                                      <p:cBhvr>
                                        <p:cTn id="27" dur="166" decel="50000">
                                          <p:stCondLst>
                                            <p:cond delay="1834"/>
                                          </p:stCondLst>
                                        </p:cTn>
                                        <p:tgtEl>
                                          <p:spTgt spid="6">
                                            <p:txEl>
                                              <p:pRg st="0" end="0"/>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1000"/>
                                        <p:tgtEl>
                                          <p:spTgt spid="7">
                                            <p:txEl>
                                              <p:pRg st="0" end="0"/>
                                            </p:txEl>
                                          </p:spTgt>
                                        </p:tgtEl>
                                      </p:cBhvr>
                                    </p:animEffect>
                                    <p:anim calcmode="lin" valueType="num">
                                      <p:cBhvr>
                                        <p:cTn id="3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animEffect transition="in" filter="wheel(1)">
                                      <p:cBhvr>
                                        <p:cTn id="39"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491319" y="945104"/>
            <a:ext cx="7724633" cy="877163"/>
          </a:xfrm>
          <a:prstGeom prst="rect">
            <a:avLst/>
          </a:prstGeom>
          <a:noFill/>
        </p:spPr>
        <p:txBody>
          <a:bodyPr wrap="square" rtlCol="0">
            <a:spAutoFit/>
          </a:bodyPr>
          <a:lstStyle/>
          <a:p>
            <a:pPr>
              <a:spcAft>
                <a:spcPts val="600"/>
              </a:spcAft>
            </a:pPr>
            <a:r>
              <a:rPr lang="es-ES" dirty="0" smtClean="0"/>
              <a:t>REQUISITOS PARA LA DEVOLUCIÓN DE LA GARANTÍA</a:t>
            </a:r>
          </a:p>
          <a:p>
            <a:pPr algn="just"/>
            <a:r>
              <a:rPr lang="es-ES" sz="2200" dirty="0" smtClean="0"/>
              <a:t>Se deben cumplir  las siguientes </a:t>
            </a:r>
            <a:r>
              <a:rPr lang="es-CL" sz="2200" dirty="0" smtClean="0"/>
              <a:t>condiciones</a:t>
            </a:r>
            <a:r>
              <a:rPr lang="es-CL" sz="2200" dirty="0"/>
              <a:t>:</a:t>
            </a:r>
          </a:p>
        </p:txBody>
      </p:sp>
      <p:sp>
        <p:nvSpPr>
          <p:cNvPr id="6" name="5 CuadroTexto"/>
          <p:cNvSpPr txBox="1"/>
          <p:nvPr/>
        </p:nvSpPr>
        <p:spPr>
          <a:xfrm>
            <a:off x="491319" y="2599101"/>
            <a:ext cx="11423177" cy="2769989"/>
          </a:xfrm>
          <a:prstGeom prst="rect">
            <a:avLst/>
          </a:prstGeom>
          <a:noFill/>
        </p:spPr>
        <p:txBody>
          <a:bodyPr wrap="square" rtlCol="0">
            <a:spAutoFit/>
          </a:bodyPr>
          <a:lstStyle/>
          <a:p>
            <a:pPr marL="342900" indent="-342900">
              <a:spcAft>
                <a:spcPts val="600"/>
              </a:spcAft>
              <a:buFont typeface="Wingdings" pitchFamily="2" charset="2"/>
              <a:buChar char="§"/>
            </a:pPr>
            <a:r>
              <a:rPr lang="es-ES" sz="2200" dirty="0" smtClean="0"/>
              <a:t>No </a:t>
            </a:r>
            <a:r>
              <a:rPr lang="es-ES" sz="2200" dirty="0"/>
              <a:t>se haya puesto término anticipado al </a:t>
            </a:r>
            <a:r>
              <a:rPr lang="es-ES" sz="2200" dirty="0" smtClean="0"/>
              <a:t>contrato por </a:t>
            </a:r>
            <a:r>
              <a:rPr lang="es-ES" sz="2200" dirty="0"/>
              <a:t>falta de cumplimiento del </a:t>
            </a:r>
            <a:r>
              <a:rPr lang="es-ES" sz="2200" dirty="0" smtClean="0"/>
              <a:t>contratista </a:t>
            </a:r>
          </a:p>
          <a:p>
            <a:pPr marL="342900" indent="-342900">
              <a:spcAft>
                <a:spcPts val="600"/>
              </a:spcAft>
              <a:buFont typeface="Wingdings" pitchFamily="2" charset="2"/>
              <a:buChar char="§"/>
            </a:pPr>
            <a:r>
              <a:rPr lang="es-ES" sz="2200" dirty="0" smtClean="0"/>
              <a:t>Se </a:t>
            </a:r>
            <a:r>
              <a:rPr lang="es-ES" sz="2200" dirty="0"/>
              <a:t>hubiere efectuado la recepción única </a:t>
            </a:r>
            <a:r>
              <a:rPr lang="es-ES" sz="2200" dirty="0" smtClean="0"/>
              <a:t>o definitiva </a:t>
            </a:r>
            <a:r>
              <a:rPr lang="es-ES" sz="2200" dirty="0"/>
              <a:t>de la obra sin observaciones o existiendo, </a:t>
            </a:r>
            <a:r>
              <a:rPr lang="es-ES" sz="2200" dirty="0" smtClean="0"/>
              <a:t>se encuentren </a:t>
            </a:r>
            <a:r>
              <a:rPr lang="es-ES" sz="2200" dirty="0"/>
              <a:t>subsanadas </a:t>
            </a:r>
            <a:r>
              <a:rPr lang="es-ES" sz="2200" dirty="0" smtClean="0"/>
              <a:t>por el contratista a </a:t>
            </a:r>
            <a:r>
              <a:rPr lang="es-ES" sz="2200" dirty="0"/>
              <a:t>conformidad de </a:t>
            </a:r>
            <a:r>
              <a:rPr lang="es-ES" sz="2200" dirty="0" smtClean="0"/>
              <a:t>la </a:t>
            </a:r>
            <a:r>
              <a:rPr lang="es-CL" sz="2200" dirty="0" smtClean="0"/>
              <a:t>Dirección.</a:t>
            </a:r>
          </a:p>
          <a:p>
            <a:pPr marL="342900" indent="-342900">
              <a:spcAft>
                <a:spcPts val="600"/>
              </a:spcAft>
              <a:buFont typeface="Wingdings" pitchFamily="2" charset="2"/>
              <a:buChar char="§"/>
            </a:pPr>
            <a:r>
              <a:rPr lang="es-ES" sz="2200" dirty="0" smtClean="0"/>
              <a:t>El </a:t>
            </a:r>
            <a:r>
              <a:rPr lang="es-ES" sz="2200" dirty="0"/>
              <a:t>contratista hubiere presentado su propuesta </a:t>
            </a:r>
            <a:r>
              <a:rPr lang="es-ES" sz="2200" dirty="0" smtClean="0"/>
              <a:t>de liquidación </a:t>
            </a:r>
            <a:r>
              <a:rPr lang="es-ES" sz="2200" dirty="0"/>
              <a:t>dentro de plazo y la Dirección no </a:t>
            </a:r>
            <a:r>
              <a:rPr lang="es-ES" sz="2200" dirty="0" smtClean="0"/>
              <a:t>haya </a:t>
            </a:r>
            <a:r>
              <a:rPr lang="es-CL" sz="2200" dirty="0" smtClean="0"/>
              <a:t>manifestado </a:t>
            </a:r>
            <a:r>
              <a:rPr lang="es-CL" sz="2200" dirty="0"/>
              <a:t>observaciones o discrepancias respecto de ésta.</a:t>
            </a:r>
          </a:p>
          <a:p>
            <a:pPr marL="342900" indent="-342900">
              <a:spcAft>
                <a:spcPts val="600"/>
              </a:spcAft>
              <a:buFont typeface="Wingdings" pitchFamily="2" charset="2"/>
              <a:buChar char="§"/>
            </a:pPr>
            <a:r>
              <a:rPr lang="es-ES" sz="2200" dirty="0" smtClean="0"/>
              <a:t>No </a:t>
            </a:r>
            <a:r>
              <a:rPr lang="es-ES" sz="2200" dirty="0"/>
              <a:t>existan saldos pendientes en contra </a:t>
            </a:r>
            <a:r>
              <a:rPr lang="es-ES" sz="2200" dirty="0" smtClean="0"/>
              <a:t>del </a:t>
            </a:r>
            <a:r>
              <a:rPr lang="es-CL" sz="2200" dirty="0" smtClean="0"/>
              <a:t>contratista.</a:t>
            </a:r>
          </a:p>
          <a:p>
            <a:pPr marL="342900" indent="-342900">
              <a:spcAft>
                <a:spcPts val="600"/>
              </a:spcAft>
              <a:buFont typeface="Wingdings" pitchFamily="2" charset="2"/>
              <a:buChar char="§"/>
            </a:pPr>
            <a:r>
              <a:rPr lang="es-ES" sz="2200" dirty="0"/>
              <a:t>No sean atribuibles al contratista las causas </a:t>
            </a:r>
            <a:r>
              <a:rPr lang="es-ES" sz="2200" dirty="0" smtClean="0"/>
              <a:t>que hayan </a:t>
            </a:r>
            <a:r>
              <a:rPr lang="es-ES" sz="2200" dirty="0"/>
              <a:t>demorado o impedido la liquidación.</a:t>
            </a:r>
            <a:endParaRPr lang="es-CL" sz="2200" dirty="0"/>
          </a:p>
        </p:txBody>
      </p:sp>
      <p:pic>
        <p:nvPicPr>
          <p:cNvPr id="1026" name="Picture 2" descr="La devolución de la garantía por arrendamien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6962" y="696076"/>
            <a:ext cx="2482807" cy="1726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3966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fade">
                                      <p:cBhvr>
                                        <p:cTn id="25" dur="1000"/>
                                        <p:tgtEl>
                                          <p:spTgt spid="5">
                                            <p:txEl>
                                              <p:pRg st="1" end="1"/>
                                            </p:txEl>
                                          </p:spTgt>
                                        </p:tgtEl>
                                      </p:cBhvr>
                                    </p:animEffect>
                                    <p:anim calcmode="lin" valueType="num">
                                      <p:cBhvr>
                                        <p:cTn id="26"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Effect transition="in" filter="wheel(1)">
                                      <p:cBhvr>
                                        <p:cTn id="32" dur="2000"/>
                                        <p:tgtEl>
                                          <p:spTgt spid="6">
                                            <p:txEl>
                                              <p:pRg st="0" end="0"/>
                                            </p:txEl>
                                          </p:spTgt>
                                        </p:tgtEl>
                                      </p:cBhvr>
                                    </p:animEffect>
                                  </p:childTnLst>
                                </p:cTn>
                              </p:par>
                              <p:par>
                                <p:cTn id="33" presetID="21" presetClass="entr" presetSubtype="1" fill="hold" nodeType="with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Effect transition="in" filter="wheel(1)">
                                      <p:cBhvr>
                                        <p:cTn id="35" dur="2000"/>
                                        <p:tgtEl>
                                          <p:spTgt spid="6">
                                            <p:txEl>
                                              <p:pRg st="1" end="1"/>
                                            </p:txEl>
                                          </p:spTgt>
                                        </p:tgtEl>
                                      </p:cBhvr>
                                    </p:animEffect>
                                  </p:childTnLst>
                                </p:cTn>
                              </p:par>
                              <p:par>
                                <p:cTn id="36" presetID="21" presetClass="entr" presetSubtype="1" fill="hold" nodeType="with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Effect transition="in" filter="wheel(1)">
                                      <p:cBhvr>
                                        <p:cTn id="38" dur="2000"/>
                                        <p:tgtEl>
                                          <p:spTgt spid="6">
                                            <p:txEl>
                                              <p:pRg st="2" end="2"/>
                                            </p:txEl>
                                          </p:spTgt>
                                        </p:tgtEl>
                                      </p:cBhvr>
                                    </p:animEffect>
                                  </p:childTnLst>
                                </p:cTn>
                              </p:par>
                              <p:par>
                                <p:cTn id="39" presetID="21" presetClass="entr" presetSubtype="1" fill="hold" nodeType="withEffect">
                                  <p:stCondLst>
                                    <p:cond delay="0"/>
                                  </p:stCondLst>
                                  <p:childTnLst>
                                    <p:set>
                                      <p:cBhvr>
                                        <p:cTn id="40" dur="1" fill="hold">
                                          <p:stCondLst>
                                            <p:cond delay="0"/>
                                          </p:stCondLst>
                                        </p:cTn>
                                        <p:tgtEl>
                                          <p:spTgt spid="6">
                                            <p:txEl>
                                              <p:pRg st="3" end="3"/>
                                            </p:txEl>
                                          </p:spTgt>
                                        </p:tgtEl>
                                        <p:attrNameLst>
                                          <p:attrName>style.visibility</p:attrName>
                                        </p:attrNameLst>
                                      </p:cBhvr>
                                      <p:to>
                                        <p:strVal val="visible"/>
                                      </p:to>
                                    </p:set>
                                    <p:animEffect transition="in" filter="wheel(1)">
                                      <p:cBhvr>
                                        <p:cTn id="41" dur="2000"/>
                                        <p:tgtEl>
                                          <p:spTgt spid="6">
                                            <p:txEl>
                                              <p:pRg st="3" end="3"/>
                                            </p:txEl>
                                          </p:spTgt>
                                        </p:tgtEl>
                                      </p:cBhvr>
                                    </p:animEffect>
                                  </p:childTnLst>
                                </p:cTn>
                              </p:par>
                              <p:par>
                                <p:cTn id="42" presetID="21" presetClass="entr" presetSubtype="1" fill="hold" nodeType="withEffect">
                                  <p:stCondLst>
                                    <p:cond delay="0"/>
                                  </p:stCondLst>
                                  <p:childTnLst>
                                    <p:set>
                                      <p:cBhvr>
                                        <p:cTn id="43" dur="1" fill="hold">
                                          <p:stCondLst>
                                            <p:cond delay="0"/>
                                          </p:stCondLst>
                                        </p:cTn>
                                        <p:tgtEl>
                                          <p:spTgt spid="6">
                                            <p:txEl>
                                              <p:pRg st="4" end="4"/>
                                            </p:txEl>
                                          </p:spTgt>
                                        </p:tgtEl>
                                        <p:attrNameLst>
                                          <p:attrName>style.visibility</p:attrName>
                                        </p:attrNameLst>
                                      </p:cBhvr>
                                      <p:to>
                                        <p:strVal val="visible"/>
                                      </p:to>
                                    </p:set>
                                    <p:animEffect transition="in" filter="wheel(1)">
                                      <p:cBhvr>
                                        <p:cTn id="44"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339DE33B-29C3-A64D-9297-00A5A1600F58}" type="slidenum">
              <a:rPr lang="es-ES" smtClean="0"/>
              <a:t>17</a:t>
            </a:fld>
            <a:endParaRPr lang="es-ES" dirty="0"/>
          </a:p>
        </p:txBody>
      </p:sp>
      <p:sp>
        <p:nvSpPr>
          <p:cNvPr id="5" name="4 CuadroTexto"/>
          <p:cNvSpPr txBox="1"/>
          <p:nvPr/>
        </p:nvSpPr>
        <p:spPr>
          <a:xfrm>
            <a:off x="682388" y="532263"/>
            <a:ext cx="11000096" cy="6247864"/>
          </a:xfrm>
          <a:prstGeom prst="rect">
            <a:avLst/>
          </a:prstGeom>
          <a:noFill/>
        </p:spPr>
        <p:txBody>
          <a:bodyPr wrap="square" rtlCol="0">
            <a:spAutoFit/>
          </a:bodyPr>
          <a:lstStyle/>
          <a:p>
            <a:pPr algn="just">
              <a:spcAft>
                <a:spcPts val="1200"/>
              </a:spcAft>
            </a:pPr>
            <a:r>
              <a:rPr lang="es-ES" dirty="0" smtClean="0"/>
              <a:t>RECLAMO DEL CONTRATISTA: </a:t>
            </a:r>
          </a:p>
          <a:p>
            <a:pPr algn="just">
              <a:spcAft>
                <a:spcPts val="1200"/>
              </a:spcAft>
            </a:pPr>
            <a:r>
              <a:rPr lang="es-ES" sz="2300" dirty="0" smtClean="0"/>
              <a:t>El </a:t>
            </a:r>
            <a:r>
              <a:rPr lang="es-ES" sz="2300" dirty="0"/>
              <a:t>contratista que no haya aceptado la </a:t>
            </a:r>
            <a:r>
              <a:rPr lang="es-ES" sz="2300" dirty="0" smtClean="0"/>
              <a:t>liquidación, podrá reclamar </a:t>
            </a:r>
            <a:r>
              <a:rPr lang="es-ES" sz="2300" dirty="0"/>
              <a:t>dentro de un plazo de </a:t>
            </a:r>
            <a:r>
              <a:rPr lang="es-ES" sz="2300" dirty="0">
                <a:solidFill>
                  <a:srgbClr val="C00000"/>
                </a:solidFill>
              </a:rPr>
              <a:t>90 </a:t>
            </a:r>
            <a:r>
              <a:rPr lang="es-ES" sz="2300" dirty="0" smtClean="0">
                <a:solidFill>
                  <a:srgbClr val="C00000"/>
                </a:solidFill>
              </a:rPr>
              <a:t>días </a:t>
            </a:r>
            <a:r>
              <a:rPr lang="es-ES" sz="2300" dirty="0" smtClean="0"/>
              <a:t>contados </a:t>
            </a:r>
            <a:r>
              <a:rPr lang="es-ES" sz="2300" dirty="0"/>
              <a:t>desde la fecha de tramitación de la </a:t>
            </a:r>
            <a:r>
              <a:rPr lang="es-ES" sz="2300" dirty="0" smtClean="0"/>
              <a:t>resolución pertinente</a:t>
            </a:r>
            <a:r>
              <a:rPr lang="es-ES" sz="2300" dirty="0"/>
              <a:t>. Transcurrido ese plazo, la liquidación </a:t>
            </a:r>
            <a:r>
              <a:rPr lang="es-ES" sz="2300" dirty="0" smtClean="0"/>
              <a:t>se </a:t>
            </a:r>
            <a:r>
              <a:rPr lang="es-CL" sz="2300" dirty="0" smtClean="0"/>
              <a:t>entenderá </a:t>
            </a:r>
            <a:r>
              <a:rPr lang="es-CL" sz="2300" dirty="0"/>
              <a:t>aceptada por el contratista.</a:t>
            </a:r>
          </a:p>
          <a:p>
            <a:pPr algn="just">
              <a:spcAft>
                <a:spcPts val="1200"/>
              </a:spcAft>
            </a:pPr>
            <a:r>
              <a:rPr lang="es-ES" sz="2300" dirty="0">
                <a:solidFill>
                  <a:srgbClr val="C00000"/>
                </a:solidFill>
              </a:rPr>
              <a:t>La liquidación que no haya sido suscrita por </a:t>
            </a:r>
            <a:r>
              <a:rPr lang="es-ES" sz="2300" dirty="0" smtClean="0">
                <a:solidFill>
                  <a:srgbClr val="C00000"/>
                </a:solidFill>
              </a:rPr>
              <a:t>el </a:t>
            </a:r>
            <a:r>
              <a:rPr lang="es-CL" sz="2300" dirty="0" smtClean="0">
                <a:solidFill>
                  <a:srgbClr val="C00000"/>
                </a:solidFill>
              </a:rPr>
              <a:t>contratista </a:t>
            </a:r>
            <a:r>
              <a:rPr lang="es-CL" sz="2300" dirty="0">
                <a:solidFill>
                  <a:srgbClr val="C00000"/>
                </a:solidFill>
              </a:rPr>
              <a:t>deberá serle notificada</a:t>
            </a:r>
            <a:r>
              <a:rPr lang="es-CL" sz="2300" dirty="0"/>
              <a:t>, por la Oficina </a:t>
            </a:r>
            <a:r>
              <a:rPr lang="es-CL" sz="2300" dirty="0" smtClean="0"/>
              <a:t>de </a:t>
            </a:r>
            <a:r>
              <a:rPr lang="es-ES" sz="2300" dirty="0" smtClean="0"/>
              <a:t>Partes </a:t>
            </a:r>
            <a:r>
              <a:rPr lang="es-ES" sz="2300" dirty="0"/>
              <a:t>correspondiente, al domicilio que tenga </a:t>
            </a:r>
            <a:r>
              <a:rPr lang="es-ES" sz="2300" dirty="0" smtClean="0"/>
              <a:t>indicado en </a:t>
            </a:r>
            <a:r>
              <a:rPr lang="es-ES" sz="2300" dirty="0"/>
              <a:t>el Registro General de Contratistas, dentro del </a:t>
            </a:r>
            <a:r>
              <a:rPr lang="es-ES" sz="2300" dirty="0" smtClean="0"/>
              <a:t>plazo de </a:t>
            </a:r>
            <a:r>
              <a:rPr lang="es-ES" sz="2300" dirty="0">
                <a:solidFill>
                  <a:srgbClr val="C00000"/>
                </a:solidFill>
              </a:rPr>
              <a:t>30</a:t>
            </a:r>
            <a:r>
              <a:rPr lang="es-ES" sz="2300" dirty="0"/>
              <a:t> días de su tramitación, remitiéndole copia de </a:t>
            </a:r>
            <a:r>
              <a:rPr lang="es-ES" sz="2300" dirty="0" smtClean="0"/>
              <a:t>la resolución </a:t>
            </a:r>
            <a:r>
              <a:rPr lang="es-ES" sz="2300" dirty="0"/>
              <a:t>que la apruebe. En caso de que ello </a:t>
            </a:r>
            <a:r>
              <a:rPr lang="es-ES" sz="2300" dirty="0" smtClean="0"/>
              <a:t>no ocurra</a:t>
            </a:r>
            <a:r>
              <a:rPr lang="es-ES" sz="2300" dirty="0"/>
              <a:t>, el plazo que éste tiene para reclamar </a:t>
            </a:r>
            <a:r>
              <a:rPr lang="es-ES" sz="2300" dirty="0" smtClean="0"/>
              <a:t>se prorrogará </a:t>
            </a:r>
            <a:r>
              <a:rPr lang="es-ES" sz="2300" dirty="0"/>
              <a:t>en los días que corresponda.</a:t>
            </a:r>
          </a:p>
          <a:p>
            <a:pPr algn="just">
              <a:spcAft>
                <a:spcPts val="1200"/>
              </a:spcAft>
            </a:pPr>
            <a:r>
              <a:rPr lang="es-ES" sz="2300" dirty="0"/>
              <a:t>El reclamo o reserva de orden administrativo a </a:t>
            </a:r>
            <a:r>
              <a:rPr lang="es-ES" sz="2300" dirty="0" smtClean="0"/>
              <a:t>la liquidación </a:t>
            </a:r>
            <a:r>
              <a:rPr lang="es-ES" sz="2300" dirty="0"/>
              <a:t>efectuada por la Dirección, </a:t>
            </a:r>
            <a:r>
              <a:rPr lang="es-ES" sz="2300" dirty="0" smtClean="0"/>
              <a:t>deberá formularse </a:t>
            </a:r>
            <a:r>
              <a:rPr lang="es-ES" sz="2300" dirty="0"/>
              <a:t>siempre por escrito dentro del mismo plazo </a:t>
            </a:r>
            <a:r>
              <a:rPr lang="es-ES" sz="2300" dirty="0" smtClean="0"/>
              <a:t>y se </a:t>
            </a:r>
            <a:r>
              <a:rPr lang="es-ES" sz="2300" dirty="0"/>
              <a:t>entenderá renunciado si su tramitación se </a:t>
            </a:r>
            <a:r>
              <a:rPr lang="es-ES" sz="2300" dirty="0" smtClean="0"/>
              <a:t>suspende más </a:t>
            </a:r>
            <a:r>
              <a:rPr lang="es-ES" sz="2300" dirty="0"/>
              <a:t>de un mes por falta de diligencia probada </a:t>
            </a:r>
            <a:r>
              <a:rPr lang="es-ES" sz="2300" dirty="0" smtClean="0"/>
              <a:t>del </a:t>
            </a:r>
            <a:r>
              <a:rPr lang="es-CL" sz="2300" dirty="0" smtClean="0"/>
              <a:t>contratista</a:t>
            </a:r>
            <a:r>
              <a:rPr lang="es-CL" sz="2300" dirty="0"/>
              <a:t>, calificada por el Director Nacional.</a:t>
            </a:r>
          </a:p>
          <a:p>
            <a:pPr algn="just">
              <a:spcAft>
                <a:spcPts val="1200"/>
              </a:spcAft>
            </a:pPr>
            <a:r>
              <a:rPr lang="es-ES" sz="2300" dirty="0"/>
              <a:t>Cuando la liquidación del contrato haya </a:t>
            </a:r>
            <a:r>
              <a:rPr lang="es-ES" sz="2300" dirty="0" smtClean="0"/>
              <a:t>sido aceptada </a:t>
            </a:r>
            <a:r>
              <a:rPr lang="es-ES" sz="2300" dirty="0"/>
              <a:t>por el contratista, éste no podrá </a:t>
            </a:r>
            <a:r>
              <a:rPr lang="es-ES" sz="2300" dirty="0" smtClean="0"/>
              <a:t>efectuar </a:t>
            </a:r>
            <a:r>
              <a:rPr lang="es-CL" sz="2300" dirty="0" smtClean="0"/>
              <a:t>ningún </a:t>
            </a:r>
            <a:r>
              <a:rPr lang="es-CL" sz="2300" dirty="0"/>
              <a:t>reclamo o recurso posterior.</a:t>
            </a:r>
          </a:p>
        </p:txBody>
      </p:sp>
    </p:spTree>
    <p:extLst>
      <p:ext uri="{BB962C8B-B14F-4D97-AF65-F5344CB8AC3E}">
        <p14:creationId xmlns:p14="http://schemas.microsoft.com/office/powerpoint/2010/main" val="693733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wipe(down)">
                                      <p:cBhvr>
                                        <p:cTn id="25" dur="580">
                                          <p:stCondLst>
                                            <p:cond delay="0"/>
                                          </p:stCondLst>
                                        </p:cTn>
                                        <p:tgtEl>
                                          <p:spTgt spid="5">
                                            <p:txEl>
                                              <p:pRg st="1" end="1"/>
                                            </p:txEl>
                                          </p:spTgt>
                                        </p:tgtEl>
                                      </p:cBhvr>
                                    </p:animEffect>
                                    <p:anim calcmode="lin" valueType="num">
                                      <p:cBhvr>
                                        <p:cTn id="26" dur="1822" tmFilter="0,0; 0.14,0.36; 0.43,0.73; 0.71,0.91; 1.0,1.0">
                                          <p:stCondLst>
                                            <p:cond delay="0"/>
                                          </p:stCondLst>
                                        </p:cTn>
                                        <p:tgtEl>
                                          <p:spTgt spid="5">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xEl>
                                              <p:pRg st="1" end="1"/>
                                            </p:txEl>
                                          </p:spTgt>
                                        </p:tgtEl>
                                      </p:cBhvr>
                                      <p:to x="100000" y="60000"/>
                                    </p:animScale>
                                    <p:animScale>
                                      <p:cBhvr>
                                        <p:cTn id="32" dur="166" decel="50000">
                                          <p:stCondLst>
                                            <p:cond delay="676"/>
                                          </p:stCondLst>
                                        </p:cTn>
                                        <p:tgtEl>
                                          <p:spTgt spid="5">
                                            <p:txEl>
                                              <p:pRg st="1" end="1"/>
                                            </p:txEl>
                                          </p:spTgt>
                                        </p:tgtEl>
                                      </p:cBhvr>
                                      <p:to x="100000" y="100000"/>
                                    </p:animScale>
                                    <p:animScale>
                                      <p:cBhvr>
                                        <p:cTn id="33" dur="26">
                                          <p:stCondLst>
                                            <p:cond delay="1312"/>
                                          </p:stCondLst>
                                        </p:cTn>
                                        <p:tgtEl>
                                          <p:spTgt spid="5">
                                            <p:txEl>
                                              <p:pRg st="1" end="1"/>
                                            </p:txEl>
                                          </p:spTgt>
                                        </p:tgtEl>
                                      </p:cBhvr>
                                      <p:to x="100000" y="80000"/>
                                    </p:animScale>
                                    <p:animScale>
                                      <p:cBhvr>
                                        <p:cTn id="34" dur="166" decel="50000">
                                          <p:stCondLst>
                                            <p:cond delay="1338"/>
                                          </p:stCondLst>
                                        </p:cTn>
                                        <p:tgtEl>
                                          <p:spTgt spid="5">
                                            <p:txEl>
                                              <p:pRg st="1" end="1"/>
                                            </p:txEl>
                                          </p:spTgt>
                                        </p:tgtEl>
                                      </p:cBhvr>
                                      <p:to x="100000" y="100000"/>
                                    </p:animScale>
                                    <p:animScale>
                                      <p:cBhvr>
                                        <p:cTn id="35" dur="26">
                                          <p:stCondLst>
                                            <p:cond delay="1642"/>
                                          </p:stCondLst>
                                        </p:cTn>
                                        <p:tgtEl>
                                          <p:spTgt spid="5">
                                            <p:txEl>
                                              <p:pRg st="1" end="1"/>
                                            </p:txEl>
                                          </p:spTgt>
                                        </p:tgtEl>
                                      </p:cBhvr>
                                      <p:to x="100000" y="90000"/>
                                    </p:animScale>
                                    <p:animScale>
                                      <p:cBhvr>
                                        <p:cTn id="36" dur="166" decel="50000">
                                          <p:stCondLst>
                                            <p:cond delay="1668"/>
                                          </p:stCondLst>
                                        </p:cTn>
                                        <p:tgtEl>
                                          <p:spTgt spid="5">
                                            <p:txEl>
                                              <p:pRg st="1" end="1"/>
                                            </p:txEl>
                                          </p:spTgt>
                                        </p:tgtEl>
                                      </p:cBhvr>
                                      <p:to x="100000" y="100000"/>
                                    </p:animScale>
                                    <p:animScale>
                                      <p:cBhvr>
                                        <p:cTn id="37" dur="26">
                                          <p:stCondLst>
                                            <p:cond delay="1808"/>
                                          </p:stCondLst>
                                        </p:cTn>
                                        <p:tgtEl>
                                          <p:spTgt spid="5">
                                            <p:txEl>
                                              <p:pRg st="1" end="1"/>
                                            </p:txEl>
                                          </p:spTgt>
                                        </p:tgtEl>
                                      </p:cBhvr>
                                      <p:to x="100000" y="95000"/>
                                    </p:animScale>
                                    <p:animScale>
                                      <p:cBhvr>
                                        <p:cTn id="38" dur="166" decel="50000">
                                          <p:stCondLst>
                                            <p:cond delay="1834"/>
                                          </p:stCondLst>
                                        </p:cTn>
                                        <p:tgtEl>
                                          <p:spTgt spid="5">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animEffect transition="in" filter="fade">
                                      <p:cBhvr>
                                        <p:cTn id="43" dur="1000"/>
                                        <p:tgtEl>
                                          <p:spTgt spid="5">
                                            <p:txEl>
                                              <p:pRg st="2" end="2"/>
                                            </p:txEl>
                                          </p:spTgt>
                                        </p:tgtEl>
                                      </p:cBhvr>
                                    </p:animEffect>
                                    <p:anim calcmode="lin" valueType="num">
                                      <p:cBhvr>
                                        <p:cTn id="44"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5">
                                            <p:txEl>
                                              <p:pRg st="3" end="3"/>
                                            </p:txEl>
                                          </p:spTgt>
                                        </p:tgtEl>
                                        <p:attrNameLst>
                                          <p:attrName>style.visibility</p:attrName>
                                        </p:attrNameLst>
                                      </p:cBhvr>
                                      <p:to>
                                        <p:strVal val="visible"/>
                                      </p:to>
                                    </p:set>
                                    <p:animEffect transition="in" filter="fade">
                                      <p:cBhvr>
                                        <p:cTn id="50" dur="1000"/>
                                        <p:tgtEl>
                                          <p:spTgt spid="5">
                                            <p:txEl>
                                              <p:pRg st="3" end="3"/>
                                            </p:txEl>
                                          </p:spTgt>
                                        </p:tgtEl>
                                      </p:cBhvr>
                                    </p:animEffect>
                                    <p:anim calcmode="lin" valueType="num">
                                      <p:cBhvr>
                                        <p:cTn id="51"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52"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nodeType="clickEffect">
                                  <p:stCondLst>
                                    <p:cond delay="0"/>
                                  </p:stCondLst>
                                  <p:childTnLst>
                                    <p:set>
                                      <p:cBhvr>
                                        <p:cTn id="56" dur="1" fill="hold">
                                          <p:stCondLst>
                                            <p:cond delay="0"/>
                                          </p:stCondLst>
                                        </p:cTn>
                                        <p:tgtEl>
                                          <p:spTgt spid="5">
                                            <p:txEl>
                                              <p:pRg st="4" end="4"/>
                                            </p:txEl>
                                          </p:spTgt>
                                        </p:tgtEl>
                                        <p:attrNameLst>
                                          <p:attrName>style.visibility</p:attrName>
                                        </p:attrNameLst>
                                      </p:cBhvr>
                                      <p:to>
                                        <p:strVal val="visible"/>
                                      </p:to>
                                    </p:set>
                                    <p:animEffect transition="in" filter="wipe(down)">
                                      <p:cBhvr>
                                        <p:cTn id="57" dur="580">
                                          <p:stCondLst>
                                            <p:cond delay="0"/>
                                          </p:stCondLst>
                                        </p:cTn>
                                        <p:tgtEl>
                                          <p:spTgt spid="5">
                                            <p:txEl>
                                              <p:pRg st="4" end="4"/>
                                            </p:txEl>
                                          </p:spTgt>
                                        </p:tgtEl>
                                      </p:cBhvr>
                                    </p:animEffect>
                                    <p:anim calcmode="lin" valueType="num">
                                      <p:cBhvr>
                                        <p:cTn id="58" dur="1822" tmFilter="0,0; 0.14,0.36; 0.43,0.73; 0.71,0.91; 1.0,1.0">
                                          <p:stCondLst>
                                            <p:cond delay="0"/>
                                          </p:stCondLst>
                                        </p:cTn>
                                        <p:tgtEl>
                                          <p:spTgt spid="5">
                                            <p:txEl>
                                              <p:pRg st="4" end="4"/>
                                            </p:txEl>
                                          </p:spTgt>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5">
                                            <p:txEl>
                                              <p:pRg st="4" end="4"/>
                                            </p:txEl>
                                          </p:spTgt>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5">
                                            <p:txEl>
                                              <p:pRg st="4" end="4"/>
                                            </p:txEl>
                                          </p:spTgt>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5">
                                            <p:txEl>
                                              <p:pRg st="4" end="4"/>
                                            </p:txEl>
                                          </p:spTgt>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5">
                                            <p:txEl>
                                              <p:pRg st="4" end="4"/>
                                            </p:txEl>
                                          </p:spTgt>
                                        </p:tgtEl>
                                        <p:attrNameLst>
                                          <p:attrName>ppt_y</p:attrName>
                                        </p:attrNameLst>
                                      </p:cBhvr>
                                      <p:tavLst>
                                        <p:tav tm="0" fmla="#ppt_y-sin(pi*$)/81">
                                          <p:val>
                                            <p:fltVal val="0"/>
                                          </p:val>
                                        </p:tav>
                                        <p:tav tm="100000">
                                          <p:val>
                                            <p:fltVal val="1"/>
                                          </p:val>
                                        </p:tav>
                                      </p:tavLst>
                                    </p:anim>
                                    <p:animScale>
                                      <p:cBhvr>
                                        <p:cTn id="63" dur="26">
                                          <p:stCondLst>
                                            <p:cond delay="650"/>
                                          </p:stCondLst>
                                        </p:cTn>
                                        <p:tgtEl>
                                          <p:spTgt spid="5">
                                            <p:txEl>
                                              <p:pRg st="4" end="4"/>
                                            </p:txEl>
                                          </p:spTgt>
                                        </p:tgtEl>
                                      </p:cBhvr>
                                      <p:to x="100000" y="60000"/>
                                    </p:animScale>
                                    <p:animScale>
                                      <p:cBhvr>
                                        <p:cTn id="64" dur="166" decel="50000">
                                          <p:stCondLst>
                                            <p:cond delay="676"/>
                                          </p:stCondLst>
                                        </p:cTn>
                                        <p:tgtEl>
                                          <p:spTgt spid="5">
                                            <p:txEl>
                                              <p:pRg st="4" end="4"/>
                                            </p:txEl>
                                          </p:spTgt>
                                        </p:tgtEl>
                                      </p:cBhvr>
                                      <p:to x="100000" y="100000"/>
                                    </p:animScale>
                                    <p:animScale>
                                      <p:cBhvr>
                                        <p:cTn id="65" dur="26">
                                          <p:stCondLst>
                                            <p:cond delay="1312"/>
                                          </p:stCondLst>
                                        </p:cTn>
                                        <p:tgtEl>
                                          <p:spTgt spid="5">
                                            <p:txEl>
                                              <p:pRg st="4" end="4"/>
                                            </p:txEl>
                                          </p:spTgt>
                                        </p:tgtEl>
                                      </p:cBhvr>
                                      <p:to x="100000" y="80000"/>
                                    </p:animScale>
                                    <p:animScale>
                                      <p:cBhvr>
                                        <p:cTn id="66" dur="166" decel="50000">
                                          <p:stCondLst>
                                            <p:cond delay="1338"/>
                                          </p:stCondLst>
                                        </p:cTn>
                                        <p:tgtEl>
                                          <p:spTgt spid="5">
                                            <p:txEl>
                                              <p:pRg st="4" end="4"/>
                                            </p:txEl>
                                          </p:spTgt>
                                        </p:tgtEl>
                                      </p:cBhvr>
                                      <p:to x="100000" y="100000"/>
                                    </p:animScale>
                                    <p:animScale>
                                      <p:cBhvr>
                                        <p:cTn id="67" dur="26">
                                          <p:stCondLst>
                                            <p:cond delay="1642"/>
                                          </p:stCondLst>
                                        </p:cTn>
                                        <p:tgtEl>
                                          <p:spTgt spid="5">
                                            <p:txEl>
                                              <p:pRg st="4" end="4"/>
                                            </p:txEl>
                                          </p:spTgt>
                                        </p:tgtEl>
                                      </p:cBhvr>
                                      <p:to x="100000" y="90000"/>
                                    </p:animScale>
                                    <p:animScale>
                                      <p:cBhvr>
                                        <p:cTn id="68" dur="166" decel="50000">
                                          <p:stCondLst>
                                            <p:cond delay="1668"/>
                                          </p:stCondLst>
                                        </p:cTn>
                                        <p:tgtEl>
                                          <p:spTgt spid="5">
                                            <p:txEl>
                                              <p:pRg st="4" end="4"/>
                                            </p:txEl>
                                          </p:spTgt>
                                        </p:tgtEl>
                                      </p:cBhvr>
                                      <p:to x="100000" y="100000"/>
                                    </p:animScale>
                                    <p:animScale>
                                      <p:cBhvr>
                                        <p:cTn id="69" dur="26">
                                          <p:stCondLst>
                                            <p:cond delay="1808"/>
                                          </p:stCondLst>
                                        </p:cTn>
                                        <p:tgtEl>
                                          <p:spTgt spid="5">
                                            <p:txEl>
                                              <p:pRg st="4" end="4"/>
                                            </p:txEl>
                                          </p:spTgt>
                                        </p:tgtEl>
                                      </p:cBhvr>
                                      <p:to x="100000" y="95000"/>
                                    </p:animScale>
                                    <p:animScale>
                                      <p:cBhvr>
                                        <p:cTn id="70" dur="166" decel="50000">
                                          <p:stCondLst>
                                            <p:cond delay="1834"/>
                                          </p:stCondLst>
                                        </p:cTn>
                                        <p:tgtEl>
                                          <p:spTgt spid="5">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18</a:t>
            </a:fld>
            <a:endParaRPr lang="es-ES" dirty="0"/>
          </a:p>
        </p:txBody>
      </p:sp>
      <p:sp>
        <p:nvSpPr>
          <p:cNvPr id="2" name="CuadroTexto 1"/>
          <p:cNvSpPr txBox="1"/>
          <p:nvPr/>
        </p:nvSpPr>
        <p:spPr>
          <a:xfrm>
            <a:off x="644434" y="1080392"/>
            <a:ext cx="10934951" cy="3093154"/>
          </a:xfrm>
          <a:prstGeom prst="rect">
            <a:avLst/>
          </a:prstGeom>
          <a:noFill/>
        </p:spPr>
        <p:txBody>
          <a:bodyPr wrap="square" rtlCol="0">
            <a:spAutoFit/>
          </a:bodyPr>
          <a:lstStyle/>
          <a:p>
            <a:pPr marL="285750" indent="-285750" algn="just">
              <a:spcAft>
                <a:spcPts val="600"/>
              </a:spcAft>
              <a:buFont typeface="Wingdings" panose="05000000000000000000" pitchFamily="2" charset="2"/>
              <a:buChar char="ü"/>
            </a:pPr>
            <a:r>
              <a:rPr lang="es-MX" sz="2000" dirty="0"/>
              <a:t>En caso de muerte del contratista </a:t>
            </a:r>
            <a:r>
              <a:rPr lang="es-MX" sz="2000" dirty="0" smtClean="0"/>
              <a:t>cuando éste </a:t>
            </a:r>
            <a:r>
              <a:rPr lang="es-MX" sz="2000" dirty="0"/>
              <a:t>es persona natural, el contrato quedará resuelto y </a:t>
            </a:r>
            <a:r>
              <a:rPr lang="es-MX" sz="2000" dirty="0" smtClean="0"/>
              <a:t>se </a:t>
            </a:r>
            <a:r>
              <a:rPr lang="es-CL" sz="2000" dirty="0" smtClean="0"/>
              <a:t>procederá </a:t>
            </a:r>
            <a:r>
              <a:rPr lang="es-CL" sz="2000" dirty="0"/>
              <a:t>a su liquidación</a:t>
            </a:r>
            <a:r>
              <a:rPr lang="es-CL" sz="2000" dirty="0" smtClean="0"/>
              <a:t>. </a:t>
            </a:r>
            <a:endParaRPr lang="es-CL" sz="2000" dirty="0"/>
          </a:p>
          <a:p>
            <a:pPr marL="285750" indent="-285750" algn="just">
              <a:spcAft>
                <a:spcPts val="600"/>
              </a:spcAft>
              <a:buFont typeface="Wingdings" panose="05000000000000000000" pitchFamily="2" charset="2"/>
              <a:buChar char="ü"/>
            </a:pPr>
            <a:r>
              <a:rPr lang="es-MX" sz="2000" dirty="0"/>
              <a:t>La Dirección tendrá opción de adquirir </a:t>
            </a:r>
            <a:r>
              <a:rPr lang="es-MX" sz="2000" dirty="0" smtClean="0"/>
              <a:t>los materiales </a:t>
            </a:r>
            <a:r>
              <a:rPr lang="es-MX" sz="2000" dirty="0"/>
              <a:t>acumulados en la obra que se necesitan para </a:t>
            </a:r>
            <a:r>
              <a:rPr lang="es-MX" sz="2000" dirty="0" smtClean="0"/>
              <a:t>la prosecución </a:t>
            </a:r>
            <a:r>
              <a:rPr lang="es-MX" sz="2000" dirty="0"/>
              <a:t>de los trabajos, a los precios que </a:t>
            </a:r>
            <a:r>
              <a:rPr lang="es-MX" sz="2000" dirty="0" smtClean="0"/>
              <a:t>se convengan</a:t>
            </a:r>
            <a:r>
              <a:rPr lang="es-MX" sz="2000" dirty="0"/>
              <a:t>, los que en ningún caso podrán ser superiores </a:t>
            </a:r>
            <a:r>
              <a:rPr lang="es-MX" sz="2000" dirty="0" smtClean="0"/>
              <a:t>a los </a:t>
            </a:r>
            <a:r>
              <a:rPr lang="es-MX" sz="2000" dirty="0"/>
              <a:t>precios corrientes en plaza.</a:t>
            </a:r>
          </a:p>
          <a:p>
            <a:pPr marL="360000" lvl="1" algn="just">
              <a:spcAft>
                <a:spcPts val="600"/>
              </a:spcAft>
            </a:pPr>
            <a:r>
              <a:rPr lang="es-MX" sz="2000" dirty="0"/>
              <a:t>Si hubiere anticipos vigentes por dichos materiales, </a:t>
            </a:r>
            <a:r>
              <a:rPr lang="es-MX" sz="2000" dirty="0" smtClean="0"/>
              <a:t>el precio </a:t>
            </a:r>
            <a:r>
              <a:rPr lang="es-MX" sz="2000" dirty="0"/>
              <a:t>será el estipulado en el estado de pago </a:t>
            </a:r>
            <a:r>
              <a:rPr lang="es-MX" sz="2000" dirty="0" smtClean="0"/>
              <a:t>del </a:t>
            </a:r>
            <a:r>
              <a:rPr lang="es-CL" sz="2000" dirty="0" smtClean="0"/>
              <a:t>anticipo</a:t>
            </a:r>
            <a:r>
              <a:rPr lang="es-CL" sz="2000" dirty="0"/>
              <a:t>.</a:t>
            </a:r>
          </a:p>
          <a:p>
            <a:pPr marL="285750" indent="-285750" algn="just">
              <a:buFont typeface="Wingdings" panose="05000000000000000000" pitchFamily="2" charset="2"/>
              <a:buChar char="ü"/>
            </a:pPr>
            <a:r>
              <a:rPr lang="es-MX" sz="2000" dirty="0"/>
              <a:t>La Dirección queda facultada también para </a:t>
            </a:r>
            <a:r>
              <a:rPr lang="es-MX" sz="2000" dirty="0" smtClean="0"/>
              <a:t>adquirir las </a:t>
            </a:r>
            <a:r>
              <a:rPr lang="es-MX" sz="2000" dirty="0"/>
              <a:t>maquinarias, herramientas, campamentos y materiales </a:t>
            </a:r>
            <a:r>
              <a:rPr lang="es-MX" sz="2000" dirty="0" smtClean="0"/>
              <a:t>del contratista</a:t>
            </a:r>
            <a:r>
              <a:rPr lang="es-MX" sz="2000" dirty="0"/>
              <a:t>, siempre que llegue a acuerdo de precio con </a:t>
            </a:r>
            <a:r>
              <a:rPr lang="es-MX" sz="2000" dirty="0" smtClean="0"/>
              <a:t>su </a:t>
            </a:r>
            <a:r>
              <a:rPr lang="es-CL" sz="2000" dirty="0" smtClean="0"/>
              <a:t>sucesión</a:t>
            </a:r>
            <a:r>
              <a:rPr lang="es-CL" sz="2000" dirty="0"/>
              <a:t>.</a:t>
            </a:r>
          </a:p>
        </p:txBody>
      </p:sp>
      <p:sp>
        <p:nvSpPr>
          <p:cNvPr id="3" name="CuadroTexto 2"/>
          <p:cNvSpPr txBox="1"/>
          <p:nvPr/>
        </p:nvSpPr>
        <p:spPr>
          <a:xfrm>
            <a:off x="914400" y="435429"/>
            <a:ext cx="9762309" cy="523220"/>
          </a:xfrm>
          <a:prstGeom prst="rect">
            <a:avLst/>
          </a:prstGeom>
          <a:noFill/>
        </p:spPr>
        <p:txBody>
          <a:bodyPr wrap="square" rtlCol="0">
            <a:spAutoFit/>
          </a:bodyPr>
          <a:lstStyle/>
          <a:p>
            <a:r>
              <a:rPr lang="es-MX" sz="2800" dirty="0" smtClean="0">
                <a:solidFill>
                  <a:srgbClr val="0000FF"/>
                </a:solidFill>
              </a:rPr>
              <a:t>En caso de fallecimiento del contratista</a:t>
            </a:r>
            <a:endParaRPr lang="es-CL" sz="2800" dirty="0">
              <a:solidFill>
                <a:srgbClr val="0000FF"/>
              </a:solidFill>
            </a:endParaRPr>
          </a:p>
        </p:txBody>
      </p:sp>
      <p:sp>
        <p:nvSpPr>
          <p:cNvPr id="5" name="CuadroTexto 4"/>
          <p:cNvSpPr txBox="1"/>
          <p:nvPr/>
        </p:nvSpPr>
        <p:spPr>
          <a:xfrm>
            <a:off x="644434" y="4356595"/>
            <a:ext cx="11146972" cy="1200329"/>
          </a:xfrm>
          <a:prstGeom prst="rect">
            <a:avLst/>
          </a:prstGeom>
          <a:noFill/>
        </p:spPr>
        <p:txBody>
          <a:bodyPr wrap="square" rtlCol="0">
            <a:spAutoFit/>
          </a:bodyPr>
          <a:lstStyle/>
          <a:p>
            <a:pPr algn="just"/>
            <a:r>
              <a:rPr lang="es-MX" dirty="0"/>
              <a:t>Las normas </a:t>
            </a:r>
            <a:r>
              <a:rPr lang="es-MX" dirty="0" smtClean="0"/>
              <a:t>anteriores, se </a:t>
            </a:r>
            <a:r>
              <a:rPr lang="es-MX" dirty="0"/>
              <a:t>podrán también aplicar en lo pertinente, cuando </a:t>
            </a:r>
            <a:r>
              <a:rPr lang="es-MX" dirty="0" smtClean="0"/>
              <a:t>se </a:t>
            </a:r>
            <a:r>
              <a:rPr lang="es-CL" dirty="0" smtClean="0"/>
              <a:t>proceda </a:t>
            </a:r>
            <a:r>
              <a:rPr lang="es-CL" dirty="0"/>
              <a:t>a liquidar un contrato con anterioridad a </a:t>
            </a:r>
            <a:r>
              <a:rPr lang="es-CL" dirty="0" smtClean="0"/>
              <a:t>la </a:t>
            </a:r>
            <a:r>
              <a:rPr lang="es-MX" dirty="0" smtClean="0"/>
              <a:t>terminación </a:t>
            </a:r>
            <a:r>
              <a:rPr lang="es-MX" dirty="0"/>
              <a:t>de la obra, previo informe favorable </a:t>
            </a:r>
            <a:r>
              <a:rPr lang="es-MX" dirty="0" smtClean="0"/>
              <a:t>del </a:t>
            </a:r>
            <a:r>
              <a:rPr lang="es-CL" dirty="0" smtClean="0"/>
              <a:t>Director </a:t>
            </a:r>
            <a:r>
              <a:rPr lang="es-CL" dirty="0"/>
              <a:t>General.</a:t>
            </a:r>
          </a:p>
        </p:txBody>
      </p:sp>
    </p:spTree>
    <p:extLst>
      <p:ext uri="{BB962C8B-B14F-4D97-AF65-F5344CB8AC3E}">
        <p14:creationId xmlns:p14="http://schemas.microsoft.com/office/powerpoint/2010/main" val="328268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circle(in)">
                                      <p:cBhvr>
                                        <p:cTn id="14" dur="2000"/>
                                        <p:tgtEl>
                                          <p:spTgt spid="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wipe(down)">
                                      <p:cBhvr>
                                        <p:cTn id="19" dur="580">
                                          <p:stCondLst>
                                            <p:cond delay="0"/>
                                          </p:stCondLst>
                                        </p:cTn>
                                        <p:tgtEl>
                                          <p:spTgt spid="2">
                                            <p:txEl>
                                              <p:pRg st="2" end="2"/>
                                            </p:txEl>
                                          </p:spTgt>
                                        </p:tgtEl>
                                      </p:cBhvr>
                                    </p:animEffect>
                                    <p:anim calcmode="lin" valueType="num">
                                      <p:cBhvr>
                                        <p:cTn id="20"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2">
                                            <p:txEl>
                                              <p:pRg st="2" end="2"/>
                                            </p:txEl>
                                          </p:spTgt>
                                        </p:tgtEl>
                                      </p:cBhvr>
                                      <p:to x="100000" y="60000"/>
                                    </p:animScale>
                                    <p:animScale>
                                      <p:cBhvr>
                                        <p:cTn id="26" dur="166" decel="50000">
                                          <p:stCondLst>
                                            <p:cond delay="676"/>
                                          </p:stCondLst>
                                        </p:cTn>
                                        <p:tgtEl>
                                          <p:spTgt spid="2">
                                            <p:txEl>
                                              <p:pRg st="2" end="2"/>
                                            </p:txEl>
                                          </p:spTgt>
                                        </p:tgtEl>
                                      </p:cBhvr>
                                      <p:to x="100000" y="100000"/>
                                    </p:animScale>
                                    <p:animScale>
                                      <p:cBhvr>
                                        <p:cTn id="27" dur="26">
                                          <p:stCondLst>
                                            <p:cond delay="1312"/>
                                          </p:stCondLst>
                                        </p:cTn>
                                        <p:tgtEl>
                                          <p:spTgt spid="2">
                                            <p:txEl>
                                              <p:pRg st="2" end="2"/>
                                            </p:txEl>
                                          </p:spTgt>
                                        </p:tgtEl>
                                      </p:cBhvr>
                                      <p:to x="100000" y="80000"/>
                                    </p:animScale>
                                    <p:animScale>
                                      <p:cBhvr>
                                        <p:cTn id="28" dur="166" decel="50000">
                                          <p:stCondLst>
                                            <p:cond delay="1338"/>
                                          </p:stCondLst>
                                        </p:cTn>
                                        <p:tgtEl>
                                          <p:spTgt spid="2">
                                            <p:txEl>
                                              <p:pRg st="2" end="2"/>
                                            </p:txEl>
                                          </p:spTgt>
                                        </p:tgtEl>
                                      </p:cBhvr>
                                      <p:to x="100000" y="100000"/>
                                    </p:animScale>
                                    <p:animScale>
                                      <p:cBhvr>
                                        <p:cTn id="29" dur="26">
                                          <p:stCondLst>
                                            <p:cond delay="1642"/>
                                          </p:stCondLst>
                                        </p:cTn>
                                        <p:tgtEl>
                                          <p:spTgt spid="2">
                                            <p:txEl>
                                              <p:pRg st="2" end="2"/>
                                            </p:txEl>
                                          </p:spTgt>
                                        </p:tgtEl>
                                      </p:cBhvr>
                                      <p:to x="100000" y="90000"/>
                                    </p:animScale>
                                    <p:animScale>
                                      <p:cBhvr>
                                        <p:cTn id="30" dur="166" decel="50000">
                                          <p:stCondLst>
                                            <p:cond delay="1668"/>
                                          </p:stCondLst>
                                        </p:cTn>
                                        <p:tgtEl>
                                          <p:spTgt spid="2">
                                            <p:txEl>
                                              <p:pRg st="2" end="2"/>
                                            </p:txEl>
                                          </p:spTgt>
                                        </p:tgtEl>
                                      </p:cBhvr>
                                      <p:to x="100000" y="100000"/>
                                    </p:animScale>
                                    <p:animScale>
                                      <p:cBhvr>
                                        <p:cTn id="31" dur="26">
                                          <p:stCondLst>
                                            <p:cond delay="1808"/>
                                          </p:stCondLst>
                                        </p:cTn>
                                        <p:tgtEl>
                                          <p:spTgt spid="2">
                                            <p:txEl>
                                              <p:pRg st="2" end="2"/>
                                            </p:txEl>
                                          </p:spTgt>
                                        </p:tgtEl>
                                      </p:cBhvr>
                                      <p:to x="100000" y="95000"/>
                                    </p:animScale>
                                    <p:animScale>
                                      <p:cBhvr>
                                        <p:cTn id="32" dur="166" decel="50000">
                                          <p:stCondLst>
                                            <p:cond delay="1834"/>
                                          </p:stCondLst>
                                        </p:cTn>
                                        <p:tgtEl>
                                          <p:spTgt spid="2">
                                            <p:txEl>
                                              <p:pRg st="2" end="2"/>
                                            </p:txEl>
                                          </p:spTgt>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fade">
                                      <p:cBhvr>
                                        <p:cTn id="37" dur="1000"/>
                                        <p:tgtEl>
                                          <p:spTgt spid="2">
                                            <p:txEl>
                                              <p:pRg st="3" end="3"/>
                                            </p:txEl>
                                          </p:spTgt>
                                        </p:tgtEl>
                                      </p:cBhvr>
                                    </p:animEffect>
                                    <p:anim calcmode="lin" valueType="num">
                                      <p:cBhvr>
                                        <p:cTn id="38"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6" presetClass="entr" presetSubtype="0" fill="hold" nodeType="clickEffect">
                                  <p:stCondLst>
                                    <p:cond delay="0"/>
                                  </p:stCondLst>
                                  <p:childTnLst>
                                    <p:set>
                                      <p:cBhvr>
                                        <p:cTn id="43" dur="1" fill="hold">
                                          <p:stCondLst>
                                            <p:cond delay="0"/>
                                          </p:stCondLst>
                                        </p:cTn>
                                        <p:tgtEl>
                                          <p:spTgt spid="5">
                                            <p:txEl>
                                              <p:pRg st="0" end="0"/>
                                            </p:txEl>
                                          </p:spTgt>
                                        </p:tgtEl>
                                        <p:attrNameLst>
                                          <p:attrName>style.visibility</p:attrName>
                                        </p:attrNameLst>
                                      </p:cBhvr>
                                      <p:to>
                                        <p:strVal val="visible"/>
                                      </p:to>
                                    </p:set>
                                    <p:animEffect transition="in" filter="wipe(down)">
                                      <p:cBhvr>
                                        <p:cTn id="44" dur="580">
                                          <p:stCondLst>
                                            <p:cond delay="0"/>
                                          </p:stCondLst>
                                        </p:cTn>
                                        <p:tgtEl>
                                          <p:spTgt spid="5">
                                            <p:txEl>
                                              <p:pRg st="0" end="0"/>
                                            </p:txEl>
                                          </p:spTgt>
                                        </p:tgtEl>
                                      </p:cBhvr>
                                    </p:animEffect>
                                    <p:anim calcmode="lin" valueType="num">
                                      <p:cBhvr>
                                        <p:cTn id="45"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50" dur="26">
                                          <p:stCondLst>
                                            <p:cond delay="650"/>
                                          </p:stCondLst>
                                        </p:cTn>
                                        <p:tgtEl>
                                          <p:spTgt spid="5">
                                            <p:txEl>
                                              <p:pRg st="0" end="0"/>
                                            </p:txEl>
                                          </p:spTgt>
                                        </p:tgtEl>
                                      </p:cBhvr>
                                      <p:to x="100000" y="60000"/>
                                    </p:animScale>
                                    <p:animScale>
                                      <p:cBhvr>
                                        <p:cTn id="51" dur="166" decel="50000">
                                          <p:stCondLst>
                                            <p:cond delay="676"/>
                                          </p:stCondLst>
                                        </p:cTn>
                                        <p:tgtEl>
                                          <p:spTgt spid="5">
                                            <p:txEl>
                                              <p:pRg st="0" end="0"/>
                                            </p:txEl>
                                          </p:spTgt>
                                        </p:tgtEl>
                                      </p:cBhvr>
                                      <p:to x="100000" y="100000"/>
                                    </p:animScale>
                                    <p:animScale>
                                      <p:cBhvr>
                                        <p:cTn id="52" dur="26">
                                          <p:stCondLst>
                                            <p:cond delay="1312"/>
                                          </p:stCondLst>
                                        </p:cTn>
                                        <p:tgtEl>
                                          <p:spTgt spid="5">
                                            <p:txEl>
                                              <p:pRg st="0" end="0"/>
                                            </p:txEl>
                                          </p:spTgt>
                                        </p:tgtEl>
                                      </p:cBhvr>
                                      <p:to x="100000" y="80000"/>
                                    </p:animScale>
                                    <p:animScale>
                                      <p:cBhvr>
                                        <p:cTn id="53" dur="166" decel="50000">
                                          <p:stCondLst>
                                            <p:cond delay="1338"/>
                                          </p:stCondLst>
                                        </p:cTn>
                                        <p:tgtEl>
                                          <p:spTgt spid="5">
                                            <p:txEl>
                                              <p:pRg st="0" end="0"/>
                                            </p:txEl>
                                          </p:spTgt>
                                        </p:tgtEl>
                                      </p:cBhvr>
                                      <p:to x="100000" y="100000"/>
                                    </p:animScale>
                                    <p:animScale>
                                      <p:cBhvr>
                                        <p:cTn id="54" dur="26">
                                          <p:stCondLst>
                                            <p:cond delay="1642"/>
                                          </p:stCondLst>
                                        </p:cTn>
                                        <p:tgtEl>
                                          <p:spTgt spid="5">
                                            <p:txEl>
                                              <p:pRg st="0" end="0"/>
                                            </p:txEl>
                                          </p:spTgt>
                                        </p:tgtEl>
                                      </p:cBhvr>
                                      <p:to x="100000" y="90000"/>
                                    </p:animScale>
                                    <p:animScale>
                                      <p:cBhvr>
                                        <p:cTn id="55" dur="166" decel="50000">
                                          <p:stCondLst>
                                            <p:cond delay="1668"/>
                                          </p:stCondLst>
                                        </p:cTn>
                                        <p:tgtEl>
                                          <p:spTgt spid="5">
                                            <p:txEl>
                                              <p:pRg st="0" end="0"/>
                                            </p:txEl>
                                          </p:spTgt>
                                        </p:tgtEl>
                                      </p:cBhvr>
                                      <p:to x="100000" y="100000"/>
                                    </p:animScale>
                                    <p:animScale>
                                      <p:cBhvr>
                                        <p:cTn id="56" dur="26">
                                          <p:stCondLst>
                                            <p:cond delay="1808"/>
                                          </p:stCondLst>
                                        </p:cTn>
                                        <p:tgtEl>
                                          <p:spTgt spid="5">
                                            <p:txEl>
                                              <p:pRg st="0" end="0"/>
                                            </p:txEl>
                                          </p:spTgt>
                                        </p:tgtEl>
                                      </p:cBhvr>
                                      <p:to x="100000" y="95000"/>
                                    </p:animScale>
                                    <p:animScale>
                                      <p:cBhvr>
                                        <p:cTn id="57" dur="166" decel="50000">
                                          <p:stCondLst>
                                            <p:cond delay="1834"/>
                                          </p:stCondLst>
                                        </p:cTn>
                                        <p:tgtEl>
                                          <p:spTgt spid="5">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5"/>
          <p:cNvSpPr txBox="1">
            <a:spLocks noChangeArrowheads="1"/>
          </p:cNvSpPr>
          <p:nvPr/>
        </p:nvSpPr>
        <p:spPr bwMode="auto">
          <a:xfrm>
            <a:off x="239122" y="189186"/>
            <a:ext cx="11616547"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Arial" charset="0"/>
              </a:defRPr>
            </a:lvl1pPr>
            <a:lvl2pPr marL="742950" indent="-285750">
              <a:defRPr sz="2400">
                <a:solidFill>
                  <a:schemeClr val="tx1"/>
                </a:solidFill>
                <a:latin typeface="Arial" charset="0"/>
              </a:defRPr>
            </a:lvl2pPr>
            <a:lvl3pPr marL="1143000" indent="-228600">
              <a:defRPr sz="2400">
                <a:solidFill>
                  <a:schemeClr val="tx1"/>
                </a:solidFill>
                <a:latin typeface="Arial" charset="0"/>
              </a:defRPr>
            </a:lvl3pPr>
            <a:lvl4pPr marL="1600200" indent="-228600">
              <a:defRPr sz="2400">
                <a:solidFill>
                  <a:schemeClr val="tx1"/>
                </a:solidFill>
                <a:latin typeface="Arial" charset="0"/>
              </a:defRPr>
            </a:lvl4pPr>
            <a:lvl5pPr marL="2057400" indent="-22860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s-ES" altLang="es-CL" sz="2800" b="1" i="1" dirty="0">
                <a:solidFill>
                  <a:srgbClr val="000099"/>
                </a:solidFill>
              </a:rPr>
              <a:t>Esquema del Proceso de Contratación </a:t>
            </a:r>
            <a:r>
              <a:rPr lang="es-ES" altLang="es-CL" sz="2800" b="1" i="1" dirty="0" smtClean="0">
                <a:solidFill>
                  <a:srgbClr val="000099"/>
                </a:solidFill>
              </a:rPr>
              <a:t>de </a:t>
            </a:r>
            <a:r>
              <a:rPr lang="es-ES" altLang="es-CL" sz="2800" b="1" i="1" dirty="0">
                <a:solidFill>
                  <a:srgbClr val="000099"/>
                </a:solidFill>
              </a:rPr>
              <a:t>Obras </a:t>
            </a:r>
            <a:r>
              <a:rPr lang="es-ES" altLang="es-CL" sz="2800" b="1" i="1" dirty="0" smtClean="0">
                <a:solidFill>
                  <a:srgbClr val="000099"/>
                </a:solidFill>
              </a:rPr>
              <a:t>de los Servicios dependientes de la Dirección General de Obras Públicas</a:t>
            </a:r>
            <a:endParaRPr lang="es-ES" altLang="es-CL" sz="2800" b="1" i="1" dirty="0">
              <a:solidFill>
                <a:srgbClr val="000099"/>
              </a:solidFill>
            </a:endParaRPr>
          </a:p>
        </p:txBody>
      </p:sp>
      <p:pic>
        <p:nvPicPr>
          <p:cNvPr id="6554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479" y="1268413"/>
            <a:ext cx="10988988" cy="497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5543" name="Text Box 7"/>
          <p:cNvSpPr txBox="1">
            <a:spLocks noChangeArrowheads="1"/>
          </p:cNvSpPr>
          <p:nvPr/>
        </p:nvSpPr>
        <p:spPr bwMode="auto">
          <a:xfrm>
            <a:off x="0" y="6237288"/>
            <a:ext cx="12188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lang="es-ES" altLang="es-CL" b="1" i="1" dirty="0">
                <a:solidFill>
                  <a:srgbClr val="990000"/>
                </a:solidFill>
                <a:effectLst>
                  <a:outerShdw blurRad="38100" dist="38100" dir="2700000" algn="tl">
                    <a:srgbClr val="C0C0C0"/>
                  </a:outerShdw>
                </a:effectLst>
              </a:rPr>
              <a:t>    Sistema  de </a:t>
            </a:r>
            <a:r>
              <a:rPr lang="es-ES" altLang="es-CL" b="1" i="1" dirty="0" smtClean="0">
                <a:solidFill>
                  <a:srgbClr val="990000"/>
                </a:solidFill>
                <a:effectLst>
                  <a:outerShdw blurRad="38100" dist="38100" dir="2700000" algn="tl">
                    <a:srgbClr val="C0C0C0"/>
                  </a:outerShdw>
                </a:effectLst>
              </a:rPr>
              <a:t>Contratación, </a:t>
            </a:r>
            <a:r>
              <a:rPr lang="es-ES" altLang="es-CL" b="1" i="1" dirty="0">
                <a:solidFill>
                  <a:srgbClr val="990000"/>
                </a:solidFill>
                <a:effectLst>
                  <a:outerShdw blurRad="38100" dist="38100" dir="2700000" algn="tl">
                    <a:srgbClr val="C0C0C0"/>
                  </a:outerShdw>
                </a:effectLst>
              </a:rPr>
              <a:t>con  mejoramiento  continuo</a:t>
            </a:r>
          </a:p>
        </p:txBody>
      </p:sp>
      <p:sp>
        <p:nvSpPr>
          <p:cNvPr id="2" name="1 Abrir llave"/>
          <p:cNvSpPr/>
          <p:nvPr/>
        </p:nvSpPr>
        <p:spPr>
          <a:xfrm>
            <a:off x="546058" y="2506935"/>
            <a:ext cx="214982" cy="1247721"/>
          </a:xfrm>
          <a:prstGeom prst="leftBrace">
            <a:avLst/>
          </a:pr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L">
              <a:ln w="19050">
                <a:solidFill>
                  <a:schemeClr val="tx1"/>
                </a:solidFill>
              </a:ln>
            </a:endParaRPr>
          </a:p>
        </p:txBody>
      </p:sp>
      <p:sp>
        <p:nvSpPr>
          <p:cNvPr id="3" name="2 CuadroTexto"/>
          <p:cNvSpPr txBox="1"/>
          <p:nvPr/>
        </p:nvSpPr>
        <p:spPr>
          <a:xfrm>
            <a:off x="110359" y="2916621"/>
            <a:ext cx="394138" cy="646331"/>
          </a:xfrm>
          <a:prstGeom prst="rect">
            <a:avLst/>
          </a:prstGeom>
          <a:noFill/>
        </p:spPr>
        <p:txBody>
          <a:bodyPr wrap="square" rtlCol="0">
            <a:spAutoFit/>
          </a:bodyPr>
          <a:lstStyle/>
          <a:p>
            <a:r>
              <a:rPr lang="es-ES" sz="3600" b="1" dirty="0" smtClean="0"/>
              <a:t>*</a:t>
            </a:r>
            <a:endParaRPr lang="es-CL" sz="3600" b="1" dirty="0"/>
          </a:p>
        </p:txBody>
      </p:sp>
      <p:sp>
        <p:nvSpPr>
          <p:cNvPr id="4" name="3 Abrir corchete"/>
          <p:cNvSpPr/>
          <p:nvPr/>
        </p:nvSpPr>
        <p:spPr>
          <a:xfrm>
            <a:off x="5102292" y="4540687"/>
            <a:ext cx="126124" cy="1150883"/>
          </a:xfrm>
          <a:prstGeom prst="leftBracket">
            <a:avLst/>
          </a:pr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L"/>
          </a:p>
        </p:txBody>
      </p:sp>
      <p:sp>
        <p:nvSpPr>
          <p:cNvPr id="5" name="4 CuadroTexto"/>
          <p:cNvSpPr txBox="1"/>
          <p:nvPr/>
        </p:nvSpPr>
        <p:spPr>
          <a:xfrm>
            <a:off x="4650827" y="4871545"/>
            <a:ext cx="409903" cy="646331"/>
          </a:xfrm>
          <a:prstGeom prst="rect">
            <a:avLst/>
          </a:prstGeom>
          <a:noFill/>
        </p:spPr>
        <p:txBody>
          <a:bodyPr wrap="square" rtlCol="0">
            <a:spAutoFit/>
          </a:bodyPr>
          <a:lstStyle/>
          <a:p>
            <a:r>
              <a:rPr lang="es-ES" sz="3600" b="1" dirty="0" smtClean="0"/>
              <a:t>*</a:t>
            </a:r>
            <a:endParaRPr lang="es-CL" sz="3600" b="1" dirty="0"/>
          </a:p>
        </p:txBody>
      </p:sp>
      <p:sp>
        <p:nvSpPr>
          <p:cNvPr id="7" name="6 CuadroTexto"/>
          <p:cNvSpPr txBox="1"/>
          <p:nvPr/>
        </p:nvSpPr>
        <p:spPr>
          <a:xfrm>
            <a:off x="10257616" y="1009212"/>
            <a:ext cx="693683" cy="461665"/>
          </a:xfrm>
          <a:prstGeom prst="rect">
            <a:avLst/>
          </a:prstGeom>
          <a:noFill/>
        </p:spPr>
        <p:txBody>
          <a:bodyPr wrap="square" rtlCol="0">
            <a:spAutoFit/>
          </a:bodyPr>
          <a:lstStyle/>
          <a:p>
            <a:r>
              <a:rPr lang="es-ES" b="1" dirty="0" smtClean="0"/>
              <a:t>AIF</a:t>
            </a:r>
            <a:endParaRPr lang="es-CL" b="1" dirty="0"/>
          </a:p>
        </p:txBody>
      </p:sp>
    </p:spTree>
    <p:extLst>
      <p:ext uri="{BB962C8B-B14F-4D97-AF65-F5344CB8AC3E}">
        <p14:creationId xmlns:p14="http://schemas.microsoft.com/office/powerpoint/2010/main" val="2203567335"/>
      </p:ext>
    </p:extLst>
  </p:cSld>
  <p:clrMapOvr>
    <a:masterClrMapping/>
  </p:clrMapOvr>
  <p:transition>
    <p:cover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65542"/>
                                        </p:tgtEl>
                                        <p:attrNameLst>
                                          <p:attrName>style.visibility</p:attrName>
                                        </p:attrNameLst>
                                      </p:cBhvr>
                                      <p:to>
                                        <p:strVal val="visible"/>
                                      </p:to>
                                    </p:set>
                                    <p:animEffect transition="in" filter="fade">
                                      <p:cBhvr>
                                        <p:cTn id="7" dur="800" decel="100000"/>
                                        <p:tgtEl>
                                          <p:spTgt spid="65542"/>
                                        </p:tgtEl>
                                      </p:cBhvr>
                                    </p:animEffect>
                                    <p:anim calcmode="lin" valueType="num">
                                      <p:cBhvr>
                                        <p:cTn id="8" dur="800" decel="100000" fill="hold"/>
                                        <p:tgtEl>
                                          <p:spTgt spid="65542"/>
                                        </p:tgtEl>
                                        <p:attrNameLst>
                                          <p:attrName>style.rotation</p:attrName>
                                        </p:attrNameLst>
                                      </p:cBhvr>
                                      <p:tavLst>
                                        <p:tav tm="0">
                                          <p:val>
                                            <p:fltVal val="-90"/>
                                          </p:val>
                                        </p:tav>
                                        <p:tav tm="100000">
                                          <p:val>
                                            <p:fltVal val="0"/>
                                          </p:val>
                                        </p:tav>
                                      </p:tavLst>
                                    </p:anim>
                                    <p:anim calcmode="lin" valueType="num">
                                      <p:cBhvr>
                                        <p:cTn id="9" dur="800" decel="100000" fill="hold"/>
                                        <p:tgtEl>
                                          <p:spTgt spid="65542"/>
                                        </p:tgtEl>
                                        <p:attrNameLst>
                                          <p:attrName>ppt_x</p:attrName>
                                        </p:attrNameLst>
                                      </p:cBhvr>
                                      <p:tavLst>
                                        <p:tav tm="0">
                                          <p:val>
                                            <p:strVal val="#ppt_x+0.4"/>
                                          </p:val>
                                        </p:tav>
                                        <p:tav tm="100000">
                                          <p:val>
                                            <p:strVal val="#ppt_x-0.05"/>
                                          </p:val>
                                        </p:tav>
                                      </p:tavLst>
                                    </p:anim>
                                    <p:anim calcmode="lin" valueType="num">
                                      <p:cBhvr>
                                        <p:cTn id="10" dur="800" decel="100000" fill="hold"/>
                                        <p:tgtEl>
                                          <p:spTgt spid="6554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554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5542"/>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65543"/>
                                        </p:tgtEl>
                                        <p:attrNameLst>
                                          <p:attrName>style.visibility</p:attrName>
                                        </p:attrNameLst>
                                      </p:cBhvr>
                                      <p:to>
                                        <p:strVal val="visible"/>
                                      </p:to>
                                    </p:set>
                                    <p:animEffect transition="in" filter="wipe(down)">
                                      <p:cBhvr>
                                        <p:cTn id="17" dur="580">
                                          <p:stCondLst>
                                            <p:cond delay="0"/>
                                          </p:stCondLst>
                                        </p:cTn>
                                        <p:tgtEl>
                                          <p:spTgt spid="65543"/>
                                        </p:tgtEl>
                                      </p:cBhvr>
                                    </p:animEffect>
                                    <p:anim calcmode="lin" valueType="num">
                                      <p:cBhvr>
                                        <p:cTn id="18" dur="1822" tmFilter="0,0; 0.14,0.36; 0.43,0.73; 0.71,0.91; 1.0,1.0">
                                          <p:stCondLst>
                                            <p:cond delay="0"/>
                                          </p:stCondLst>
                                        </p:cTn>
                                        <p:tgtEl>
                                          <p:spTgt spid="65543"/>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65543"/>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65543"/>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65543"/>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65543"/>
                                        </p:tgtEl>
                                        <p:attrNameLst>
                                          <p:attrName>ppt_y</p:attrName>
                                        </p:attrNameLst>
                                      </p:cBhvr>
                                      <p:tavLst>
                                        <p:tav tm="0" fmla="#ppt_y-sin(pi*$)/81">
                                          <p:val>
                                            <p:fltVal val="0"/>
                                          </p:val>
                                        </p:tav>
                                        <p:tav tm="100000">
                                          <p:val>
                                            <p:fltVal val="1"/>
                                          </p:val>
                                        </p:tav>
                                      </p:tavLst>
                                    </p:anim>
                                    <p:animScale>
                                      <p:cBhvr>
                                        <p:cTn id="23" dur="26">
                                          <p:stCondLst>
                                            <p:cond delay="650"/>
                                          </p:stCondLst>
                                        </p:cTn>
                                        <p:tgtEl>
                                          <p:spTgt spid="65543"/>
                                        </p:tgtEl>
                                      </p:cBhvr>
                                      <p:to x="100000" y="60000"/>
                                    </p:animScale>
                                    <p:animScale>
                                      <p:cBhvr>
                                        <p:cTn id="24" dur="166" decel="50000">
                                          <p:stCondLst>
                                            <p:cond delay="676"/>
                                          </p:stCondLst>
                                        </p:cTn>
                                        <p:tgtEl>
                                          <p:spTgt spid="65543"/>
                                        </p:tgtEl>
                                      </p:cBhvr>
                                      <p:to x="100000" y="100000"/>
                                    </p:animScale>
                                    <p:animScale>
                                      <p:cBhvr>
                                        <p:cTn id="25" dur="26">
                                          <p:stCondLst>
                                            <p:cond delay="1312"/>
                                          </p:stCondLst>
                                        </p:cTn>
                                        <p:tgtEl>
                                          <p:spTgt spid="65543"/>
                                        </p:tgtEl>
                                      </p:cBhvr>
                                      <p:to x="100000" y="80000"/>
                                    </p:animScale>
                                    <p:animScale>
                                      <p:cBhvr>
                                        <p:cTn id="26" dur="166" decel="50000">
                                          <p:stCondLst>
                                            <p:cond delay="1338"/>
                                          </p:stCondLst>
                                        </p:cTn>
                                        <p:tgtEl>
                                          <p:spTgt spid="65543"/>
                                        </p:tgtEl>
                                      </p:cBhvr>
                                      <p:to x="100000" y="100000"/>
                                    </p:animScale>
                                    <p:animScale>
                                      <p:cBhvr>
                                        <p:cTn id="27" dur="26">
                                          <p:stCondLst>
                                            <p:cond delay="1642"/>
                                          </p:stCondLst>
                                        </p:cTn>
                                        <p:tgtEl>
                                          <p:spTgt spid="65543"/>
                                        </p:tgtEl>
                                      </p:cBhvr>
                                      <p:to x="100000" y="90000"/>
                                    </p:animScale>
                                    <p:animScale>
                                      <p:cBhvr>
                                        <p:cTn id="28" dur="166" decel="50000">
                                          <p:stCondLst>
                                            <p:cond delay="1668"/>
                                          </p:stCondLst>
                                        </p:cTn>
                                        <p:tgtEl>
                                          <p:spTgt spid="65543"/>
                                        </p:tgtEl>
                                      </p:cBhvr>
                                      <p:to x="100000" y="100000"/>
                                    </p:animScale>
                                    <p:animScale>
                                      <p:cBhvr>
                                        <p:cTn id="29" dur="26">
                                          <p:stCondLst>
                                            <p:cond delay="1808"/>
                                          </p:stCondLst>
                                        </p:cTn>
                                        <p:tgtEl>
                                          <p:spTgt spid="65543"/>
                                        </p:tgtEl>
                                      </p:cBhvr>
                                      <p:to x="100000" y="95000"/>
                                    </p:animScale>
                                    <p:animScale>
                                      <p:cBhvr>
                                        <p:cTn id="30" dur="166" decel="50000">
                                          <p:stCondLst>
                                            <p:cond delay="1834"/>
                                          </p:stCondLst>
                                        </p:cTn>
                                        <p:tgtEl>
                                          <p:spTgt spid="65543"/>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3" grpId="0"/>
      <p:bldP spid="2" grpId="0" animBg="1"/>
      <p:bldP spid="4" grpId="0" animBg="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9645" y="303986"/>
            <a:ext cx="1709536" cy="151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2 Marcador de contenido"/>
          <p:cNvSpPr txBox="1">
            <a:spLocks/>
          </p:cNvSpPr>
          <p:nvPr/>
        </p:nvSpPr>
        <p:spPr>
          <a:xfrm>
            <a:off x="697577" y="817928"/>
            <a:ext cx="10969943" cy="4900614"/>
          </a:xfrm>
          <a:prstGeom prst="rect">
            <a:avLst/>
          </a:prstGeom>
        </p:spPr>
        <p:txBody>
          <a:bodyPr vert="horz" lIns="122950" tIns="61475" rIns="122950" bIns="61475" rtlCol="0">
            <a:normAutofit/>
          </a:bodyPr>
          <a:lstStyle>
            <a:lvl1pPr marL="0" indent="0" algn="ctr" defTabSz="614751" rtl="0" eaLnBrk="1" latinLnBrk="0" hangingPunct="1">
              <a:spcBef>
                <a:spcPct val="20000"/>
              </a:spcBef>
              <a:buFont typeface="Arial"/>
              <a:buNone/>
              <a:defRPr sz="4300" kern="1200">
                <a:solidFill>
                  <a:schemeClr val="tx1">
                    <a:tint val="75000"/>
                  </a:schemeClr>
                </a:solidFill>
                <a:latin typeface="+mn-lt"/>
                <a:ea typeface="+mn-ea"/>
                <a:cs typeface="+mn-cs"/>
              </a:defRPr>
            </a:lvl1pPr>
            <a:lvl2pPr marL="614751" indent="0" algn="ctr" defTabSz="614751" rtl="0" eaLnBrk="1" latinLnBrk="0" hangingPunct="1">
              <a:spcBef>
                <a:spcPct val="20000"/>
              </a:spcBef>
              <a:buFont typeface="Arial"/>
              <a:buNone/>
              <a:defRPr sz="3800" kern="1200">
                <a:solidFill>
                  <a:schemeClr val="tx1">
                    <a:tint val="75000"/>
                  </a:schemeClr>
                </a:solidFill>
                <a:latin typeface="+mn-lt"/>
                <a:ea typeface="+mn-ea"/>
                <a:cs typeface="+mn-cs"/>
              </a:defRPr>
            </a:lvl2pPr>
            <a:lvl3pPr marL="1229502" indent="0" algn="ctr" defTabSz="614751" rtl="0" eaLnBrk="1" latinLnBrk="0" hangingPunct="1">
              <a:spcBef>
                <a:spcPct val="20000"/>
              </a:spcBef>
              <a:buFont typeface="Arial"/>
              <a:buNone/>
              <a:defRPr sz="3200" kern="1200">
                <a:solidFill>
                  <a:schemeClr val="tx1">
                    <a:tint val="75000"/>
                  </a:schemeClr>
                </a:solidFill>
                <a:latin typeface="+mn-lt"/>
                <a:ea typeface="+mn-ea"/>
                <a:cs typeface="+mn-cs"/>
              </a:defRPr>
            </a:lvl3pPr>
            <a:lvl4pPr marL="1844253"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4pPr>
            <a:lvl5pPr marL="2459004"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5pPr>
            <a:lvl6pPr marL="3073756"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6pPr>
            <a:lvl7pPr marL="3688507"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7pPr>
            <a:lvl8pPr marL="4303258"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8pPr>
            <a:lvl9pPr marL="4918009" indent="0" algn="ctr" defTabSz="614751" rtl="0" eaLnBrk="1" latinLnBrk="0" hangingPunct="1">
              <a:spcBef>
                <a:spcPct val="20000"/>
              </a:spcBef>
              <a:buFont typeface="Arial"/>
              <a:buNone/>
              <a:defRPr sz="2700" kern="1200">
                <a:solidFill>
                  <a:schemeClr val="tx1">
                    <a:tint val="75000"/>
                  </a:schemeClr>
                </a:solidFill>
                <a:latin typeface="+mn-lt"/>
                <a:ea typeface="+mn-ea"/>
                <a:cs typeface="+mn-cs"/>
              </a:defRPr>
            </a:lvl9pPr>
          </a:lstStyle>
          <a:p>
            <a:endParaRPr lang="es-CL" sz="4000" dirty="0" smtClean="0">
              <a:solidFill>
                <a:schemeClr val="tx1"/>
              </a:solidFill>
              <a:latin typeface="Calibri Light" panose="020F0302020204030204" pitchFamily="34" charset="0"/>
            </a:endParaRPr>
          </a:p>
          <a:p>
            <a:endParaRPr lang="es-CL" sz="2800" b="1" dirty="0" smtClean="0"/>
          </a:p>
          <a:p>
            <a:pPr>
              <a:spcBef>
                <a:spcPts val="0"/>
              </a:spcBef>
            </a:pPr>
            <a:r>
              <a:rPr lang="es-CL" sz="2800" b="1" dirty="0" smtClean="0">
                <a:solidFill>
                  <a:schemeClr val="tx1"/>
                </a:solidFill>
              </a:rPr>
              <a:t>“Reglamento </a:t>
            </a:r>
            <a:r>
              <a:rPr lang="es-CL" sz="2800" b="1" dirty="0">
                <a:solidFill>
                  <a:schemeClr val="tx1"/>
                </a:solidFill>
              </a:rPr>
              <a:t>para Contratos de Obras </a:t>
            </a:r>
            <a:r>
              <a:rPr lang="es-CL" sz="2800" b="1" dirty="0" smtClean="0">
                <a:solidFill>
                  <a:schemeClr val="tx1"/>
                </a:solidFill>
              </a:rPr>
              <a:t>Públicas, D.S N°75”</a:t>
            </a:r>
          </a:p>
          <a:p>
            <a:pPr algn="r">
              <a:spcBef>
                <a:spcPts val="0"/>
              </a:spcBef>
            </a:pPr>
            <a:r>
              <a:rPr lang="es-ES" sz="2000" dirty="0" smtClean="0">
                <a:solidFill>
                  <a:schemeClr val="tx1"/>
                </a:solidFill>
              </a:rPr>
              <a:t>(Última Modificación: 27 de febrero de 2026)</a:t>
            </a:r>
            <a:endParaRPr lang="es-CL" sz="2000" dirty="0">
              <a:solidFill>
                <a:schemeClr val="tx1"/>
              </a:solidFill>
            </a:endParaRPr>
          </a:p>
          <a:p>
            <a:pPr>
              <a:spcBef>
                <a:spcPts val="600"/>
              </a:spcBef>
            </a:pPr>
            <a:r>
              <a:rPr lang="es-CL" sz="2400" b="1" dirty="0" smtClean="0">
                <a:solidFill>
                  <a:schemeClr val="tx1"/>
                </a:solidFill>
              </a:rPr>
              <a:t>CURSO A INSPECTORES FISCALES DEL MINISTERIO DE OBRAS PÚBLICAS</a:t>
            </a:r>
            <a:endParaRPr lang="es-CL" sz="2400" b="1" dirty="0" smtClean="0">
              <a:solidFill>
                <a:schemeClr val="tx1"/>
              </a:solidFill>
              <a:latin typeface="Calibri Light" panose="020F0302020204030204" pitchFamily="34" charset="0"/>
            </a:endParaRPr>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8545" y="3586784"/>
            <a:ext cx="2452403" cy="1341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7 Imagen" descr="C:\Users\james.spencer\AppData\Local\Microsoft\Windows\Temporary Internet Files\Content.Word\IMG_7541.jpg"/>
          <p:cNvPicPr/>
          <p:nvPr/>
        </p:nvPicPr>
        <p:blipFill>
          <a:blip r:embed="rId5">
            <a:extLst>
              <a:ext uri="{28A0092B-C50C-407E-A947-70E740481C1C}">
                <a14:useLocalDpi xmlns:a14="http://schemas.microsoft.com/office/drawing/2010/main" val="0"/>
              </a:ext>
            </a:extLst>
          </a:blip>
          <a:srcRect/>
          <a:stretch>
            <a:fillRect/>
          </a:stretch>
        </p:blipFill>
        <p:spPr bwMode="auto">
          <a:xfrm>
            <a:off x="4810948" y="3586784"/>
            <a:ext cx="2743200" cy="1341434"/>
          </a:xfrm>
          <a:prstGeom prst="rect">
            <a:avLst/>
          </a:prstGeom>
          <a:noFill/>
          <a:ln>
            <a:noFill/>
          </a:ln>
        </p:spPr>
      </p:pic>
      <p:pic>
        <p:nvPicPr>
          <p:cNvPr id="9"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l="3435" t="33497" r="55609" b="15966"/>
          <a:stretch/>
        </p:blipFill>
        <p:spPr bwMode="auto">
          <a:xfrm>
            <a:off x="7548642" y="3586784"/>
            <a:ext cx="2482566" cy="1341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p:cNvPicPr>
            <a:picLocks noChangeAspect="1" noChangeArrowheads="1"/>
          </p:cNvPicPr>
          <p:nvPr/>
        </p:nvPicPr>
        <p:blipFill rotWithShape="1">
          <a:blip r:embed="rId7">
            <a:extLst>
              <a:ext uri="{28A0092B-C50C-407E-A947-70E740481C1C}">
                <a14:useLocalDpi xmlns:a14="http://schemas.microsoft.com/office/drawing/2010/main" val="0"/>
              </a:ext>
            </a:extLst>
          </a:blip>
          <a:srcRect l="38929" t="50001" r="18259" b="-1"/>
          <a:stretch/>
        </p:blipFill>
        <p:spPr bwMode="auto">
          <a:xfrm>
            <a:off x="5812587" y="5511168"/>
            <a:ext cx="1119352" cy="11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10 CuadroTexto"/>
          <p:cNvSpPr txBox="1"/>
          <p:nvPr/>
        </p:nvSpPr>
        <p:spPr>
          <a:xfrm>
            <a:off x="6931939" y="5284046"/>
            <a:ext cx="4641752" cy="1077218"/>
          </a:xfrm>
          <a:prstGeom prst="rect">
            <a:avLst/>
          </a:prstGeom>
          <a:noFill/>
        </p:spPr>
        <p:txBody>
          <a:bodyPr wrap="square" rtlCol="0">
            <a:spAutoFit/>
          </a:bodyPr>
          <a:lstStyle/>
          <a:p>
            <a:pPr algn="ctr"/>
            <a:r>
              <a:rPr lang="es-ES" sz="1800" b="1" dirty="0" smtClean="0">
                <a:cs typeface="Arial" pitchFamily="34" charset="0"/>
              </a:rPr>
              <a:t>Erika </a:t>
            </a:r>
            <a:r>
              <a:rPr lang="es-ES" sz="1800" b="1" dirty="0">
                <a:cs typeface="Arial" pitchFamily="34" charset="0"/>
              </a:rPr>
              <a:t>Vélez </a:t>
            </a:r>
            <a:r>
              <a:rPr lang="es-ES" sz="1800" b="1" dirty="0" smtClean="0">
                <a:cs typeface="Arial" pitchFamily="34" charset="0"/>
              </a:rPr>
              <a:t>Peñaloza</a:t>
            </a:r>
          </a:p>
          <a:p>
            <a:pPr algn="ctr"/>
            <a:r>
              <a:rPr lang="es-ES" sz="1600" i="1" dirty="0" smtClean="0">
                <a:cs typeface="Arial" pitchFamily="34" charset="0"/>
              </a:rPr>
              <a:t>Ingeniera Civil, Universidad de Chile</a:t>
            </a:r>
          </a:p>
          <a:p>
            <a:pPr algn="ctr"/>
            <a:r>
              <a:rPr lang="es-ES" sz="1600" i="1" dirty="0" smtClean="0">
                <a:cs typeface="Arial" pitchFamily="34" charset="0"/>
              </a:rPr>
              <a:t>Dirección General de  Obras Públicas</a:t>
            </a:r>
            <a:endParaRPr lang="es-ES" sz="1600" i="1" dirty="0">
              <a:cs typeface="Arial" pitchFamily="34" charset="0"/>
            </a:endParaRPr>
          </a:p>
          <a:p>
            <a:pPr algn="ctr"/>
            <a:r>
              <a:rPr lang="es-ES" sz="1400" dirty="0" smtClean="0">
                <a:cs typeface="Arial" pitchFamily="34" charset="0"/>
              </a:rPr>
              <a:t>7° de agosto 2026</a:t>
            </a:r>
          </a:p>
        </p:txBody>
      </p:sp>
    </p:spTree>
    <p:extLst>
      <p:ext uri="{BB962C8B-B14F-4D97-AF65-F5344CB8AC3E}">
        <p14:creationId xmlns:p14="http://schemas.microsoft.com/office/powerpoint/2010/main" val="27391121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20</a:t>
            </a:fld>
            <a:endParaRPr lang="es-ES" dirty="0"/>
          </a:p>
        </p:txBody>
      </p:sp>
      <p:sp>
        <p:nvSpPr>
          <p:cNvPr id="3" name="CuadroTexto 2"/>
          <p:cNvSpPr txBox="1"/>
          <p:nvPr/>
        </p:nvSpPr>
        <p:spPr>
          <a:xfrm>
            <a:off x="531223" y="505097"/>
            <a:ext cx="10276114" cy="6063198"/>
          </a:xfrm>
          <a:prstGeom prst="rect">
            <a:avLst/>
          </a:prstGeom>
          <a:noFill/>
        </p:spPr>
        <p:txBody>
          <a:bodyPr wrap="square" rtlCol="0">
            <a:spAutoFit/>
          </a:bodyPr>
          <a:lstStyle/>
          <a:p>
            <a:r>
              <a:rPr lang="es-ES" b="1" dirty="0">
                <a:effectLst>
                  <a:outerShdw blurRad="114300" sx="0" sy="0">
                    <a:srgbClr val="000000"/>
                  </a:outerShdw>
                </a:effectLst>
              </a:rPr>
              <a:t>Artículo 86º, DFL 850/1997:       Excepciones a la Propuesta Pública</a:t>
            </a:r>
            <a:endParaRPr lang="es-CL" dirty="0"/>
          </a:p>
          <a:p>
            <a:pPr algn="just">
              <a:spcAft>
                <a:spcPts val="600"/>
              </a:spcAft>
            </a:pPr>
            <a:r>
              <a:rPr lang="es-ES" sz="2000" dirty="0">
                <a:effectLst>
                  <a:outerShdw blurRad="114300" sx="0" sy="0">
                    <a:srgbClr val="000000"/>
                  </a:outerShdw>
                </a:effectLst>
              </a:rPr>
              <a:t>Las obras podrán ejecutarse por </a:t>
            </a:r>
            <a:r>
              <a:rPr lang="es-CL" sz="2000" u="sng" dirty="0">
                <a:effectLst>
                  <a:outerShdw blurRad="114300" sx="0" sy="0">
                    <a:srgbClr val="000000"/>
                  </a:outerShdw>
                </a:effectLst>
              </a:rPr>
              <a:t>trato directo</a:t>
            </a:r>
            <a:r>
              <a:rPr lang="es-CL" sz="2000" dirty="0">
                <a:effectLst>
                  <a:outerShdw blurRad="114300" sx="0" sy="0">
                    <a:srgbClr val="000000"/>
                  </a:outerShdw>
                </a:effectLst>
              </a:rPr>
              <a:t>, por </a:t>
            </a:r>
            <a:r>
              <a:rPr lang="es-CL" sz="2000" u="sng" dirty="0">
                <a:effectLst>
                  <a:outerShdw blurRad="114300" sx="0" sy="0">
                    <a:srgbClr val="000000"/>
                  </a:outerShdw>
                </a:effectLst>
              </a:rPr>
              <a:t>cotización privada</a:t>
            </a:r>
            <a:r>
              <a:rPr lang="es-CL" sz="2000" dirty="0">
                <a:effectLst>
                  <a:outerShdw blurRad="114300" sx="0" sy="0">
                    <a:srgbClr val="000000"/>
                  </a:outerShdw>
                </a:effectLst>
              </a:rPr>
              <a:t>, </a:t>
            </a:r>
            <a:r>
              <a:rPr lang="es-ES" sz="2000" dirty="0">
                <a:effectLst>
                  <a:outerShdw blurRad="114300" sx="0" sy="0">
                    <a:srgbClr val="000000"/>
                  </a:outerShdw>
                </a:effectLst>
              </a:rPr>
              <a:t>por </a:t>
            </a:r>
            <a:r>
              <a:rPr lang="es-ES" sz="2000" u="sng" dirty="0">
                <a:effectLst>
                  <a:outerShdw blurRad="114300" sx="0" sy="0">
                    <a:srgbClr val="000000"/>
                  </a:outerShdw>
                </a:effectLst>
              </a:rPr>
              <a:t>administración</a:t>
            </a:r>
            <a:r>
              <a:rPr lang="es-ES" sz="2000" dirty="0">
                <a:effectLst>
                  <a:outerShdw blurRad="114300" sx="0" sy="0">
                    <a:srgbClr val="000000"/>
                  </a:outerShdw>
                </a:effectLst>
              </a:rPr>
              <a:t> o por </a:t>
            </a:r>
            <a:r>
              <a:rPr lang="es-ES" sz="2000" u="sng" dirty="0">
                <a:effectLst>
                  <a:outerShdw blurRad="114300" sx="0" sy="0">
                    <a:srgbClr val="000000"/>
                  </a:outerShdw>
                </a:effectLst>
              </a:rPr>
              <a:t>administración delegada</a:t>
            </a:r>
            <a:r>
              <a:rPr lang="es-ES" sz="2000" dirty="0">
                <a:effectLst>
                  <a:outerShdw blurRad="114300" sx="0" sy="0">
                    <a:srgbClr val="000000"/>
                  </a:outerShdw>
                </a:effectLst>
              </a:rPr>
              <a:t>, en la forma que lo determine el reglamento, en los </a:t>
            </a:r>
            <a:r>
              <a:rPr lang="es-CL" sz="2000" dirty="0">
                <a:effectLst>
                  <a:outerShdw blurRad="114300" sx="0" sy="0">
                    <a:srgbClr val="000000"/>
                  </a:outerShdw>
                </a:effectLst>
              </a:rPr>
              <a:t>siguientes casos:</a:t>
            </a:r>
            <a:endParaRPr lang="es-CL" sz="2000" dirty="0"/>
          </a:p>
          <a:p>
            <a:pPr marL="342900" indent="-342900" algn="just">
              <a:spcAft>
                <a:spcPts val="600"/>
              </a:spcAft>
              <a:buFont typeface="+mj-lt"/>
              <a:buAutoNum type="arabicPeriod"/>
            </a:pPr>
            <a:r>
              <a:rPr lang="es-ES" sz="2000" dirty="0">
                <a:effectLst>
                  <a:outerShdw blurRad="114300" sx="0" sy="0">
                    <a:srgbClr val="000000"/>
                  </a:outerShdw>
                </a:effectLst>
              </a:rPr>
              <a:t>Si a la propuesta pública </a:t>
            </a:r>
            <a:r>
              <a:rPr lang="es-CL" sz="2000" dirty="0">
                <a:effectLst>
                  <a:outerShdw blurRad="114300" sx="0" sy="0">
                    <a:srgbClr val="000000"/>
                  </a:outerShdw>
                </a:effectLst>
              </a:rPr>
              <a:t>no se hubieren presentado interesados</a:t>
            </a:r>
            <a:r>
              <a:rPr lang="es-CL" sz="2000" dirty="0" smtClean="0">
                <a:effectLst>
                  <a:outerShdw blurRad="114300" sx="0" sy="0">
                    <a:srgbClr val="000000"/>
                  </a:outerShdw>
                </a:effectLst>
              </a:rPr>
              <a:t>. </a:t>
            </a:r>
            <a:r>
              <a:rPr lang="es-CL" sz="2000" dirty="0" smtClean="0"/>
              <a:t>En tal </a:t>
            </a:r>
            <a:r>
              <a:rPr lang="es-CL" sz="2000" dirty="0"/>
              <a:t>caso las bases </a:t>
            </a:r>
            <a:r>
              <a:rPr lang="es-CL" sz="2000" dirty="0" smtClean="0"/>
              <a:t>técnicas </a:t>
            </a:r>
            <a:r>
              <a:rPr lang="es-MX" sz="2000" dirty="0" smtClean="0"/>
              <a:t>que </a:t>
            </a:r>
            <a:r>
              <a:rPr lang="es-MX" sz="2000" dirty="0"/>
              <a:t>se fijaron para la </a:t>
            </a:r>
            <a:r>
              <a:rPr lang="es-MX" sz="2000" dirty="0" smtClean="0"/>
              <a:t>licitación </a:t>
            </a:r>
            <a:r>
              <a:rPr lang="es-CL" sz="2000" dirty="0" smtClean="0"/>
              <a:t>pública </a:t>
            </a:r>
            <a:r>
              <a:rPr lang="es-CL" sz="2000" dirty="0"/>
              <a:t>declarada desierta</a:t>
            </a:r>
            <a:r>
              <a:rPr lang="es-CL" sz="2000" dirty="0" smtClean="0"/>
              <a:t>, servirán </a:t>
            </a:r>
            <a:r>
              <a:rPr lang="es-CL" sz="2000" dirty="0"/>
              <a:t>igualmente para </a:t>
            </a:r>
            <a:r>
              <a:rPr lang="es-CL" sz="2000" dirty="0" smtClean="0"/>
              <a:t>la </a:t>
            </a:r>
            <a:r>
              <a:rPr lang="es-MX" sz="2000" dirty="0" smtClean="0"/>
              <a:t>asignación </a:t>
            </a:r>
            <a:r>
              <a:rPr lang="es-MX" sz="2000" dirty="0"/>
              <a:t>de la obra </a:t>
            </a:r>
            <a:r>
              <a:rPr lang="es-MX" sz="2000" dirty="0" smtClean="0"/>
              <a:t>en </a:t>
            </a:r>
            <a:r>
              <a:rPr lang="es-CL" sz="2000" dirty="0" smtClean="0"/>
              <a:t>propuesta </a:t>
            </a:r>
            <a:r>
              <a:rPr lang="es-CL" sz="2000" dirty="0"/>
              <a:t>privada;</a:t>
            </a:r>
          </a:p>
          <a:p>
            <a:pPr marL="342900" lvl="0" indent="-342900" algn="just">
              <a:spcAft>
                <a:spcPts val="600"/>
              </a:spcAft>
              <a:buFont typeface="+mj-lt"/>
              <a:buAutoNum type="arabicPeriod"/>
            </a:pPr>
            <a:r>
              <a:rPr lang="es-ES" sz="2000" dirty="0">
                <a:effectLst>
                  <a:outerShdw blurRad="114300" sx="0" sy="0">
                    <a:srgbClr val="000000"/>
                  </a:outerShdw>
                </a:effectLst>
              </a:rPr>
              <a:t>Si se trata de trabajos que correspondan a la realización o terminación de un contrato, que </a:t>
            </a:r>
            <a:r>
              <a:rPr lang="es-CL" sz="2000" dirty="0">
                <a:effectLst>
                  <a:outerShdw blurRad="114300" sx="0" sy="0">
                    <a:srgbClr val="000000"/>
                  </a:outerShdw>
                </a:effectLst>
              </a:rPr>
              <a:t>haya debido resolverse anticipadamente por falta de cumplimiento del contratista u otras causales.</a:t>
            </a:r>
            <a:endParaRPr lang="es-CL" sz="2000" dirty="0"/>
          </a:p>
          <a:p>
            <a:pPr marL="342900" lvl="0" indent="-342900" algn="just">
              <a:spcAft>
                <a:spcPts val="600"/>
              </a:spcAft>
              <a:buFont typeface="+mj-lt"/>
              <a:buAutoNum type="arabicPeriod"/>
            </a:pPr>
            <a:r>
              <a:rPr lang="es-ES" sz="2000" dirty="0">
                <a:effectLst>
                  <a:outerShdw blurRad="114300" sx="0" sy="0">
                    <a:srgbClr val="000000"/>
                  </a:outerShdw>
                </a:effectLst>
              </a:rPr>
              <a:t>En casos de emergencia </a:t>
            </a:r>
            <a:r>
              <a:rPr lang="es-CL" sz="2000" dirty="0">
                <a:effectLst>
                  <a:outerShdw blurRad="114300" sx="0" sy="0">
                    <a:srgbClr val="000000"/>
                  </a:outerShdw>
                </a:effectLst>
              </a:rPr>
              <a:t>calificados por decreto supremo.</a:t>
            </a:r>
            <a:endParaRPr lang="es-CL" sz="2000" dirty="0"/>
          </a:p>
          <a:p>
            <a:pPr marL="342900" lvl="0" indent="-342900" algn="just">
              <a:spcAft>
                <a:spcPts val="600"/>
              </a:spcAft>
              <a:buFont typeface="+mj-lt"/>
              <a:buAutoNum type="arabicPeriod"/>
            </a:pPr>
            <a:r>
              <a:rPr lang="pt-BR" sz="2000" dirty="0" err="1">
                <a:effectLst>
                  <a:outerShdw blurRad="114300" sx="0" sy="0">
                    <a:srgbClr val="000000"/>
                  </a:outerShdw>
                </a:effectLst>
              </a:rPr>
              <a:t>Cuando</a:t>
            </a:r>
            <a:r>
              <a:rPr lang="pt-BR" sz="2000" dirty="0">
                <a:effectLst>
                  <a:outerShdw blurRad="114300" sx="0" sy="0">
                    <a:srgbClr val="000000"/>
                  </a:outerShdw>
                </a:effectLst>
              </a:rPr>
              <a:t> se trate de obras de </a:t>
            </a:r>
            <a:r>
              <a:rPr lang="es-CL" sz="2000" dirty="0">
                <a:effectLst>
                  <a:outerShdw blurRad="114300" sx="0" sy="0">
                    <a:srgbClr val="000000"/>
                  </a:outerShdw>
                </a:effectLst>
              </a:rPr>
              <a:t>conservación, reparación o mejoramiento habituales del Servicio que corresponda.</a:t>
            </a:r>
            <a:endParaRPr lang="es-CL" sz="2000" dirty="0"/>
          </a:p>
          <a:p>
            <a:pPr marL="342900" lvl="0" indent="-342900" algn="just">
              <a:spcAft>
                <a:spcPts val="600"/>
              </a:spcAft>
              <a:buFont typeface="+mj-lt"/>
              <a:buAutoNum type="arabicPeriod"/>
            </a:pPr>
            <a:r>
              <a:rPr lang="es-CL" sz="2000" dirty="0">
                <a:effectLst>
                  <a:outerShdw blurRad="114300" sx="0" sy="0">
                    <a:srgbClr val="000000"/>
                  </a:outerShdw>
                </a:effectLst>
              </a:rPr>
              <a:t>Cuando se trate de encargar obras al Cuerpo Militar del Trabajo.</a:t>
            </a:r>
            <a:endParaRPr lang="es-CL" sz="2000" dirty="0"/>
          </a:p>
          <a:p>
            <a:pPr marL="342900" lvl="0" indent="-342900" algn="just">
              <a:spcAft>
                <a:spcPts val="600"/>
              </a:spcAft>
              <a:buFont typeface="+mj-lt"/>
              <a:buAutoNum type="arabicPeriod"/>
            </a:pPr>
            <a:r>
              <a:rPr lang="pt-BR" sz="2000" dirty="0">
                <a:effectLst>
                  <a:outerShdw blurRad="114300" sx="0" sy="0">
                    <a:srgbClr val="000000"/>
                  </a:outerShdw>
                </a:effectLst>
              </a:rPr>
              <a:t>Si se trata de obras que </a:t>
            </a:r>
            <a:r>
              <a:rPr lang="es-CL" sz="2000" dirty="0">
                <a:effectLst>
                  <a:outerShdw blurRad="114300" sx="0" sy="0">
                    <a:srgbClr val="000000"/>
                  </a:outerShdw>
                </a:effectLst>
              </a:rPr>
              <a:t>se ejecutan con participación de la comunidad. Condiciones son fijadas por </a:t>
            </a:r>
            <a:r>
              <a:rPr lang="es-ES" sz="2000" dirty="0">
                <a:effectLst>
                  <a:outerShdw blurRad="114300" sx="0" sy="0">
                    <a:srgbClr val="000000"/>
                  </a:outerShdw>
                </a:effectLst>
              </a:rPr>
              <a:t>el Presidente de la República en el reglamento respectivo,   y                                                                                                              </a:t>
            </a:r>
            <a:endParaRPr lang="es-CL" sz="2000" dirty="0"/>
          </a:p>
          <a:p>
            <a:pPr marL="342900" lvl="0" indent="-342900" algn="just">
              <a:spcAft>
                <a:spcPts val="600"/>
              </a:spcAft>
              <a:buFont typeface="+mj-lt"/>
              <a:buAutoNum type="arabicPeriod"/>
            </a:pPr>
            <a:r>
              <a:rPr lang="pt-BR" sz="2000" dirty="0" err="1">
                <a:effectLst>
                  <a:outerShdw blurRad="114300" sx="0" sy="0">
                    <a:srgbClr val="000000"/>
                  </a:outerShdw>
                </a:effectLst>
              </a:rPr>
              <a:t>Cuando</a:t>
            </a:r>
            <a:r>
              <a:rPr lang="pt-BR" sz="2000" dirty="0">
                <a:effectLst>
                  <a:outerShdw blurRad="114300" sx="0" sy="0">
                    <a:srgbClr val="000000"/>
                  </a:outerShdw>
                </a:effectLst>
              </a:rPr>
              <a:t> se trate de obras a </a:t>
            </a:r>
            <a:r>
              <a:rPr lang="es-ES" sz="2000" dirty="0">
                <a:effectLst>
                  <a:outerShdw blurRad="114300" sx="0" sy="0">
                    <a:srgbClr val="000000"/>
                  </a:outerShdw>
                </a:effectLst>
              </a:rPr>
              <a:t>ejecutarse en Isla de Pascua.</a:t>
            </a:r>
            <a:endParaRPr lang="es-CL" sz="2000" dirty="0"/>
          </a:p>
          <a:p>
            <a:endParaRPr lang="es-CL" dirty="0"/>
          </a:p>
        </p:txBody>
      </p:sp>
    </p:spTree>
    <p:extLst>
      <p:ext uri="{BB962C8B-B14F-4D97-AF65-F5344CB8AC3E}">
        <p14:creationId xmlns:p14="http://schemas.microsoft.com/office/powerpoint/2010/main" val="2212436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1000"/>
                                        <p:tgtEl>
                                          <p:spTgt spid="3">
                                            <p:txEl>
                                              <p:pRg st="1" end="1"/>
                                            </p:txEl>
                                          </p:spTgt>
                                        </p:tgtEl>
                                      </p:cBhvr>
                                    </p:animEffect>
                                    <p:anim calcmode="lin" valueType="num">
                                      <p:cBhvr>
                                        <p:cTn id="2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wheel(1)">
                                      <p:cBhvr>
                                        <p:cTn id="32" dur="20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circle(in)">
                                      <p:cBhvr>
                                        <p:cTn id="37" dur="20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wipe(down)">
                                      <p:cBhvr>
                                        <p:cTn id="42" dur="580">
                                          <p:stCondLst>
                                            <p:cond delay="0"/>
                                          </p:stCondLst>
                                        </p:cTn>
                                        <p:tgtEl>
                                          <p:spTgt spid="3">
                                            <p:txEl>
                                              <p:pRg st="4" end="4"/>
                                            </p:txEl>
                                          </p:spTgt>
                                        </p:tgtEl>
                                      </p:cBhvr>
                                    </p:animEffect>
                                    <p:anim calcmode="lin" valueType="num">
                                      <p:cBhvr>
                                        <p:cTn id="43"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48" dur="26">
                                          <p:stCondLst>
                                            <p:cond delay="650"/>
                                          </p:stCondLst>
                                        </p:cTn>
                                        <p:tgtEl>
                                          <p:spTgt spid="3">
                                            <p:txEl>
                                              <p:pRg st="4" end="4"/>
                                            </p:txEl>
                                          </p:spTgt>
                                        </p:tgtEl>
                                      </p:cBhvr>
                                      <p:to x="100000" y="60000"/>
                                    </p:animScale>
                                    <p:animScale>
                                      <p:cBhvr>
                                        <p:cTn id="49" dur="166" decel="50000">
                                          <p:stCondLst>
                                            <p:cond delay="676"/>
                                          </p:stCondLst>
                                        </p:cTn>
                                        <p:tgtEl>
                                          <p:spTgt spid="3">
                                            <p:txEl>
                                              <p:pRg st="4" end="4"/>
                                            </p:txEl>
                                          </p:spTgt>
                                        </p:tgtEl>
                                      </p:cBhvr>
                                      <p:to x="100000" y="100000"/>
                                    </p:animScale>
                                    <p:animScale>
                                      <p:cBhvr>
                                        <p:cTn id="50" dur="26">
                                          <p:stCondLst>
                                            <p:cond delay="1312"/>
                                          </p:stCondLst>
                                        </p:cTn>
                                        <p:tgtEl>
                                          <p:spTgt spid="3">
                                            <p:txEl>
                                              <p:pRg st="4" end="4"/>
                                            </p:txEl>
                                          </p:spTgt>
                                        </p:tgtEl>
                                      </p:cBhvr>
                                      <p:to x="100000" y="80000"/>
                                    </p:animScale>
                                    <p:animScale>
                                      <p:cBhvr>
                                        <p:cTn id="51" dur="166" decel="50000">
                                          <p:stCondLst>
                                            <p:cond delay="1338"/>
                                          </p:stCondLst>
                                        </p:cTn>
                                        <p:tgtEl>
                                          <p:spTgt spid="3">
                                            <p:txEl>
                                              <p:pRg st="4" end="4"/>
                                            </p:txEl>
                                          </p:spTgt>
                                        </p:tgtEl>
                                      </p:cBhvr>
                                      <p:to x="100000" y="100000"/>
                                    </p:animScale>
                                    <p:animScale>
                                      <p:cBhvr>
                                        <p:cTn id="52" dur="26">
                                          <p:stCondLst>
                                            <p:cond delay="1642"/>
                                          </p:stCondLst>
                                        </p:cTn>
                                        <p:tgtEl>
                                          <p:spTgt spid="3">
                                            <p:txEl>
                                              <p:pRg st="4" end="4"/>
                                            </p:txEl>
                                          </p:spTgt>
                                        </p:tgtEl>
                                      </p:cBhvr>
                                      <p:to x="100000" y="90000"/>
                                    </p:animScale>
                                    <p:animScale>
                                      <p:cBhvr>
                                        <p:cTn id="53" dur="166" decel="50000">
                                          <p:stCondLst>
                                            <p:cond delay="1668"/>
                                          </p:stCondLst>
                                        </p:cTn>
                                        <p:tgtEl>
                                          <p:spTgt spid="3">
                                            <p:txEl>
                                              <p:pRg st="4" end="4"/>
                                            </p:txEl>
                                          </p:spTgt>
                                        </p:tgtEl>
                                      </p:cBhvr>
                                      <p:to x="100000" y="100000"/>
                                    </p:animScale>
                                    <p:animScale>
                                      <p:cBhvr>
                                        <p:cTn id="54" dur="26">
                                          <p:stCondLst>
                                            <p:cond delay="1808"/>
                                          </p:stCondLst>
                                        </p:cTn>
                                        <p:tgtEl>
                                          <p:spTgt spid="3">
                                            <p:txEl>
                                              <p:pRg st="4" end="4"/>
                                            </p:txEl>
                                          </p:spTgt>
                                        </p:tgtEl>
                                      </p:cBhvr>
                                      <p:to x="100000" y="95000"/>
                                    </p:animScale>
                                    <p:animScale>
                                      <p:cBhvr>
                                        <p:cTn id="55" dur="166" decel="50000">
                                          <p:stCondLst>
                                            <p:cond delay="1834"/>
                                          </p:stCondLst>
                                        </p:cTn>
                                        <p:tgtEl>
                                          <p:spTgt spid="3">
                                            <p:txEl>
                                              <p:pRg st="4" end="4"/>
                                            </p:txEl>
                                          </p:spTgt>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3">
                                            <p:txEl>
                                              <p:pRg st="5" end="5"/>
                                            </p:txEl>
                                          </p:spTgt>
                                        </p:tgtEl>
                                        <p:attrNameLst>
                                          <p:attrName>style.visibility</p:attrName>
                                        </p:attrNameLst>
                                      </p:cBhvr>
                                      <p:to>
                                        <p:strVal val="visible"/>
                                      </p:to>
                                    </p:set>
                                    <p:animEffect transition="in" filter="fade">
                                      <p:cBhvr>
                                        <p:cTn id="60" dur="1000"/>
                                        <p:tgtEl>
                                          <p:spTgt spid="3">
                                            <p:txEl>
                                              <p:pRg st="5" end="5"/>
                                            </p:txEl>
                                          </p:spTgt>
                                        </p:tgtEl>
                                      </p:cBhvr>
                                    </p:animEffect>
                                    <p:anim calcmode="lin" valueType="num">
                                      <p:cBhvr>
                                        <p:cTn id="6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6" presetClass="entr" presetSubtype="0" fill="hold" nodeType="clickEffect">
                                  <p:stCondLst>
                                    <p:cond delay="0"/>
                                  </p:stCondLst>
                                  <p:childTnLst>
                                    <p:set>
                                      <p:cBhvr>
                                        <p:cTn id="66" dur="1" fill="hold">
                                          <p:stCondLst>
                                            <p:cond delay="0"/>
                                          </p:stCondLst>
                                        </p:cTn>
                                        <p:tgtEl>
                                          <p:spTgt spid="3">
                                            <p:txEl>
                                              <p:pRg st="6" end="6"/>
                                            </p:txEl>
                                          </p:spTgt>
                                        </p:tgtEl>
                                        <p:attrNameLst>
                                          <p:attrName>style.visibility</p:attrName>
                                        </p:attrNameLst>
                                      </p:cBhvr>
                                      <p:to>
                                        <p:strVal val="visible"/>
                                      </p:to>
                                    </p:set>
                                    <p:animEffect transition="in" filter="wipe(down)">
                                      <p:cBhvr>
                                        <p:cTn id="67" dur="580">
                                          <p:stCondLst>
                                            <p:cond delay="0"/>
                                          </p:stCondLst>
                                        </p:cTn>
                                        <p:tgtEl>
                                          <p:spTgt spid="3">
                                            <p:txEl>
                                              <p:pRg st="6" end="6"/>
                                            </p:txEl>
                                          </p:spTgt>
                                        </p:tgtEl>
                                      </p:cBhvr>
                                    </p:animEffect>
                                    <p:anim calcmode="lin" valueType="num">
                                      <p:cBhvr>
                                        <p:cTn id="68"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73" dur="26">
                                          <p:stCondLst>
                                            <p:cond delay="650"/>
                                          </p:stCondLst>
                                        </p:cTn>
                                        <p:tgtEl>
                                          <p:spTgt spid="3">
                                            <p:txEl>
                                              <p:pRg st="6" end="6"/>
                                            </p:txEl>
                                          </p:spTgt>
                                        </p:tgtEl>
                                      </p:cBhvr>
                                      <p:to x="100000" y="60000"/>
                                    </p:animScale>
                                    <p:animScale>
                                      <p:cBhvr>
                                        <p:cTn id="74" dur="166" decel="50000">
                                          <p:stCondLst>
                                            <p:cond delay="676"/>
                                          </p:stCondLst>
                                        </p:cTn>
                                        <p:tgtEl>
                                          <p:spTgt spid="3">
                                            <p:txEl>
                                              <p:pRg st="6" end="6"/>
                                            </p:txEl>
                                          </p:spTgt>
                                        </p:tgtEl>
                                      </p:cBhvr>
                                      <p:to x="100000" y="100000"/>
                                    </p:animScale>
                                    <p:animScale>
                                      <p:cBhvr>
                                        <p:cTn id="75" dur="26">
                                          <p:stCondLst>
                                            <p:cond delay="1312"/>
                                          </p:stCondLst>
                                        </p:cTn>
                                        <p:tgtEl>
                                          <p:spTgt spid="3">
                                            <p:txEl>
                                              <p:pRg st="6" end="6"/>
                                            </p:txEl>
                                          </p:spTgt>
                                        </p:tgtEl>
                                      </p:cBhvr>
                                      <p:to x="100000" y="80000"/>
                                    </p:animScale>
                                    <p:animScale>
                                      <p:cBhvr>
                                        <p:cTn id="76" dur="166" decel="50000">
                                          <p:stCondLst>
                                            <p:cond delay="1338"/>
                                          </p:stCondLst>
                                        </p:cTn>
                                        <p:tgtEl>
                                          <p:spTgt spid="3">
                                            <p:txEl>
                                              <p:pRg st="6" end="6"/>
                                            </p:txEl>
                                          </p:spTgt>
                                        </p:tgtEl>
                                      </p:cBhvr>
                                      <p:to x="100000" y="100000"/>
                                    </p:animScale>
                                    <p:animScale>
                                      <p:cBhvr>
                                        <p:cTn id="77" dur="26">
                                          <p:stCondLst>
                                            <p:cond delay="1642"/>
                                          </p:stCondLst>
                                        </p:cTn>
                                        <p:tgtEl>
                                          <p:spTgt spid="3">
                                            <p:txEl>
                                              <p:pRg st="6" end="6"/>
                                            </p:txEl>
                                          </p:spTgt>
                                        </p:tgtEl>
                                      </p:cBhvr>
                                      <p:to x="100000" y="90000"/>
                                    </p:animScale>
                                    <p:animScale>
                                      <p:cBhvr>
                                        <p:cTn id="78" dur="166" decel="50000">
                                          <p:stCondLst>
                                            <p:cond delay="1668"/>
                                          </p:stCondLst>
                                        </p:cTn>
                                        <p:tgtEl>
                                          <p:spTgt spid="3">
                                            <p:txEl>
                                              <p:pRg st="6" end="6"/>
                                            </p:txEl>
                                          </p:spTgt>
                                        </p:tgtEl>
                                      </p:cBhvr>
                                      <p:to x="100000" y="100000"/>
                                    </p:animScale>
                                    <p:animScale>
                                      <p:cBhvr>
                                        <p:cTn id="79" dur="26">
                                          <p:stCondLst>
                                            <p:cond delay="1808"/>
                                          </p:stCondLst>
                                        </p:cTn>
                                        <p:tgtEl>
                                          <p:spTgt spid="3">
                                            <p:txEl>
                                              <p:pRg st="6" end="6"/>
                                            </p:txEl>
                                          </p:spTgt>
                                        </p:tgtEl>
                                      </p:cBhvr>
                                      <p:to x="100000" y="95000"/>
                                    </p:animScale>
                                    <p:animScale>
                                      <p:cBhvr>
                                        <p:cTn id="80" dur="166" decel="50000">
                                          <p:stCondLst>
                                            <p:cond delay="1834"/>
                                          </p:stCondLst>
                                        </p:cTn>
                                        <p:tgtEl>
                                          <p:spTgt spid="3">
                                            <p:txEl>
                                              <p:pRg st="6" end="6"/>
                                            </p:txEl>
                                          </p:spTgt>
                                        </p:tgtEl>
                                      </p:cBhvr>
                                      <p:to x="100000" y="100000"/>
                                    </p:animScale>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nodeType="clickEffect">
                                  <p:stCondLst>
                                    <p:cond delay="0"/>
                                  </p:stCondLst>
                                  <p:childTnLst>
                                    <p:set>
                                      <p:cBhvr>
                                        <p:cTn id="84" dur="1" fill="hold">
                                          <p:stCondLst>
                                            <p:cond delay="0"/>
                                          </p:stCondLst>
                                        </p:cTn>
                                        <p:tgtEl>
                                          <p:spTgt spid="3">
                                            <p:txEl>
                                              <p:pRg st="7" end="7"/>
                                            </p:txEl>
                                          </p:spTgt>
                                        </p:tgtEl>
                                        <p:attrNameLst>
                                          <p:attrName>style.visibility</p:attrName>
                                        </p:attrNameLst>
                                      </p:cBhvr>
                                      <p:to>
                                        <p:strVal val="visible"/>
                                      </p:to>
                                    </p:set>
                                    <p:animEffect transition="in" filter="fade">
                                      <p:cBhvr>
                                        <p:cTn id="85" dur="1000"/>
                                        <p:tgtEl>
                                          <p:spTgt spid="3">
                                            <p:txEl>
                                              <p:pRg st="7" end="7"/>
                                            </p:txEl>
                                          </p:spTgt>
                                        </p:tgtEl>
                                      </p:cBhvr>
                                    </p:animEffect>
                                    <p:anim calcmode="lin" valueType="num">
                                      <p:cBhvr>
                                        <p:cTn id="8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8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6" presetClass="entr" presetSubtype="0" fill="hold" nodeType="clickEffect">
                                  <p:stCondLst>
                                    <p:cond delay="0"/>
                                  </p:stCondLst>
                                  <p:childTnLst>
                                    <p:set>
                                      <p:cBhvr>
                                        <p:cTn id="91" dur="1" fill="hold">
                                          <p:stCondLst>
                                            <p:cond delay="0"/>
                                          </p:stCondLst>
                                        </p:cTn>
                                        <p:tgtEl>
                                          <p:spTgt spid="3">
                                            <p:txEl>
                                              <p:pRg st="8" end="8"/>
                                            </p:txEl>
                                          </p:spTgt>
                                        </p:tgtEl>
                                        <p:attrNameLst>
                                          <p:attrName>style.visibility</p:attrName>
                                        </p:attrNameLst>
                                      </p:cBhvr>
                                      <p:to>
                                        <p:strVal val="visible"/>
                                      </p:to>
                                    </p:set>
                                    <p:animEffect transition="in" filter="wipe(down)">
                                      <p:cBhvr>
                                        <p:cTn id="92" dur="580">
                                          <p:stCondLst>
                                            <p:cond delay="0"/>
                                          </p:stCondLst>
                                        </p:cTn>
                                        <p:tgtEl>
                                          <p:spTgt spid="3">
                                            <p:txEl>
                                              <p:pRg st="8" end="8"/>
                                            </p:txEl>
                                          </p:spTgt>
                                        </p:tgtEl>
                                      </p:cBhvr>
                                    </p:animEffect>
                                    <p:anim calcmode="lin" valueType="num">
                                      <p:cBhvr>
                                        <p:cTn id="93"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98" dur="26">
                                          <p:stCondLst>
                                            <p:cond delay="650"/>
                                          </p:stCondLst>
                                        </p:cTn>
                                        <p:tgtEl>
                                          <p:spTgt spid="3">
                                            <p:txEl>
                                              <p:pRg st="8" end="8"/>
                                            </p:txEl>
                                          </p:spTgt>
                                        </p:tgtEl>
                                      </p:cBhvr>
                                      <p:to x="100000" y="60000"/>
                                    </p:animScale>
                                    <p:animScale>
                                      <p:cBhvr>
                                        <p:cTn id="99" dur="166" decel="50000">
                                          <p:stCondLst>
                                            <p:cond delay="676"/>
                                          </p:stCondLst>
                                        </p:cTn>
                                        <p:tgtEl>
                                          <p:spTgt spid="3">
                                            <p:txEl>
                                              <p:pRg st="8" end="8"/>
                                            </p:txEl>
                                          </p:spTgt>
                                        </p:tgtEl>
                                      </p:cBhvr>
                                      <p:to x="100000" y="100000"/>
                                    </p:animScale>
                                    <p:animScale>
                                      <p:cBhvr>
                                        <p:cTn id="100" dur="26">
                                          <p:stCondLst>
                                            <p:cond delay="1312"/>
                                          </p:stCondLst>
                                        </p:cTn>
                                        <p:tgtEl>
                                          <p:spTgt spid="3">
                                            <p:txEl>
                                              <p:pRg st="8" end="8"/>
                                            </p:txEl>
                                          </p:spTgt>
                                        </p:tgtEl>
                                      </p:cBhvr>
                                      <p:to x="100000" y="80000"/>
                                    </p:animScale>
                                    <p:animScale>
                                      <p:cBhvr>
                                        <p:cTn id="101" dur="166" decel="50000">
                                          <p:stCondLst>
                                            <p:cond delay="1338"/>
                                          </p:stCondLst>
                                        </p:cTn>
                                        <p:tgtEl>
                                          <p:spTgt spid="3">
                                            <p:txEl>
                                              <p:pRg st="8" end="8"/>
                                            </p:txEl>
                                          </p:spTgt>
                                        </p:tgtEl>
                                      </p:cBhvr>
                                      <p:to x="100000" y="100000"/>
                                    </p:animScale>
                                    <p:animScale>
                                      <p:cBhvr>
                                        <p:cTn id="102" dur="26">
                                          <p:stCondLst>
                                            <p:cond delay="1642"/>
                                          </p:stCondLst>
                                        </p:cTn>
                                        <p:tgtEl>
                                          <p:spTgt spid="3">
                                            <p:txEl>
                                              <p:pRg st="8" end="8"/>
                                            </p:txEl>
                                          </p:spTgt>
                                        </p:tgtEl>
                                      </p:cBhvr>
                                      <p:to x="100000" y="90000"/>
                                    </p:animScale>
                                    <p:animScale>
                                      <p:cBhvr>
                                        <p:cTn id="103" dur="166" decel="50000">
                                          <p:stCondLst>
                                            <p:cond delay="1668"/>
                                          </p:stCondLst>
                                        </p:cTn>
                                        <p:tgtEl>
                                          <p:spTgt spid="3">
                                            <p:txEl>
                                              <p:pRg st="8" end="8"/>
                                            </p:txEl>
                                          </p:spTgt>
                                        </p:tgtEl>
                                      </p:cBhvr>
                                      <p:to x="100000" y="100000"/>
                                    </p:animScale>
                                    <p:animScale>
                                      <p:cBhvr>
                                        <p:cTn id="104" dur="26">
                                          <p:stCondLst>
                                            <p:cond delay="1808"/>
                                          </p:stCondLst>
                                        </p:cTn>
                                        <p:tgtEl>
                                          <p:spTgt spid="3">
                                            <p:txEl>
                                              <p:pRg st="8" end="8"/>
                                            </p:txEl>
                                          </p:spTgt>
                                        </p:tgtEl>
                                      </p:cBhvr>
                                      <p:to x="100000" y="95000"/>
                                    </p:animScale>
                                    <p:animScale>
                                      <p:cBhvr>
                                        <p:cTn id="105"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21</a:t>
            </a:fld>
            <a:endParaRPr lang="es-ES" dirty="0"/>
          </a:p>
        </p:txBody>
      </p:sp>
      <p:sp>
        <p:nvSpPr>
          <p:cNvPr id="2" name="CuadroTexto 1"/>
          <p:cNvSpPr txBox="1"/>
          <p:nvPr/>
        </p:nvSpPr>
        <p:spPr>
          <a:xfrm>
            <a:off x="714103" y="461554"/>
            <a:ext cx="9788434" cy="738664"/>
          </a:xfrm>
          <a:prstGeom prst="rect">
            <a:avLst/>
          </a:prstGeom>
          <a:noFill/>
        </p:spPr>
        <p:txBody>
          <a:bodyPr wrap="square" rtlCol="0">
            <a:spAutoFit/>
          </a:bodyPr>
          <a:lstStyle/>
          <a:p>
            <a:r>
              <a:rPr lang="es-MX" dirty="0"/>
              <a:t>Comisión del Registro General de Contratistas</a:t>
            </a:r>
            <a:r>
              <a:rPr lang="es-MX" dirty="0" smtClean="0"/>
              <a:t>:</a:t>
            </a:r>
          </a:p>
          <a:p>
            <a:r>
              <a:rPr lang="es-MX" sz="1800" dirty="0"/>
              <a:t>Comisión presidida por el Director General </a:t>
            </a:r>
            <a:r>
              <a:rPr lang="es-MX" sz="1800" dirty="0" smtClean="0"/>
              <a:t>de Obras </a:t>
            </a:r>
            <a:r>
              <a:rPr lang="es-MX" sz="1800" dirty="0"/>
              <a:t>Públicas y, a lo menos, por tres Jefes </a:t>
            </a:r>
            <a:r>
              <a:rPr lang="es-MX" sz="1800" dirty="0" smtClean="0"/>
              <a:t>de </a:t>
            </a:r>
            <a:r>
              <a:rPr lang="es-CL" sz="1800" dirty="0" smtClean="0"/>
              <a:t>Servicio</a:t>
            </a:r>
            <a:r>
              <a:rPr lang="es-CL" sz="1800" dirty="0"/>
              <a:t>.</a:t>
            </a:r>
          </a:p>
        </p:txBody>
      </p:sp>
      <p:sp>
        <p:nvSpPr>
          <p:cNvPr id="5" name="CuadroTexto 4"/>
          <p:cNvSpPr txBox="1"/>
          <p:nvPr/>
        </p:nvSpPr>
        <p:spPr>
          <a:xfrm>
            <a:off x="632559" y="1549155"/>
            <a:ext cx="11016343" cy="5509200"/>
          </a:xfrm>
          <a:prstGeom prst="rect">
            <a:avLst/>
          </a:prstGeom>
          <a:noFill/>
        </p:spPr>
        <p:txBody>
          <a:bodyPr wrap="square" rtlCol="0">
            <a:spAutoFit/>
          </a:bodyPr>
          <a:lstStyle/>
          <a:p>
            <a:r>
              <a:rPr lang="es-CL" sz="1800" b="1" i="1" u="sng" dirty="0">
                <a:effectLst>
                  <a:outerShdw blurRad="114300" sx="0" sy="0">
                    <a:srgbClr val="000000"/>
                  </a:outerShdw>
                </a:effectLst>
              </a:rPr>
              <a:t>PROCEDIMIENTO  PARA  APLICAR  SANCIONES   IMPUESTAS  POR  LA  COMISION  DE  REGISTROS</a:t>
            </a:r>
            <a:endParaRPr lang="es-CL" sz="1800" dirty="0"/>
          </a:p>
          <a:p>
            <a:pPr lvl="0" algn="just">
              <a:spcAft>
                <a:spcPts val="600"/>
              </a:spcAft>
            </a:pPr>
            <a:r>
              <a:rPr lang="es-CL" sz="1800" dirty="0"/>
              <a:t>Lo solicita el Servicio </a:t>
            </a:r>
            <a:r>
              <a:rPr lang="es-CL" sz="1800" dirty="0" smtClean="0"/>
              <a:t>Ejecutor.  </a:t>
            </a:r>
            <a:r>
              <a:rPr lang="es-CL" sz="1800" dirty="0"/>
              <a:t>Es presentado a la Comisión de Registros.  El Servicio debe proponer el período de suspensión, según lo establecido en el Reglamento.</a:t>
            </a:r>
          </a:p>
          <a:p>
            <a:pPr lvl="0" algn="just">
              <a:spcAft>
                <a:spcPts val="600"/>
              </a:spcAft>
            </a:pPr>
            <a:r>
              <a:rPr lang="es-CL" sz="1800" dirty="0"/>
              <a:t>Jefe del Registro verifica que está completamente fundada la solicitud del Servicio.  (contiene toda la información pertinente y se  ha cumplido a cabalidad con todos los procedimientos establecidos en el Reglamento)</a:t>
            </a:r>
          </a:p>
          <a:p>
            <a:pPr lvl="0" algn="just">
              <a:spcAft>
                <a:spcPts val="600"/>
              </a:spcAft>
            </a:pPr>
            <a:r>
              <a:rPr lang="es-CL" sz="1800" dirty="0"/>
              <a:t>Se presenta a la Comisión del Registro, que es la que determina si se aplicará la sanción y el período de ésta.  Queda en el Acta correspondiente.</a:t>
            </a:r>
          </a:p>
          <a:p>
            <a:pPr lvl="0" algn="just">
              <a:spcAft>
                <a:spcPts val="600"/>
              </a:spcAft>
            </a:pPr>
            <a:r>
              <a:rPr lang="es-CL" sz="1800" dirty="0"/>
              <a:t>Si la Comisión opina que el Contratista debe ser sancionado, el Jefe del Registro envía carta al Contratista dándole a conocer la situación y medida que se aplicará.</a:t>
            </a:r>
          </a:p>
          <a:p>
            <a:pPr lvl="0" algn="just">
              <a:spcAft>
                <a:spcPts val="600"/>
              </a:spcAft>
            </a:pPr>
            <a:r>
              <a:rPr lang="es-CL" sz="1800" dirty="0"/>
              <a:t>El Contratista dispone de 15 días para presentar sus descargos.</a:t>
            </a:r>
          </a:p>
          <a:p>
            <a:pPr lvl="0" algn="just">
              <a:spcAft>
                <a:spcPts val="600"/>
              </a:spcAft>
            </a:pPr>
            <a:r>
              <a:rPr lang="es-CL" sz="1800" dirty="0"/>
              <a:t>Los descargos del Contratistas son presentados a la Comisión de Registros, para su decisión final.</a:t>
            </a:r>
          </a:p>
          <a:p>
            <a:pPr lvl="0" algn="just">
              <a:spcAft>
                <a:spcPts val="600"/>
              </a:spcAft>
            </a:pPr>
            <a:r>
              <a:rPr lang="es-CL" sz="1800" dirty="0"/>
              <a:t>Si la Comisión de Registros decide aplicar sanción, se prepara la Resolución, que es enviada a Toma de Razón de la Contraloría General de la República.  Se le informa al contratista (Puede presentar todos los recursos que correspondan).</a:t>
            </a:r>
          </a:p>
          <a:p>
            <a:pPr lvl="0" algn="just">
              <a:spcAft>
                <a:spcPts val="600"/>
              </a:spcAft>
            </a:pPr>
            <a:r>
              <a:rPr lang="es-CL" sz="1800" dirty="0"/>
              <a:t>Llegado Resuelvo con Toma de Razón por parte de la Contraloría, Jefe del Registro procede a aplicar sanción determinada por la Comisión de Registro para el Contratista.</a:t>
            </a:r>
          </a:p>
          <a:p>
            <a:endParaRPr lang="es-CL" dirty="0"/>
          </a:p>
        </p:txBody>
      </p:sp>
    </p:spTree>
    <p:extLst>
      <p:ext uri="{BB962C8B-B14F-4D97-AF65-F5344CB8AC3E}">
        <p14:creationId xmlns:p14="http://schemas.microsoft.com/office/powerpoint/2010/main" val="2841494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wipe(down)">
                                      <p:cBhvr>
                                        <p:cTn id="23" dur="580">
                                          <p:stCondLst>
                                            <p:cond delay="0"/>
                                          </p:stCondLst>
                                        </p:cTn>
                                        <p:tgtEl>
                                          <p:spTgt spid="2">
                                            <p:txEl>
                                              <p:pRg st="1" end="1"/>
                                            </p:txEl>
                                          </p:spTgt>
                                        </p:tgtEl>
                                      </p:cBhvr>
                                    </p:animEffect>
                                    <p:anim calcmode="lin" valueType="num">
                                      <p:cBhvr>
                                        <p:cTn id="24"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xEl>
                                              <p:pRg st="1" end="1"/>
                                            </p:txEl>
                                          </p:spTgt>
                                        </p:tgtEl>
                                      </p:cBhvr>
                                      <p:to x="100000" y="60000"/>
                                    </p:animScale>
                                    <p:animScale>
                                      <p:cBhvr>
                                        <p:cTn id="30" dur="166" decel="50000">
                                          <p:stCondLst>
                                            <p:cond delay="676"/>
                                          </p:stCondLst>
                                        </p:cTn>
                                        <p:tgtEl>
                                          <p:spTgt spid="2">
                                            <p:txEl>
                                              <p:pRg st="1" end="1"/>
                                            </p:txEl>
                                          </p:spTgt>
                                        </p:tgtEl>
                                      </p:cBhvr>
                                      <p:to x="100000" y="100000"/>
                                    </p:animScale>
                                    <p:animScale>
                                      <p:cBhvr>
                                        <p:cTn id="31" dur="26">
                                          <p:stCondLst>
                                            <p:cond delay="1312"/>
                                          </p:stCondLst>
                                        </p:cTn>
                                        <p:tgtEl>
                                          <p:spTgt spid="2">
                                            <p:txEl>
                                              <p:pRg st="1" end="1"/>
                                            </p:txEl>
                                          </p:spTgt>
                                        </p:tgtEl>
                                      </p:cBhvr>
                                      <p:to x="100000" y="80000"/>
                                    </p:animScale>
                                    <p:animScale>
                                      <p:cBhvr>
                                        <p:cTn id="32" dur="166" decel="50000">
                                          <p:stCondLst>
                                            <p:cond delay="1338"/>
                                          </p:stCondLst>
                                        </p:cTn>
                                        <p:tgtEl>
                                          <p:spTgt spid="2">
                                            <p:txEl>
                                              <p:pRg st="1" end="1"/>
                                            </p:txEl>
                                          </p:spTgt>
                                        </p:tgtEl>
                                      </p:cBhvr>
                                      <p:to x="100000" y="100000"/>
                                    </p:animScale>
                                    <p:animScale>
                                      <p:cBhvr>
                                        <p:cTn id="33" dur="26">
                                          <p:stCondLst>
                                            <p:cond delay="1642"/>
                                          </p:stCondLst>
                                        </p:cTn>
                                        <p:tgtEl>
                                          <p:spTgt spid="2">
                                            <p:txEl>
                                              <p:pRg st="1" end="1"/>
                                            </p:txEl>
                                          </p:spTgt>
                                        </p:tgtEl>
                                      </p:cBhvr>
                                      <p:to x="100000" y="90000"/>
                                    </p:animScale>
                                    <p:animScale>
                                      <p:cBhvr>
                                        <p:cTn id="34" dur="166" decel="50000">
                                          <p:stCondLst>
                                            <p:cond delay="1668"/>
                                          </p:stCondLst>
                                        </p:cTn>
                                        <p:tgtEl>
                                          <p:spTgt spid="2">
                                            <p:txEl>
                                              <p:pRg st="1" end="1"/>
                                            </p:txEl>
                                          </p:spTgt>
                                        </p:tgtEl>
                                      </p:cBhvr>
                                      <p:to x="100000" y="100000"/>
                                    </p:animScale>
                                    <p:animScale>
                                      <p:cBhvr>
                                        <p:cTn id="35" dur="26">
                                          <p:stCondLst>
                                            <p:cond delay="1808"/>
                                          </p:stCondLst>
                                        </p:cTn>
                                        <p:tgtEl>
                                          <p:spTgt spid="2">
                                            <p:txEl>
                                              <p:pRg st="1" end="1"/>
                                            </p:txEl>
                                          </p:spTgt>
                                        </p:tgtEl>
                                      </p:cBhvr>
                                      <p:to x="100000" y="95000"/>
                                    </p:animScale>
                                    <p:animScale>
                                      <p:cBhvr>
                                        <p:cTn id="36" dur="166" decel="50000">
                                          <p:stCondLst>
                                            <p:cond delay="1834"/>
                                          </p:stCondLst>
                                        </p:cTn>
                                        <p:tgtEl>
                                          <p:spTgt spid="2">
                                            <p:txEl>
                                              <p:pRg st="1" end="1"/>
                                            </p:txEl>
                                          </p:spTgt>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nodeType="click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wipe(down)">
                                      <p:cBhvr>
                                        <p:cTn id="41" dur="580">
                                          <p:stCondLst>
                                            <p:cond delay="0"/>
                                          </p:stCondLst>
                                        </p:cTn>
                                        <p:tgtEl>
                                          <p:spTgt spid="5">
                                            <p:txEl>
                                              <p:pRg st="0" end="0"/>
                                            </p:txEl>
                                          </p:spTgt>
                                        </p:tgtEl>
                                      </p:cBhvr>
                                    </p:animEffect>
                                    <p:anim calcmode="lin" valueType="num">
                                      <p:cBhvr>
                                        <p:cTn id="42"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5">
                                            <p:txEl>
                                              <p:pRg st="0" end="0"/>
                                            </p:txEl>
                                          </p:spTgt>
                                        </p:tgtEl>
                                      </p:cBhvr>
                                      <p:to x="100000" y="60000"/>
                                    </p:animScale>
                                    <p:animScale>
                                      <p:cBhvr>
                                        <p:cTn id="48" dur="166" decel="50000">
                                          <p:stCondLst>
                                            <p:cond delay="676"/>
                                          </p:stCondLst>
                                        </p:cTn>
                                        <p:tgtEl>
                                          <p:spTgt spid="5">
                                            <p:txEl>
                                              <p:pRg st="0" end="0"/>
                                            </p:txEl>
                                          </p:spTgt>
                                        </p:tgtEl>
                                      </p:cBhvr>
                                      <p:to x="100000" y="100000"/>
                                    </p:animScale>
                                    <p:animScale>
                                      <p:cBhvr>
                                        <p:cTn id="49" dur="26">
                                          <p:stCondLst>
                                            <p:cond delay="1312"/>
                                          </p:stCondLst>
                                        </p:cTn>
                                        <p:tgtEl>
                                          <p:spTgt spid="5">
                                            <p:txEl>
                                              <p:pRg st="0" end="0"/>
                                            </p:txEl>
                                          </p:spTgt>
                                        </p:tgtEl>
                                      </p:cBhvr>
                                      <p:to x="100000" y="80000"/>
                                    </p:animScale>
                                    <p:animScale>
                                      <p:cBhvr>
                                        <p:cTn id="50" dur="166" decel="50000">
                                          <p:stCondLst>
                                            <p:cond delay="1338"/>
                                          </p:stCondLst>
                                        </p:cTn>
                                        <p:tgtEl>
                                          <p:spTgt spid="5">
                                            <p:txEl>
                                              <p:pRg st="0" end="0"/>
                                            </p:txEl>
                                          </p:spTgt>
                                        </p:tgtEl>
                                      </p:cBhvr>
                                      <p:to x="100000" y="100000"/>
                                    </p:animScale>
                                    <p:animScale>
                                      <p:cBhvr>
                                        <p:cTn id="51" dur="26">
                                          <p:stCondLst>
                                            <p:cond delay="1642"/>
                                          </p:stCondLst>
                                        </p:cTn>
                                        <p:tgtEl>
                                          <p:spTgt spid="5">
                                            <p:txEl>
                                              <p:pRg st="0" end="0"/>
                                            </p:txEl>
                                          </p:spTgt>
                                        </p:tgtEl>
                                      </p:cBhvr>
                                      <p:to x="100000" y="90000"/>
                                    </p:animScale>
                                    <p:animScale>
                                      <p:cBhvr>
                                        <p:cTn id="52" dur="166" decel="50000">
                                          <p:stCondLst>
                                            <p:cond delay="1668"/>
                                          </p:stCondLst>
                                        </p:cTn>
                                        <p:tgtEl>
                                          <p:spTgt spid="5">
                                            <p:txEl>
                                              <p:pRg st="0" end="0"/>
                                            </p:txEl>
                                          </p:spTgt>
                                        </p:tgtEl>
                                      </p:cBhvr>
                                      <p:to x="100000" y="100000"/>
                                    </p:animScale>
                                    <p:animScale>
                                      <p:cBhvr>
                                        <p:cTn id="53" dur="26">
                                          <p:stCondLst>
                                            <p:cond delay="1808"/>
                                          </p:stCondLst>
                                        </p:cTn>
                                        <p:tgtEl>
                                          <p:spTgt spid="5">
                                            <p:txEl>
                                              <p:pRg st="0" end="0"/>
                                            </p:txEl>
                                          </p:spTgt>
                                        </p:tgtEl>
                                      </p:cBhvr>
                                      <p:to x="100000" y="95000"/>
                                    </p:animScale>
                                    <p:animScale>
                                      <p:cBhvr>
                                        <p:cTn id="54" dur="166" decel="50000">
                                          <p:stCondLst>
                                            <p:cond delay="1834"/>
                                          </p:stCondLst>
                                        </p:cTn>
                                        <p:tgtEl>
                                          <p:spTgt spid="5">
                                            <p:txEl>
                                              <p:pRg st="0" end="0"/>
                                            </p:txEl>
                                          </p:spTgt>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1" presetClass="entr" presetSubtype="1" fill="hold" nodeType="clickEffect">
                                  <p:stCondLst>
                                    <p:cond delay="0"/>
                                  </p:stCondLst>
                                  <p:childTnLst>
                                    <p:set>
                                      <p:cBhvr>
                                        <p:cTn id="58" dur="1" fill="hold">
                                          <p:stCondLst>
                                            <p:cond delay="0"/>
                                          </p:stCondLst>
                                        </p:cTn>
                                        <p:tgtEl>
                                          <p:spTgt spid="5">
                                            <p:txEl>
                                              <p:pRg st="1" end="1"/>
                                            </p:txEl>
                                          </p:spTgt>
                                        </p:tgtEl>
                                        <p:attrNameLst>
                                          <p:attrName>style.visibility</p:attrName>
                                        </p:attrNameLst>
                                      </p:cBhvr>
                                      <p:to>
                                        <p:strVal val="visible"/>
                                      </p:to>
                                    </p:set>
                                    <p:animEffect transition="in" filter="wheel(1)">
                                      <p:cBhvr>
                                        <p:cTn id="59" dur="2000"/>
                                        <p:tgtEl>
                                          <p:spTgt spid="5">
                                            <p:txEl>
                                              <p:pRg st="1" end="1"/>
                                            </p:txEl>
                                          </p:spTgt>
                                        </p:tgtEl>
                                      </p:cBhvr>
                                    </p:animEffect>
                                  </p:childTnLst>
                                </p:cTn>
                              </p:par>
                              <p:par>
                                <p:cTn id="60" presetID="21" presetClass="entr" presetSubtype="1" fill="hold" nodeType="withEffect">
                                  <p:stCondLst>
                                    <p:cond delay="0"/>
                                  </p:stCondLst>
                                  <p:childTnLst>
                                    <p:set>
                                      <p:cBhvr>
                                        <p:cTn id="61" dur="1" fill="hold">
                                          <p:stCondLst>
                                            <p:cond delay="0"/>
                                          </p:stCondLst>
                                        </p:cTn>
                                        <p:tgtEl>
                                          <p:spTgt spid="5">
                                            <p:txEl>
                                              <p:pRg st="2" end="2"/>
                                            </p:txEl>
                                          </p:spTgt>
                                        </p:tgtEl>
                                        <p:attrNameLst>
                                          <p:attrName>style.visibility</p:attrName>
                                        </p:attrNameLst>
                                      </p:cBhvr>
                                      <p:to>
                                        <p:strVal val="visible"/>
                                      </p:to>
                                    </p:set>
                                    <p:animEffect transition="in" filter="wheel(1)">
                                      <p:cBhvr>
                                        <p:cTn id="62" dur="2000"/>
                                        <p:tgtEl>
                                          <p:spTgt spid="5">
                                            <p:txEl>
                                              <p:pRg st="2" end="2"/>
                                            </p:txEl>
                                          </p:spTgt>
                                        </p:tgtEl>
                                      </p:cBhvr>
                                    </p:animEffect>
                                  </p:childTnLst>
                                </p:cTn>
                              </p:par>
                              <p:par>
                                <p:cTn id="63" presetID="21" presetClass="entr" presetSubtype="1" fill="hold" nodeType="withEffect">
                                  <p:stCondLst>
                                    <p:cond delay="0"/>
                                  </p:stCondLst>
                                  <p:childTnLst>
                                    <p:set>
                                      <p:cBhvr>
                                        <p:cTn id="64" dur="1" fill="hold">
                                          <p:stCondLst>
                                            <p:cond delay="0"/>
                                          </p:stCondLst>
                                        </p:cTn>
                                        <p:tgtEl>
                                          <p:spTgt spid="5">
                                            <p:txEl>
                                              <p:pRg st="3" end="3"/>
                                            </p:txEl>
                                          </p:spTgt>
                                        </p:tgtEl>
                                        <p:attrNameLst>
                                          <p:attrName>style.visibility</p:attrName>
                                        </p:attrNameLst>
                                      </p:cBhvr>
                                      <p:to>
                                        <p:strVal val="visible"/>
                                      </p:to>
                                    </p:set>
                                    <p:animEffect transition="in" filter="wheel(1)">
                                      <p:cBhvr>
                                        <p:cTn id="65" dur="2000"/>
                                        <p:tgtEl>
                                          <p:spTgt spid="5">
                                            <p:txEl>
                                              <p:pRg st="3" end="3"/>
                                            </p:txEl>
                                          </p:spTgt>
                                        </p:tgtEl>
                                      </p:cBhvr>
                                    </p:animEffect>
                                  </p:childTnLst>
                                </p:cTn>
                              </p:par>
                              <p:par>
                                <p:cTn id="66" presetID="21" presetClass="entr" presetSubtype="1" fill="hold" nodeType="withEffect">
                                  <p:stCondLst>
                                    <p:cond delay="0"/>
                                  </p:stCondLst>
                                  <p:childTnLst>
                                    <p:set>
                                      <p:cBhvr>
                                        <p:cTn id="67" dur="1" fill="hold">
                                          <p:stCondLst>
                                            <p:cond delay="0"/>
                                          </p:stCondLst>
                                        </p:cTn>
                                        <p:tgtEl>
                                          <p:spTgt spid="5">
                                            <p:txEl>
                                              <p:pRg st="4" end="4"/>
                                            </p:txEl>
                                          </p:spTgt>
                                        </p:tgtEl>
                                        <p:attrNameLst>
                                          <p:attrName>style.visibility</p:attrName>
                                        </p:attrNameLst>
                                      </p:cBhvr>
                                      <p:to>
                                        <p:strVal val="visible"/>
                                      </p:to>
                                    </p:set>
                                    <p:animEffect transition="in" filter="wheel(1)">
                                      <p:cBhvr>
                                        <p:cTn id="68" dur="2000"/>
                                        <p:tgtEl>
                                          <p:spTgt spid="5">
                                            <p:txEl>
                                              <p:pRg st="4" end="4"/>
                                            </p:txEl>
                                          </p:spTgt>
                                        </p:tgtEl>
                                      </p:cBhvr>
                                    </p:animEffect>
                                  </p:childTnLst>
                                </p:cTn>
                              </p:par>
                              <p:par>
                                <p:cTn id="69" presetID="21" presetClass="entr" presetSubtype="1" fill="hold" nodeType="withEffect">
                                  <p:stCondLst>
                                    <p:cond delay="0"/>
                                  </p:stCondLst>
                                  <p:childTnLst>
                                    <p:set>
                                      <p:cBhvr>
                                        <p:cTn id="70" dur="1" fill="hold">
                                          <p:stCondLst>
                                            <p:cond delay="0"/>
                                          </p:stCondLst>
                                        </p:cTn>
                                        <p:tgtEl>
                                          <p:spTgt spid="5">
                                            <p:txEl>
                                              <p:pRg st="5" end="5"/>
                                            </p:txEl>
                                          </p:spTgt>
                                        </p:tgtEl>
                                        <p:attrNameLst>
                                          <p:attrName>style.visibility</p:attrName>
                                        </p:attrNameLst>
                                      </p:cBhvr>
                                      <p:to>
                                        <p:strVal val="visible"/>
                                      </p:to>
                                    </p:set>
                                    <p:animEffect transition="in" filter="wheel(1)">
                                      <p:cBhvr>
                                        <p:cTn id="71" dur="2000"/>
                                        <p:tgtEl>
                                          <p:spTgt spid="5">
                                            <p:txEl>
                                              <p:pRg st="5" end="5"/>
                                            </p:txEl>
                                          </p:spTgt>
                                        </p:tgtEl>
                                      </p:cBhvr>
                                    </p:animEffect>
                                  </p:childTnLst>
                                </p:cTn>
                              </p:par>
                              <p:par>
                                <p:cTn id="72" presetID="21" presetClass="entr" presetSubtype="1" fill="hold" nodeType="withEffect">
                                  <p:stCondLst>
                                    <p:cond delay="0"/>
                                  </p:stCondLst>
                                  <p:childTnLst>
                                    <p:set>
                                      <p:cBhvr>
                                        <p:cTn id="73" dur="1" fill="hold">
                                          <p:stCondLst>
                                            <p:cond delay="0"/>
                                          </p:stCondLst>
                                        </p:cTn>
                                        <p:tgtEl>
                                          <p:spTgt spid="5">
                                            <p:txEl>
                                              <p:pRg st="6" end="6"/>
                                            </p:txEl>
                                          </p:spTgt>
                                        </p:tgtEl>
                                        <p:attrNameLst>
                                          <p:attrName>style.visibility</p:attrName>
                                        </p:attrNameLst>
                                      </p:cBhvr>
                                      <p:to>
                                        <p:strVal val="visible"/>
                                      </p:to>
                                    </p:set>
                                    <p:animEffect transition="in" filter="wheel(1)">
                                      <p:cBhvr>
                                        <p:cTn id="74" dur="2000"/>
                                        <p:tgtEl>
                                          <p:spTgt spid="5">
                                            <p:txEl>
                                              <p:pRg st="6" end="6"/>
                                            </p:txEl>
                                          </p:spTgt>
                                        </p:tgtEl>
                                      </p:cBhvr>
                                    </p:animEffect>
                                  </p:childTnLst>
                                </p:cTn>
                              </p:par>
                              <p:par>
                                <p:cTn id="75" presetID="21" presetClass="entr" presetSubtype="1" fill="hold" nodeType="withEffect">
                                  <p:stCondLst>
                                    <p:cond delay="0"/>
                                  </p:stCondLst>
                                  <p:childTnLst>
                                    <p:set>
                                      <p:cBhvr>
                                        <p:cTn id="76" dur="1" fill="hold">
                                          <p:stCondLst>
                                            <p:cond delay="0"/>
                                          </p:stCondLst>
                                        </p:cTn>
                                        <p:tgtEl>
                                          <p:spTgt spid="5">
                                            <p:txEl>
                                              <p:pRg st="7" end="7"/>
                                            </p:txEl>
                                          </p:spTgt>
                                        </p:tgtEl>
                                        <p:attrNameLst>
                                          <p:attrName>style.visibility</p:attrName>
                                        </p:attrNameLst>
                                      </p:cBhvr>
                                      <p:to>
                                        <p:strVal val="visible"/>
                                      </p:to>
                                    </p:set>
                                    <p:animEffect transition="in" filter="wheel(1)">
                                      <p:cBhvr>
                                        <p:cTn id="77" dur="2000"/>
                                        <p:tgtEl>
                                          <p:spTgt spid="5">
                                            <p:txEl>
                                              <p:pRg st="7" end="7"/>
                                            </p:txEl>
                                          </p:spTgt>
                                        </p:tgtEl>
                                      </p:cBhvr>
                                    </p:animEffect>
                                  </p:childTnLst>
                                </p:cTn>
                              </p:par>
                              <p:par>
                                <p:cTn id="78" presetID="21" presetClass="entr" presetSubtype="1" fill="hold" nodeType="withEffect">
                                  <p:stCondLst>
                                    <p:cond delay="0"/>
                                  </p:stCondLst>
                                  <p:childTnLst>
                                    <p:set>
                                      <p:cBhvr>
                                        <p:cTn id="79" dur="1" fill="hold">
                                          <p:stCondLst>
                                            <p:cond delay="0"/>
                                          </p:stCondLst>
                                        </p:cTn>
                                        <p:tgtEl>
                                          <p:spTgt spid="5">
                                            <p:txEl>
                                              <p:pRg st="8" end="8"/>
                                            </p:txEl>
                                          </p:spTgt>
                                        </p:tgtEl>
                                        <p:attrNameLst>
                                          <p:attrName>style.visibility</p:attrName>
                                        </p:attrNameLst>
                                      </p:cBhvr>
                                      <p:to>
                                        <p:strVal val="visible"/>
                                      </p:to>
                                    </p:set>
                                    <p:animEffect transition="in" filter="wheel(1)">
                                      <p:cBhvr>
                                        <p:cTn id="80" dur="20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22</a:t>
            </a:fld>
            <a:endParaRPr lang="es-ES" dirty="0"/>
          </a:p>
        </p:txBody>
      </p:sp>
      <p:sp>
        <p:nvSpPr>
          <p:cNvPr id="4" name="3 CuadroTexto"/>
          <p:cNvSpPr txBox="1"/>
          <p:nvPr/>
        </p:nvSpPr>
        <p:spPr>
          <a:xfrm>
            <a:off x="436930" y="1113743"/>
            <a:ext cx="10323459" cy="4939814"/>
          </a:xfrm>
          <a:prstGeom prst="rect">
            <a:avLst/>
          </a:prstGeom>
          <a:solidFill>
            <a:schemeClr val="bg1"/>
          </a:solidFill>
        </p:spPr>
        <p:txBody>
          <a:bodyPr wrap="square" rtlCol="0">
            <a:spAutoFit/>
          </a:bodyPr>
          <a:lstStyle/>
          <a:p>
            <a:r>
              <a:rPr lang="es-ES" dirty="0" smtClean="0">
                <a:effectLst>
                  <a:outerShdw blurRad="38100" dist="38100" dir="2700000" algn="tl">
                    <a:srgbClr val="000000">
                      <a:alpha val="43137"/>
                    </a:srgbClr>
                  </a:outerShdw>
                </a:effectLst>
              </a:rPr>
              <a:t>ALGUNAS CONSIDERACIONES SOBRE LAS MULTAS REGLAMENTARIAS</a:t>
            </a:r>
          </a:p>
          <a:p>
            <a:pPr marL="457200" indent="-457200" algn="just">
              <a:spcAft>
                <a:spcPts val="600"/>
              </a:spcAft>
              <a:buFont typeface="+mj-lt"/>
              <a:buAutoNum type="arabicPeriod"/>
            </a:pPr>
            <a:r>
              <a:rPr lang="es-ES" sz="1800" dirty="0" smtClean="0"/>
              <a:t>Los </a:t>
            </a:r>
            <a:r>
              <a:rPr lang="es-ES" sz="1800" dirty="0"/>
              <a:t>montos de las multas que </a:t>
            </a:r>
            <a:r>
              <a:rPr lang="es-ES" sz="1800" dirty="0" smtClean="0"/>
              <a:t>se establecen </a:t>
            </a:r>
            <a:r>
              <a:rPr lang="es-ES" sz="1800" dirty="0"/>
              <a:t>en el </a:t>
            </a:r>
            <a:r>
              <a:rPr lang="es-ES" sz="1800" dirty="0" smtClean="0"/>
              <a:t>R.C.O.P podrán </a:t>
            </a:r>
            <a:r>
              <a:rPr lang="es-ES" sz="1800" dirty="0"/>
              <a:t>ser </a:t>
            </a:r>
            <a:r>
              <a:rPr lang="es-ES" sz="1800" dirty="0" smtClean="0"/>
              <a:t>modificados en </a:t>
            </a:r>
            <a:r>
              <a:rPr lang="es-ES" sz="1800" dirty="0"/>
              <a:t>las Bases de Licitación, de acuerdo con la magnitud </a:t>
            </a:r>
            <a:r>
              <a:rPr lang="es-ES" sz="1800" dirty="0" smtClean="0"/>
              <a:t>de la </a:t>
            </a:r>
            <a:r>
              <a:rPr lang="es-ES" sz="1800" dirty="0"/>
              <a:t>obra, su duración, grado de urgencia e importancia, </a:t>
            </a:r>
            <a:r>
              <a:rPr lang="es-ES" sz="1800" dirty="0" smtClean="0"/>
              <a:t>u otros </a:t>
            </a:r>
            <a:r>
              <a:rPr lang="es-ES" sz="1800" dirty="0"/>
              <a:t>motivos que se consideren de </a:t>
            </a:r>
            <a:r>
              <a:rPr lang="es-ES" sz="1800" dirty="0" smtClean="0"/>
              <a:t>importancia.</a:t>
            </a:r>
          </a:p>
          <a:p>
            <a:pPr marL="457200" indent="-457200" algn="just">
              <a:spcAft>
                <a:spcPts val="600"/>
              </a:spcAft>
              <a:buFont typeface="+mj-lt"/>
              <a:buAutoNum type="arabicPeriod"/>
            </a:pPr>
            <a:r>
              <a:rPr lang="es-ES" sz="1800" dirty="0" smtClean="0"/>
              <a:t>Las B. </a:t>
            </a:r>
            <a:r>
              <a:rPr lang="es-ES" sz="1800" dirty="0" err="1" smtClean="0"/>
              <a:t>Adm</a:t>
            </a:r>
            <a:r>
              <a:rPr lang="es-ES" sz="1800" dirty="0" smtClean="0"/>
              <a:t>. </a:t>
            </a:r>
            <a:r>
              <a:rPr lang="es-MX" sz="1800" dirty="0" smtClean="0"/>
              <a:t>podrán </a:t>
            </a:r>
            <a:r>
              <a:rPr lang="es-MX" sz="1800" dirty="0"/>
              <a:t>fijar multas </a:t>
            </a:r>
            <a:r>
              <a:rPr lang="es-MX" sz="1800" dirty="0" smtClean="0"/>
              <a:t>por atrasos </a:t>
            </a:r>
            <a:r>
              <a:rPr lang="es-MX" sz="1800" dirty="0"/>
              <a:t>parciales en la ejecución de la obra, las que </a:t>
            </a:r>
            <a:r>
              <a:rPr lang="es-MX" sz="1800" dirty="0" smtClean="0"/>
              <a:t>se descontarán </a:t>
            </a:r>
            <a:r>
              <a:rPr lang="es-MX" sz="1800" dirty="0"/>
              <a:t>del estado de pago siguiente al de </a:t>
            </a:r>
            <a:r>
              <a:rPr lang="es-MX" sz="1800" dirty="0" smtClean="0"/>
              <a:t>la aplicación </a:t>
            </a:r>
            <a:r>
              <a:rPr lang="es-MX" sz="1800" dirty="0"/>
              <a:t>de la multa</a:t>
            </a:r>
            <a:r>
              <a:rPr lang="es-MX" sz="1800" dirty="0" smtClean="0"/>
              <a:t>..</a:t>
            </a:r>
            <a:endParaRPr lang="es-ES" sz="1800" dirty="0" smtClean="0"/>
          </a:p>
          <a:p>
            <a:pPr marL="457200" indent="-457200" algn="just">
              <a:spcAft>
                <a:spcPts val="600"/>
              </a:spcAft>
              <a:buFont typeface="+mj-lt"/>
              <a:buAutoNum type="arabicPeriod"/>
            </a:pPr>
            <a:r>
              <a:rPr lang="es-CL" sz="1800" u="sng" dirty="0" smtClean="0"/>
              <a:t>La </a:t>
            </a:r>
            <a:r>
              <a:rPr lang="es-CL" sz="1800" u="sng" dirty="0"/>
              <a:t>multa </a:t>
            </a:r>
            <a:r>
              <a:rPr lang="es-CL" sz="1800" u="sng" dirty="0" smtClean="0"/>
              <a:t>total </a:t>
            </a:r>
            <a:r>
              <a:rPr lang="es-ES" sz="1800" u="sng" dirty="0" smtClean="0"/>
              <a:t>por </a:t>
            </a:r>
            <a:r>
              <a:rPr lang="es-ES" sz="1800" u="sng" dirty="0"/>
              <a:t>atraso en la terminación de las obras </a:t>
            </a:r>
            <a:r>
              <a:rPr lang="es-ES" sz="1800" dirty="0">
                <a:solidFill>
                  <a:srgbClr val="FF0000"/>
                </a:solidFill>
              </a:rPr>
              <a:t>no podrá </a:t>
            </a:r>
            <a:r>
              <a:rPr lang="es-ES" sz="1800" dirty="0" smtClean="0">
                <a:solidFill>
                  <a:srgbClr val="FF0000"/>
                </a:solidFill>
              </a:rPr>
              <a:t>exceder </a:t>
            </a:r>
            <a:r>
              <a:rPr lang="es-CL" sz="1800" dirty="0" smtClean="0">
                <a:solidFill>
                  <a:srgbClr val="FF0000"/>
                </a:solidFill>
              </a:rPr>
              <a:t>del </a:t>
            </a:r>
            <a:r>
              <a:rPr lang="es-CL" sz="1800" dirty="0" smtClean="0">
                <a:solidFill>
                  <a:srgbClr val="FF0000"/>
                </a:solidFill>
                <a:effectLst>
                  <a:outerShdw blurRad="38100" dist="38100" dir="2700000" algn="tl">
                    <a:srgbClr val="000000">
                      <a:alpha val="43137"/>
                    </a:srgbClr>
                  </a:outerShdw>
                </a:effectLst>
              </a:rPr>
              <a:t>15% </a:t>
            </a:r>
            <a:r>
              <a:rPr lang="es-CL" sz="1800" dirty="0">
                <a:solidFill>
                  <a:srgbClr val="FF0000"/>
                </a:solidFill>
                <a:effectLst>
                  <a:outerShdw blurRad="38100" dist="38100" dir="2700000" algn="tl">
                    <a:srgbClr val="000000">
                      <a:alpha val="43137"/>
                    </a:srgbClr>
                  </a:outerShdw>
                </a:effectLst>
              </a:rPr>
              <a:t>del valor del </a:t>
            </a:r>
            <a:r>
              <a:rPr lang="es-CL" sz="1800" dirty="0" smtClean="0">
                <a:solidFill>
                  <a:srgbClr val="FF0000"/>
                </a:solidFill>
                <a:effectLst>
                  <a:outerShdw blurRad="38100" dist="38100" dir="2700000" algn="tl">
                    <a:srgbClr val="000000">
                      <a:alpha val="43137"/>
                    </a:srgbClr>
                  </a:outerShdw>
                </a:effectLst>
              </a:rPr>
              <a:t>contrato.</a:t>
            </a:r>
          </a:p>
          <a:p>
            <a:pPr marL="457200" indent="-457200" algn="just">
              <a:buFont typeface="+mj-lt"/>
              <a:buAutoNum type="arabicPeriod"/>
            </a:pPr>
            <a:r>
              <a:rPr lang="es-CL" sz="1800" dirty="0" smtClean="0"/>
              <a:t>Las </a:t>
            </a:r>
            <a:r>
              <a:rPr lang="es-CL" sz="1800" dirty="0" smtClean="0">
                <a:solidFill>
                  <a:srgbClr val="000099"/>
                </a:solidFill>
              </a:rPr>
              <a:t>multas </a:t>
            </a:r>
            <a:r>
              <a:rPr lang="es-CL" sz="1800" dirty="0">
                <a:solidFill>
                  <a:srgbClr val="000099"/>
                </a:solidFill>
              </a:rPr>
              <a:t>por </a:t>
            </a:r>
            <a:r>
              <a:rPr lang="es-CL" sz="1800" dirty="0" smtClean="0">
                <a:solidFill>
                  <a:srgbClr val="000099"/>
                </a:solidFill>
              </a:rPr>
              <a:t>incumplimientos técnicos </a:t>
            </a:r>
            <a:r>
              <a:rPr lang="es-CL" sz="1800" dirty="0" smtClean="0"/>
              <a:t>son establecidas en las Bases. El procedimiento a seguir en este caso:</a:t>
            </a:r>
          </a:p>
          <a:p>
            <a:pPr marL="468000" lvl="1" algn="just"/>
            <a:r>
              <a:rPr lang="es-ES" sz="1800" dirty="0"/>
              <a:t>El inspector fiscal </a:t>
            </a:r>
            <a:r>
              <a:rPr lang="es-ES" sz="1800" dirty="0" smtClean="0"/>
              <a:t>lo comunica </a:t>
            </a:r>
            <a:r>
              <a:rPr lang="es-ES" sz="1800" dirty="0"/>
              <a:t>al </a:t>
            </a:r>
            <a:r>
              <a:rPr lang="es-ES" sz="1800" dirty="0" smtClean="0"/>
              <a:t>contratista, a más </a:t>
            </a:r>
            <a:r>
              <a:rPr lang="es-ES" sz="1800" dirty="0"/>
              <a:t>tardar 15 días luego de haber tomado conocimiento </a:t>
            </a:r>
            <a:r>
              <a:rPr lang="es-ES" sz="1800" dirty="0" smtClean="0"/>
              <a:t>de las </a:t>
            </a:r>
            <a:r>
              <a:rPr lang="es-ES" sz="1800" dirty="0"/>
              <a:t>circunstancias que </a:t>
            </a:r>
            <a:r>
              <a:rPr lang="es-ES" sz="1800" dirty="0" smtClean="0"/>
              <a:t>provocan la multa, </a:t>
            </a:r>
            <a:r>
              <a:rPr lang="es-ES" sz="1800" dirty="0"/>
              <a:t>como es el caso </a:t>
            </a:r>
            <a:r>
              <a:rPr lang="es-ES" sz="1800" dirty="0" smtClean="0"/>
              <a:t>de </a:t>
            </a:r>
            <a:r>
              <a:rPr lang="es-CL" sz="1800" dirty="0" smtClean="0"/>
              <a:t>resultados </a:t>
            </a:r>
            <a:r>
              <a:rPr lang="es-CL" sz="1800" dirty="0"/>
              <a:t>de ensayes en terreno o </a:t>
            </a:r>
            <a:r>
              <a:rPr lang="es-CL" sz="1800" dirty="0" smtClean="0"/>
              <a:t>de  laboratorio</a:t>
            </a:r>
            <a:r>
              <a:rPr lang="es-CL" dirty="0" smtClean="0"/>
              <a:t>.</a:t>
            </a:r>
          </a:p>
          <a:p>
            <a:pPr marL="342900" lvl="1" indent="-342900" algn="just">
              <a:buFont typeface="+mj-lt"/>
              <a:buAutoNum type="arabicPeriod" startAt="5"/>
            </a:pPr>
            <a:r>
              <a:rPr lang="es-MX" sz="1800" dirty="0" smtClean="0"/>
              <a:t>La aplicación de multas - las establecidas en el RCOP y las de las Bases de licitación del contrato – se efectuará </a:t>
            </a:r>
            <a:r>
              <a:rPr lang="es-MX" sz="1800" dirty="0"/>
              <a:t>por la Dirección administrativamente, </a:t>
            </a:r>
            <a:r>
              <a:rPr lang="es-MX" sz="1800" dirty="0" smtClean="0"/>
              <a:t>previo informe </a:t>
            </a:r>
            <a:r>
              <a:rPr lang="es-MX" sz="1800" dirty="0"/>
              <a:t>del inspector fiscal, </a:t>
            </a:r>
            <a:r>
              <a:rPr lang="es-MX" sz="1800" u="sng" dirty="0"/>
              <a:t>sin forma de juicio</a:t>
            </a:r>
            <a:r>
              <a:rPr lang="es-MX" sz="1800" dirty="0"/>
              <a:t>, </a:t>
            </a:r>
            <a:r>
              <a:rPr lang="es-MX" sz="1800" dirty="0" smtClean="0"/>
              <a:t>se comunicará </a:t>
            </a:r>
            <a:r>
              <a:rPr lang="es-MX" sz="1800" dirty="0"/>
              <a:t>por escrito al contratista y ellas se </a:t>
            </a:r>
            <a:r>
              <a:rPr lang="es-MX" sz="1800" dirty="0" smtClean="0"/>
              <a:t>deducirán de </a:t>
            </a:r>
            <a:r>
              <a:rPr lang="es-MX" sz="1800" dirty="0"/>
              <a:t>los estados de pago, de las retenciones hechas </a:t>
            </a:r>
            <a:r>
              <a:rPr lang="es-MX" sz="1800" dirty="0" smtClean="0"/>
              <a:t>al contratista </a:t>
            </a:r>
            <a:r>
              <a:rPr lang="es-MX" sz="1800" dirty="0"/>
              <a:t>o de la garantía, si aquellas no </a:t>
            </a:r>
            <a:r>
              <a:rPr lang="es-MX" sz="1800" dirty="0" smtClean="0"/>
              <a:t>fueran </a:t>
            </a:r>
            <a:r>
              <a:rPr lang="es-CL" sz="1800" dirty="0" smtClean="0"/>
              <a:t>suficientes.</a:t>
            </a:r>
            <a:endParaRPr lang="es-CL"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66496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circle(in)">
                                      <p:cBhvr>
                                        <p:cTn id="7" dur="20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circle(in)">
                                      <p:cBhvr>
                                        <p:cTn id="12" dur="20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wipe(down)">
                                      <p:cBhvr>
                                        <p:cTn id="17" dur="580">
                                          <p:stCondLst>
                                            <p:cond delay="0"/>
                                          </p:stCondLst>
                                        </p:cTn>
                                        <p:tgtEl>
                                          <p:spTgt spid="4">
                                            <p:txEl>
                                              <p:pRg st="3" end="3"/>
                                            </p:txEl>
                                          </p:spTgt>
                                        </p:tgtEl>
                                      </p:cBhvr>
                                    </p:animEffect>
                                    <p:anim calcmode="lin" valueType="num">
                                      <p:cBhvr>
                                        <p:cTn id="18" dur="1822"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4">
                                            <p:txEl>
                                              <p:pRg st="3" end="3"/>
                                            </p:txEl>
                                          </p:spTgt>
                                        </p:tgtEl>
                                        <p:attrNameLst>
                                          <p:attrName>ppt_y</p:attrName>
                                        </p:attrNameLst>
                                      </p:cBhvr>
                                      <p:tavLst>
                                        <p:tav tm="0" fmla="#ppt_y-sin(pi*$)/81">
                                          <p:val>
                                            <p:fltVal val="0"/>
                                          </p:val>
                                        </p:tav>
                                        <p:tav tm="100000">
                                          <p:val>
                                            <p:fltVal val="1"/>
                                          </p:val>
                                        </p:tav>
                                      </p:tavLst>
                                    </p:anim>
                                    <p:animScale>
                                      <p:cBhvr>
                                        <p:cTn id="23" dur="26">
                                          <p:stCondLst>
                                            <p:cond delay="650"/>
                                          </p:stCondLst>
                                        </p:cTn>
                                        <p:tgtEl>
                                          <p:spTgt spid="4">
                                            <p:txEl>
                                              <p:pRg st="3" end="3"/>
                                            </p:txEl>
                                          </p:spTgt>
                                        </p:tgtEl>
                                      </p:cBhvr>
                                      <p:to x="100000" y="60000"/>
                                    </p:animScale>
                                    <p:animScale>
                                      <p:cBhvr>
                                        <p:cTn id="24" dur="166" decel="50000">
                                          <p:stCondLst>
                                            <p:cond delay="676"/>
                                          </p:stCondLst>
                                        </p:cTn>
                                        <p:tgtEl>
                                          <p:spTgt spid="4">
                                            <p:txEl>
                                              <p:pRg st="3" end="3"/>
                                            </p:txEl>
                                          </p:spTgt>
                                        </p:tgtEl>
                                      </p:cBhvr>
                                      <p:to x="100000" y="100000"/>
                                    </p:animScale>
                                    <p:animScale>
                                      <p:cBhvr>
                                        <p:cTn id="25" dur="26">
                                          <p:stCondLst>
                                            <p:cond delay="1312"/>
                                          </p:stCondLst>
                                        </p:cTn>
                                        <p:tgtEl>
                                          <p:spTgt spid="4">
                                            <p:txEl>
                                              <p:pRg st="3" end="3"/>
                                            </p:txEl>
                                          </p:spTgt>
                                        </p:tgtEl>
                                      </p:cBhvr>
                                      <p:to x="100000" y="80000"/>
                                    </p:animScale>
                                    <p:animScale>
                                      <p:cBhvr>
                                        <p:cTn id="26" dur="166" decel="50000">
                                          <p:stCondLst>
                                            <p:cond delay="1338"/>
                                          </p:stCondLst>
                                        </p:cTn>
                                        <p:tgtEl>
                                          <p:spTgt spid="4">
                                            <p:txEl>
                                              <p:pRg st="3" end="3"/>
                                            </p:txEl>
                                          </p:spTgt>
                                        </p:tgtEl>
                                      </p:cBhvr>
                                      <p:to x="100000" y="100000"/>
                                    </p:animScale>
                                    <p:animScale>
                                      <p:cBhvr>
                                        <p:cTn id="27" dur="26">
                                          <p:stCondLst>
                                            <p:cond delay="1642"/>
                                          </p:stCondLst>
                                        </p:cTn>
                                        <p:tgtEl>
                                          <p:spTgt spid="4">
                                            <p:txEl>
                                              <p:pRg st="3" end="3"/>
                                            </p:txEl>
                                          </p:spTgt>
                                        </p:tgtEl>
                                      </p:cBhvr>
                                      <p:to x="100000" y="90000"/>
                                    </p:animScale>
                                    <p:animScale>
                                      <p:cBhvr>
                                        <p:cTn id="28" dur="166" decel="50000">
                                          <p:stCondLst>
                                            <p:cond delay="1668"/>
                                          </p:stCondLst>
                                        </p:cTn>
                                        <p:tgtEl>
                                          <p:spTgt spid="4">
                                            <p:txEl>
                                              <p:pRg st="3" end="3"/>
                                            </p:txEl>
                                          </p:spTgt>
                                        </p:tgtEl>
                                      </p:cBhvr>
                                      <p:to x="100000" y="100000"/>
                                    </p:animScale>
                                    <p:animScale>
                                      <p:cBhvr>
                                        <p:cTn id="29" dur="26">
                                          <p:stCondLst>
                                            <p:cond delay="1808"/>
                                          </p:stCondLst>
                                        </p:cTn>
                                        <p:tgtEl>
                                          <p:spTgt spid="4">
                                            <p:txEl>
                                              <p:pRg st="3" end="3"/>
                                            </p:txEl>
                                          </p:spTgt>
                                        </p:tgtEl>
                                      </p:cBhvr>
                                      <p:to x="100000" y="95000"/>
                                    </p:animScale>
                                    <p:animScale>
                                      <p:cBhvr>
                                        <p:cTn id="30" dur="166" decel="50000">
                                          <p:stCondLst>
                                            <p:cond delay="1834"/>
                                          </p:stCondLst>
                                        </p:cTn>
                                        <p:tgtEl>
                                          <p:spTgt spid="4">
                                            <p:txEl>
                                              <p:pRg st="3" end="3"/>
                                            </p:txEl>
                                          </p:spTgt>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1000"/>
                                        <p:tgtEl>
                                          <p:spTgt spid="4">
                                            <p:txEl>
                                              <p:pRg st="4" end="4"/>
                                            </p:txEl>
                                          </p:spTgt>
                                        </p:tgtEl>
                                      </p:cBhvr>
                                    </p:animEffect>
                                    <p:anim calcmode="lin" valueType="num">
                                      <p:cBhvr>
                                        <p:cTn id="3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fade">
                                      <p:cBhvr>
                                        <p:cTn id="42" dur="1000"/>
                                        <p:tgtEl>
                                          <p:spTgt spid="4">
                                            <p:txEl>
                                              <p:pRg st="5" end="5"/>
                                            </p:txEl>
                                          </p:spTgt>
                                        </p:tgtEl>
                                      </p:cBhvr>
                                    </p:animEffect>
                                    <p:anim calcmode="lin" valueType="num">
                                      <p:cBhvr>
                                        <p:cTn id="4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fade">
                                      <p:cBhvr>
                                        <p:cTn id="49" dur="1000"/>
                                        <p:tgtEl>
                                          <p:spTgt spid="4">
                                            <p:txEl>
                                              <p:pRg st="6" end="6"/>
                                            </p:txEl>
                                          </p:spTgt>
                                        </p:tgtEl>
                                      </p:cBhvr>
                                    </p:animEffect>
                                    <p:anim calcmode="lin" valueType="num">
                                      <p:cBhvr>
                                        <p:cTn id="5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23</a:t>
            </a:fld>
            <a:endParaRPr lang="es-ES" dirty="0"/>
          </a:p>
        </p:txBody>
      </p:sp>
      <p:sp>
        <p:nvSpPr>
          <p:cNvPr id="3" name="2 CuadroTexto"/>
          <p:cNvSpPr txBox="1"/>
          <p:nvPr/>
        </p:nvSpPr>
        <p:spPr>
          <a:xfrm>
            <a:off x="607839" y="888142"/>
            <a:ext cx="10206681" cy="430887"/>
          </a:xfrm>
          <a:prstGeom prst="rect">
            <a:avLst/>
          </a:prstGeom>
          <a:noFill/>
        </p:spPr>
        <p:txBody>
          <a:bodyPr wrap="square" rtlCol="0">
            <a:spAutoFit/>
          </a:bodyPr>
          <a:lstStyle/>
          <a:p>
            <a:r>
              <a:rPr lang="es-ES" sz="2200" dirty="0" smtClean="0">
                <a:solidFill>
                  <a:srgbClr val="FF0000"/>
                </a:solidFill>
                <a:effectLst>
                  <a:outerShdw blurRad="38100" dist="38100" dir="2700000" algn="tl">
                    <a:srgbClr val="000000">
                      <a:alpha val="43137"/>
                    </a:srgbClr>
                  </a:outerShdw>
                </a:effectLst>
              </a:rPr>
              <a:t>INFORME DE INSPECCIONABILIDAD DEL PROYECTO</a:t>
            </a:r>
            <a:endParaRPr lang="es-CL" sz="2200" dirty="0">
              <a:solidFill>
                <a:srgbClr val="FF0000"/>
              </a:solidFill>
              <a:effectLst>
                <a:outerShdw blurRad="38100" dist="38100" dir="2700000" algn="tl">
                  <a:srgbClr val="000000">
                    <a:alpha val="43137"/>
                  </a:srgbClr>
                </a:outerShdw>
              </a:effectLst>
            </a:endParaRPr>
          </a:p>
        </p:txBody>
      </p:sp>
      <p:sp>
        <p:nvSpPr>
          <p:cNvPr id="5" name="4 CuadroTexto"/>
          <p:cNvSpPr txBox="1"/>
          <p:nvPr/>
        </p:nvSpPr>
        <p:spPr>
          <a:xfrm>
            <a:off x="531341" y="1458238"/>
            <a:ext cx="11145794" cy="4124206"/>
          </a:xfrm>
          <a:prstGeom prst="rect">
            <a:avLst/>
          </a:prstGeom>
          <a:noFill/>
        </p:spPr>
        <p:txBody>
          <a:bodyPr wrap="square" rtlCol="0">
            <a:spAutoFit/>
          </a:bodyPr>
          <a:lstStyle/>
          <a:p>
            <a:pPr marL="457200" indent="-457200" algn="just">
              <a:spcAft>
                <a:spcPts val="600"/>
              </a:spcAft>
              <a:buFont typeface="+mj-lt"/>
              <a:buAutoNum type="arabicPeriod"/>
            </a:pPr>
            <a:r>
              <a:rPr lang="es-ES" sz="2200" dirty="0" smtClean="0"/>
              <a:t>Se solicita al funcionario que se pretende nominar como Inspector Fiscal de la construcción de la obra, ó a otro profesional con experiencia en el tema.</a:t>
            </a:r>
          </a:p>
          <a:p>
            <a:pPr marL="457200" indent="-457200" algn="just">
              <a:spcAft>
                <a:spcPts val="600"/>
              </a:spcAft>
              <a:buFont typeface="+mj-lt"/>
              <a:buAutoNum type="arabicPeriod"/>
            </a:pPr>
            <a:r>
              <a:rPr lang="es-ES" sz="2200" dirty="0" smtClean="0"/>
              <a:t>Es designado en conjunto con la nominación de la Comisión de Apertura.</a:t>
            </a:r>
          </a:p>
          <a:p>
            <a:pPr marL="457200" indent="-457200" algn="just">
              <a:spcAft>
                <a:spcPts val="600"/>
              </a:spcAft>
              <a:buFont typeface="+mj-lt"/>
              <a:buAutoNum type="arabicPeriod"/>
            </a:pPr>
            <a:r>
              <a:rPr lang="es-ES" sz="2200" dirty="0" smtClean="0"/>
              <a:t>El profesional nominado debe analizar el proyecto, en forma previa a la adjudicación de la obra.</a:t>
            </a:r>
          </a:p>
          <a:p>
            <a:pPr marL="457200" indent="-457200" algn="just">
              <a:spcAft>
                <a:spcPts val="600"/>
              </a:spcAft>
              <a:buFont typeface="+mj-lt"/>
              <a:buAutoNum type="arabicPeriod"/>
            </a:pPr>
            <a:r>
              <a:rPr lang="es-ES" sz="2200" dirty="0" smtClean="0"/>
              <a:t>En este informe se establecen las condiciones necesarias para el desarrollo adecuado de la Inspección Fiscal (apoyo en recursos humanos y materiales con que deberá contar; acuerdos previos que, dentro del marco contractual y reglamentario, deberán alcanzarse con el contratista desde el inicio de las obras para el mejor desarrollo y control de las mismas)</a:t>
            </a:r>
          </a:p>
          <a:p>
            <a:pPr marL="457200" indent="-457200" algn="just">
              <a:spcAft>
                <a:spcPts val="600"/>
              </a:spcAft>
              <a:buFont typeface="+mj-lt"/>
              <a:buAutoNum type="arabicPeriod"/>
            </a:pPr>
            <a:r>
              <a:rPr lang="es-ES" sz="2200" dirty="0" smtClean="0"/>
              <a:t>El Informe es remitido a la Comisión de Evaluación y a la autoridad, previo a la adjudicación, para permitirle tomar acciones oportunas al respecto.</a:t>
            </a:r>
            <a:endParaRPr lang="es-CL" sz="2200" dirty="0"/>
          </a:p>
        </p:txBody>
      </p:sp>
    </p:spTree>
    <p:extLst>
      <p:ext uri="{BB962C8B-B14F-4D97-AF65-F5344CB8AC3E}">
        <p14:creationId xmlns:p14="http://schemas.microsoft.com/office/powerpoint/2010/main" val="477654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wipe(down)">
                                      <p:cBhvr>
                                        <p:cTn id="21" dur="580">
                                          <p:stCondLst>
                                            <p:cond delay="0"/>
                                          </p:stCondLst>
                                        </p:cTn>
                                        <p:tgtEl>
                                          <p:spTgt spid="5">
                                            <p:txEl>
                                              <p:pRg st="2" end="2"/>
                                            </p:txEl>
                                          </p:spTgt>
                                        </p:tgtEl>
                                      </p:cBhvr>
                                    </p:animEffect>
                                    <p:anim calcmode="lin" valueType="num">
                                      <p:cBhvr>
                                        <p:cTn id="22" dur="1822" tmFilter="0,0; 0.14,0.36; 0.43,0.73; 0.71,0.91; 1.0,1.0">
                                          <p:stCondLst>
                                            <p:cond delay="0"/>
                                          </p:stCondLst>
                                        </p:cTn>
                                        <p:tgtEl>
                                          <p:spTgt spid="5">
                                            <p:txEl>
                                              <p:pRg st="2" end="2"/>
                                            </p:txEl>
                                          </p:spTgt>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5">
                                            <p:txEl>
                                              <p:pRg st="2" end="2"/>
                                            </p:txEl>
                                          </p:spTgt>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5">
                                            <p:txEl>
                                              <p:pRg st="2" end="2"/>
                                            </p:txEl>
                                          </p:spTgt>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5">
                                            <p:txEl>
                                              <p:pRg st="2" end="2"/>
                                            </p:txEl>
                                          </p:spTgt>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5">
                                            <p:txEl>
                                              <p:pRg st="2" end="2"/>
                                            </p:txEl>
                                          </p:spTgt>
                                        </p:tgtEl>
                                        <p:attrNameLst>
                                          <p:attrName>ppt_y</p:attrName>
                                        </p:attrNameLst>
                                      </p:cBhvr>
                                      <p:tavLst>
                                        <p:tav tm="0" fmla="#ppt_y-sin(pi*$)/81">
                                          <p:val>
                                            <p:fltVal val="0"/>
                                          </p:val>
                                        </p:tav>
                                        <p:tav tm="100000">
                                          <p:val>
                                            <p:fltVal val="1"/>
                                          </p:val>
                                        </p:tav>
                                      </p:tavLst>
                                    </p:anim>
                                    <p:animScale>
                                      <p:cBhvr>
                                        <p:cTn id="27" dur="26">
                                          <p:stCondLst>
                                            <p:cond delay="650"/>
                                          </p:stCondLst>
                                        </p:cTn>
                                        <p:tgtEl>
                                          <p:spTgt spid="5">
                                            <p:txEl>
                                              <p:pRg st="2" end="2"/>
                                            </p:txEl>
                                          </p:spTgt>
                                        </p:tgtEl>
                                      </p:cBhvr>
                                      <p:to x="100000" y="60000"/>
                                    </p:animScale>
                                    <p:animScale>
                                      <p:cBhvr>
                                        <p:cTn id="28" dur="166" decel="50000">
                                          <p:stCondLst>
                                            <p:cond delay="676"/>
                                          </p:stCondLst>
                                        </p:cTn>
                                        <p:tgtEl>
                                          <p:spTgt spid="5">
                                            <p:txEl>
                                              <p:pRg st="2" end="2"/>
                                            </p:txEl>
                                          </p:spTgt>
                                        </p:tgtEl>
                                      </p:cBhvr>
                                      <p:to x="100000" y="100000"/>
                                    </p:animScale>
                                    <p:animScale>
                                      <p:cBhvr>
                                        <p:cTn id="29" dur="26">
                                          <p:stCondLst>
                                            <p:cond delay="1312"/>
                                          </p:stCondLst>
                                        </p:cTn>
                                        <p:tgtEl>
                                          <p:spTgt spid="5">
                                            <p:txEl>
                                              <p:pRg st="2" end="2"/>
                                            </p:txEl>
                                          </p:spTgt>
                                        </p:tgtEl>
                                      </p:cBhvr>
                                      <p:to x="100000" y="80000"/>
                                    </p:animScale>
                                    <p:animScale>
                                      <p:cBhvr>
                                        <p:cTn id="30" dur="166" decel="50000">
                                          <p:stCondLst>
                                            <p:cond delay="1338"/>
                                          </p:stCondLst>
                                        </p:cTn>
                                        <p:tgtEl>
                                          <p:spTgt spid="5">
                                            <p:txEl>
                                              <p:pRg st="2" end="2"/>
                                            </p:txEl>
                                          </p:spTgt>
                                        </p:tgtEl>
                                      </p:cBhvr>
                                      <p:to x="100000" y="100000"/>
                                    </p:animScale>
                                    <p:animScale>
                                      <p:cBhvr>
                                        <p:cTn id="31" dur="26">
                                          <p:stCondLst>
                                            <p:cond delay="1642"/>
                                          </p:stCondLst>
                                        </p:cTn>
                                        <p:tgtEl>
                                          <p:spTgt spid="5">
                                            <p:txEl>
                                              <p:pRg st="2" end="2"/>
                                            </p:txEl>
                                          </p:spTgt>
                                        </p:tgtEl>
                                      </p:cBhvr>
                                      <p:to x="100000" y="90000"/>
                                    </p:animScale>
                                    <p:animScale>
                                      <p:cBhvr>
                                        <p:cTn id="32" dur="166" decel="50000">
                                          <p:stCondLst>
                                            <p:cond delay="1668"/>
                                          </p:stCondLst>
                                        </p:cTn>
                                        <p:tgtEl>
                                          <p:spTgt spid="5">
                                            <p:txEl>
                                              <p:pRg st="2" end="2"/>
                                            </p:txEl>
                                          </p:spTgt>
                                        </p:tgtEl>
                                      </p:cBhvr>
                                      <p:to x="100000" y="100000"/>
                                    </p:animScale>
                                    <p:animScale>
                                      <p:cBhvr>
                                        <p:cTn id="33" dur="26">
                                          <p:stCondLst>
                                            <p:cond delay="1808"/>
                                          </p:stCondLst>
                                        </p:cTn>
                                        <p:tgtEl>
                                          <p:spTgt spid="5">
                                            <p:txEl>
                                              <p:pRg st="2" end="2"/>
                                            </p:txEl>
                                          </p:spTgt>
                                        </p:tgtEl>
                                      </p:cBhvr>
                                      <p:to x="100000" y="95000"/>
                                    </p:animScale>
                                    <p:animScale>
                                      <p:cBhvr>
                                        <p:cTn id="34" dur="166" decel="50000">
                                          <p:stCondLst>
                                            <p:cond delay="1834"/>
                                          </p:stCondLst>
                                        </p:cTn>
                                        <p:tgtEl>
                                          <p:spTgt spid="5">
                                            <p:txEl>
                                              <p:pRg st="2" end="2"/>
                                            </p:txEl>
                                          </p:spTgt>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animEffect transition="in" filter="wheel(1)">
                                      <p:cBhvr>
                                        <p:cTn id="39" dur="2000"/>
                                        <p:tgtEl>
                                          <p:spTgt spid="5">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5">
                                            <p:txEl>
                                              <p:pRg st="4" end="4"/>
                                            </p:txEl>
                                          </p:spTgt>
                                        </p:tgtEl>
                                        <p:attrNameLst>
                                          <p:attrName>style.visibility</p:attrName>
                                        </p:attrNameLst>
                                      </p:cBhvr>
                                      <p:to>
                                        <p:strVal val="visible"/>
                                      </p:to>
                                    </p:set>
                                    <p:animEffect transition="in" filter="fade">
                                      <p:cBhvr>
                                        <p:cTn id="44" dur="1000"/>
                                        <p:tgtEl>
                                          <p:spTgt spid="5">
                                            <p:txEl>
                                              <p:pRg st="4" end="4"/>
                                            </p:txEl>
                                          </p:spTgt>
                                        </p:tgtEl>
                                      </p:cBhvr>
                                    </p:animEffect>
                                    <p:anim calcmode="lin" valueType="num">
                                      <p:cBhvr>
                                        <p:cTn id="45"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6"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24</a:t>
            </a:fld>
            <a:endParaRPr lang="es-ES" dirty="0"/>
          </a:p>
        </p:txBody>
      </p:sp>
      <p:pic>
        <p:nvPicPr>
          <p:cNvPr id="1030" name="Picture 6" descr="C:\Users\erika.velez\AppData\Local\Microsoft\Windows\INetCache\IE\DSOSPDZ9\gracia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6937" y="1685925"/>
            <a:ext cx="5314950" cy="3486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6919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Google Shape;155;p32" title="Cierre PPT-2.png"/>
          <p:cNvPicPr preferRelativeResize="0"/>
          <p:nvPr/>
        </p:nvPicPr>
        <p:blipFill>
          <a:blip r:embed="rId3"/>
          <a:stretch>
            <a:fillRect/>
          </a:stretch>
        </p:blipFill>
        <p:spPr>
          <a:xfrm>
            <a:off x="-1" y="893"/>
            <a:ext cx="12188825" cy="6856214"/>
          </a:xfrm>
          <a:prstGeom prst="rect">
            <a:avLst/>
          </a:prstGeom>
          <a:noFill/>
          <a:ln>
            <a:noFill/>
          </a:ln>
        </p:spPr>
      </p:pic>
    </p:spTree>
    <p:extLst>
      <p:ext uri="{BB962C8B-B14F-4D97-AF65-F5344CB8AC3E}">
        <p14:creationId xmlns:p14="http://schemas.microsoft.com/office/powerpoint/2010/main" val="34447667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3</a:t>
            </a:fld>
            <a:endParaRPr lang="es-ES" dirty="0"/>
          </a:p>
        </p:txBody>
      </p:sp>
      <p:sp>
        <p:nvSpPr>
          <p:cNvPr id="2" name="Rectángulo 1"/>
          <p:cNvSpPr/>
          <p:nvPr/>
        </p:nvSpPr>
        <p:spPr>
          <a:xfrm>
            <a:off x="1393372" y="2967334"/>
            <a:ext cx="9497646" cy="2754197"/>
          </a:xfrm>
          <a:prstGeom prst="rect">
            <a:avLst/>
          </a:prstGeom>
          <a:noFill/>
        </p:spPr>
        <p:txBody>
          <a:bodyPr wrap="none" lIns="91440" tIns="45720" rIns="91440" bIns="45720">
            <a:prstTxWarp prst="textChevron">
              <a:avLst/>
            </a:prstTxWarp>
            <a:spAutoFit/>
          </a:bodyPr>
          <a:lstStyle/>
          <a:p>
            <a:r>
              <a:rPr lang="es-CL" sz="5400" dirty="0" err="1" smtClean="0">
                <a:ln>
                  <a:solidFill>
                    <a:srgbClr val="0000FF"/>
                  </a:solidFill>
                </a:ln>
                <a:solidFill>
                  <a:schemeClr val="accent2"/>
                </a:solidFill>
                <a:effectLst>
                  <a:innerShdw blurRad="114300">
                    <a:prstClr val="black"/>
                  </a:innerShdw>
                </a:effectLst>
              </a:rPr>
              <a:t>Calificacion</a:t>
            </a:r>
            <a:r>
              <a:rPr lang="es-CL" sz="5400" dirty="0" smtClean="0">
                <a:ln>
                  <a:solidFill>
                    <a:srgbClr val="0000FF"/>
                  </a:solidFill>
                </a:ln>
                <a:solidFill>
                  <a:schemeClr val="accent2"/>
                </a:solidFill>
                <a:effectLst>
                  <a:innerShdw blurRad="114300">
                    <a:prstClr val="black"/>
                  </a:innerShdw>
                </a:effectLst>
              </a:rPr>
              <a:t> y Liquidación del Contrato</a:t>
            </a:r>
            <a:endParaRPr lang="es-ES" sz="5400" b="0" cap="none" spc="0" dirty="0">
              <a:ln>
                <a:solidFill>
                  <a:srgbClr val="0000FF"/>
                </a:solidFill>
              </a:ln>
              <a:solidFill>
                <a:schemeClr val="accent2"/>
              </a:solidFill>
              <a:effectLst>
                <a:innerShdw blurRad="114300">
                  <a:prstClr val="black"/>
                </a:innerShdw>
              </a:effectLst>
            </a:endParaRPr>
          </a:p>
        </p:txBody>
      </p:sp>
      <p:pic>
        <p:nvPicPr>
          <p:cNvPr id="3" name="Imagen 2"/>
          <p:cNvPicPr>
            <a:picLocks noChangeAspect="1"/>
          </p:cNvPicPr>
          <p:nvPr/>
        </p:nvPicPr>
        <p:blipFill>
          <a:blip r:embed="rId3"/>
          <a:stretch>
            <a:fillRect/>
          </a:stretch>
        </p:blipFill>
        <p:spPr>
          <a:xfrm>
            <a:off x="6250894" y="627993"/>
            <a:ext cx="2038350" cy="1428750"/>
          </a:xfrm>
          <a:prstGeom prst="rect">
            <a:avLst/>
          </a:prstGeom>
        </p:spPr>
      </p:pic>
      <p:pic>
        <p:nvPicPr>
          <p:cNvPr id="6" name="Imagen 5"/>
          <p:cNvPicPr>
            <a:picLocks noChangeAspect="1"/>
          </p:cNvPicPr>
          <p:nvPr/>
        </p:nvPicPr>
        <p:blipFill>
          <a:blip r:embed="rId4"/>
          <a:stretch>
            <a:fillRect/>
          </a:stretch>
        </p:blipFill>
        <p:spPr>
          <a:xfrm>
            <a:off x="1525541" y="627993"/>
            <a:ext cx="2466975" cy="1847850"/>
          </a:xfrm>
          <a:prstGeom prst="rect">
            <a:avLst/>
          </a:prstGeom>
        </p:spPr>
      </p:pic>
    </p:spTree>
    <p:extLst>
      <p:ext uri="{BB962C8B-B14F-4D97-AF65-F5344CB8AC3E}">
        <p14:creationId xmlns:p14="http://schemas.microsoft.com/office/powerpoint/2010/main" val="32545330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4</a:t>
            </a:fld>
            <a:endParaRPr lang="es-ES" dirty="0"/>
          </a:p>
        </p:txBody>
      </p:sp>
      <p:sp>
        <p:nvSpPr>
          <p:cNvPr id="2" name="CuadroTexto 1"/>
          <p:cNvSpPr txBox="1"/>
          <p:nvPr/>
        </p:nvSpPr>
        <p:spPr>
          <a:xfrm>
            <a:off x="526220" y="1645944"/>
            <a:ext cx="10929256" cy="4985980"/>
          </a:xfrm>
          <a:prstGeom prst="rect">
            <a:avLst/>
          </a:prstGeom>
          <a:noFill/>
        </p:spPr>
        <p:txBody>
          <a:bodyPr wrap="square" rtlCol="0">
            <a:spAutoFit/>
          </a:bodyPr>
          <a:lstStyle/>
          <a:p>
            <a:pPr marL="342900" indent="-342900" algn="just">
              <a:spcAft>
                <a:spcPts val="600"/>
              </a:spcAft>
              <a:buFont typeface="Wingdings" panose="05000000000000000000" pitchFamily="2" charset="2"/>
              <a:buChar char="Ø"/>
            </a:pPr>
            <a:r>
              <a:rPr lang="es-MX" sz="1800" dirty="0" smtClean="0"/>
              <a:t>A través </a:t>
            </a:r>
            <a:r>
              <a:rPr lang="es-MX" sz="1800" dirty="0"/>
              <a:t>de la misma comisión que efectuó la </a:t>
            </a:r>
            <a:r>
              <a:rPr lang="es-MX" sz="1800" dirty="0" smtClean="0"/>
              <a:t>recepción provisional</a:t>
            </a:r>
            <a:r>
              <a:rPr lang="es-MX" sz="1800" dirty="0"/>
              <a:t>, o recepción </a:t>
            </a:r>
            <a:r>
              <a:rPr lang="es-MX" sz="1800" dirty="0" smtClean="0"/>
              <a:t>única. </a:t>
            </a:r>
            <a:r>
              <a:rPr lang="es-MX" sz="1800" dirty="0"/>
              <a:t>La Dirección califica la gestión del contratista con relación a la obra ejecutada. </a:t>
            </a:r>
          </a:p>
          <a:p>
            <a:pPr marL="342900" indent="-342900" algn="just">
              <a:spcAft>
                <a:spcPts val="600"/>
              </a:spcAft>
              <a:buFont typeface="Wingdings" panose="05000000000000000000" pitchFamily="2" charset="2"/>
              <a:buChar char="Ø"/>
            </a:pPr>
            <a:r>
              <a:rPr lang="es-MX" sz="1800" dirty="0" smtClean="0"/>
              <a:t>Esta </a:t>
            </a:r>
            <a:r>
              <a:rPr lang="es-MX" sz="1800" dirty="0"/>
              <a:t>comisión </a:t>
            </a:r>
            <a:r>
              <a:rPr lang="es-MX" sz="1800" dirty="0" smtClean="0"/>
              <a:t>debe </a:t>
            </a:r>
            <a:r>
              <a:rPr lang="es-MX" sz="1800" dirty="0"/>
              <a:t>evacuar su </a:t>
            </a:r>
            <a:r>
              <a:rPr lang="es-MX" sz="1800" dirty="0">
                <a:solidFill>
                  <a:srgbClr val="0000FF"/>
                </a:solidFill>
              </a:rPr>
              <a:t>informe </a:t>
            </a:r>
            <a:r>
              <a:rPr lang="es-MX" sz="1800" dirty="0"/>
              <a:t>a </a:t>
            </a:r>
            <a:r>
              <a:rPr lang="es-MX" sz="1800" dirty="0" smtClean="0"/>
              <a:t>más tardar </a:t>
            </a:r>
            <a:r>
              <a:rPr lang="es-MX" sz="1800" dirty="0"/>
              <a:t>dentro del plazo de </a:t>
            </a:r>
            <a:r>
              <a:rPr lang="es-MX" sz="1800" dirty="0">
                <a:solidFill>
                  <a:srgbClr val="0000FF"/>
                </a:solidFill>
              </a:rPr>
              <a:t>15 días a contar de la </a:t>
            </a:r>
            <a:r>
              <a:rPr lang="es-MX" sz="1800" dirty="0" smtClean="0">
                <a:solidFill>
                  <a:srgbClr val="0000FF"/>
                </a:solidFill>
              </a:rPr>
              <a:t>fecha del </a:t>
            </a:r>
            <a:r>
              <a:rPr lang="es-MX" sz="1800" dirty="0">
                <a:solidFill>
                  <a:srgbClr val="0000FF"/>
                </a:solidFill>
              </a:rPr>
              <a:t>acta de recepción</a:t>
            </a:r>
            <a:r>
              <a:rPr lang="es-MX" sz="1800" dirty="0"/>
              <a:t>, pudiendo asesorarse por </a:t>
            </a:r>
            <a:r>
              <a:rPr lang="es-MX" sz="1800" dirty="0" smtClean="0"/>
              <a:t>el (la) inspector (a) </a:t>
            </a:r>
            <a:r>
              <a:rPr lang="es-MX" sz="1800" dirty="0"/>
              <a:t>fiscal </a:t>
            </a:r>
            <a:r>
              <a:rPr lang="es-MX" sz="1800" dirty="0" smtClean="0"/>
              <a:t>a </a:t>
            </a:r>
            <a:r>
              <a:rPr lang="es-MX" sz="1800" dirty="0"/>
              <a:t>cargo de la obra. </a:t>
            </a:r>
            <a:endParaRPr lang="es-MX" sz="1800" dirty="0" smtClean="0"/>
          </a:p>
          <a:p>
            <a:pPr marL="342900" indent="-342900" algn="just">
              <a:spcAft>
                <a:spcPts val="600"/>
              </a:spcAft>
              <a:buFont typeface="Wingdings" panose="05000000000000000000" pitchFamily="2" charset="2"/>
              <a:buChar char="Ø"/>
            </a:pPr>
            <a:r>
              <a:rPr lang="es-MX" sz="1800" dirty="0" smtClean="0"/>
              <a:t>Este informe debe </a:t>
            </a:r>
            <a:r>
              <a:rPr lang="es-MX" sz="1800" dirty="0"/>
              <a:t>contener al menos la calificación </a:t>
            </a:r>
            <a:r>
              <a:rPr lang="es-MX" sz="1800" dirty="0" smtClean="0"/>
              <a:t>del contratista</a:t>
            </a:r>
            <a:r>
              <a:rPr lang="es-MX" sz="1800" dirty="0"/>
              <a:t>, la nómina de todos los subcontratistas </a:t>
            </a:r>
            <a:r>
              <a:rPr lang="es-MX" sz="1800" dirty="0" smtClean="0"/>
              <a:t>con sus </a:t>
            </a:r>
            <a:r>
              <a:rPr lang="es-MX" sz="1800" dirty="0"/>
              <a:t>correspondientes </a:t>
            </a:r>
            <a:r>
              <a:rPr lang="es-MX" sz="1800" u="sng" dirty="0"/>
              <a:t>volúmenes de obra por especialidad</a:t>
            </a:r>
            <a:r>
              <a:rPr lang="es-MX" sz="1800" dirty="0" smtClean="0"/>
              <a:t>, la </a:t>
            </a:r>
            <a:r>
              <a:rPr lang="es-MX" sz="1800" dirty="0"/>
              <a:t>nómina del personal MOP que participó en la obra </a:t>
            </a:r>
            <a:r>
              <a:rPr lang="es-MX" sz="1800" dirty="0" smtClean="0"/>
              <a:t>con su </a:t>
            </a:r>
            <a:r>
              <a:rPr lang="es-MX" sz="1800" dirty="0"/>
              <a:t>correspondiente especialidad y volúmenes de obra</a:t>
            </a:r>
            <a:r>
              <a:rPr lang="es-MX" sz="1800" dirty="0" smtClean="0"/>
              <a:t>.</a:t>
            </a:r>
          </a:p>
          <a:p>
            <a:pPr marL="342900" indent="-342900" algn="just">
              <a:spcAft>
                <a:spcPts val="600"/>
              </a:spcAft>
              <a:buFont typeface="Wingdings" panose="05000000000000000000" pitchFamily="2" charset="2"/>
              <a:buChar char="Ø"/>
            </a:pPr>
            <a:r>
              <a:rPr lang="es-MX" sz="1800" dirty="0"/>
              <a:t>La comisión </a:t>
            </a:r>
            <a:r>
              <a:rPr lang="es-MX" sz="1800" dirty="0" smtClean="0"/>
              <a:t>remite el </a:t>
            </a:r>
            <a:r>
              <a:rPr lang="es-MX" sz="1800" dirty="0"/>
              <a:t>informe a la Dirección</a:t>
            </a:r>
            <a:r>
              <a:rPr lang="es-MX" sz="1800" dirty="0" smtClean="0"/>
              <a:t>, con </a:t>
            </a:r>
            <a:r>
              <a:rPr lang="es-MX" sz="1800" dirty="0"/>
              <a:t>copia al Registro General de Contratistas para </a:t>
            </a:r>
            <a:r>
              <a:rPr lang="es-MX" sz="1800" dirty="0" smtClean="0"/>
              <a:t>su anotación </a:t>
            </a:r>
            <a:r>
              <a:rPr lang="es-MX" sz="1800" dirty="0"/>
              <a:t>en la Hoja de </a:t>
            </a:r>
            <a:r>
              <a:rPr lang="es-MX" sz="1800" dirty="0" smtClean="0"/>
              <a:t>Vida del contratista. </a:t>
            </a:r>
          </a:p>
          <a:p>
            <a:pPr marL="342900" indent="-342900" algn="just">
              <a:spcAft>
                <a:spcPts val="600"/>
              </a:spcAft>
              <a:buFont typeface="Wingdings" panose="05000000000000000000" pitchFamily="2" charset="2"/>
              <a:buChar char="Ø"/>
            </a:pPr>
            <a:r>
              <a:rPr lang="es-MX" sz="1800" dirty="0" smtClean="0"/>
              <a:t>La </a:t>
            </a:r>
            <a:r>
              <a:rPr lang="es-MX" sz="1800" dirty="0"/>
              <a:t>Dirección, a su vez</a:t>
            </a:r>
            <a:r>
              <a:rPr lang="es-MX" sz="1800" dirty="0" smtClean="0"/>
              <a:t>, </a:t>
            </a:r>
            <a:r>
              <a:rPr lang="es-MX" sz="1800" u="sng" dirty="0" smtClean="0"/>
              <a:t>notifica </a:t>
            </a:r>
            <a:r>
              <a:rPr lang="es-MX" sz="1800" u="sng" dirty="0"/>
              <a:t>al contratista la calificación </a:t>
            </a:r>
            <a:r>
              <a:rPr lang="es-MX" sz="1800" dirty="0"/>
              <a:t>obtenida</a:t>
            </a:r>
            <a:r>
              <a:rPr lang="es-MX" sz="1800" dirty="0" smtClean="0"/>
              <a:t>, dentro </a:t>
            </a:r>
            <a:r>
              <a:rPr lang="es-MX" sz="1800" dirty="0"/>
              <a:t>del plazo de </a:t>
            </a:r>
            <a:r>
              <a:rPr lang="es-MX" sz="1800" dirty="0">
                <a:solidFill>
                  <a:srgbClr val="0000FF"/>
                </a:solidFill>
              </a:rPr>
              <a:t>cinco días </a:t>
            </a:r>
            <a:r>
              <a:rPr lang="es-MX" sz="1800" dirty="0" smtClean="0"/>
              <a:t>hábiles. Con copia al Registro.</a:t>
            </a:r>
            <a:endParaRPr lang="es-MX" sz="1800" dirty="0"/>
          </a:p>
          <a:p>
            <a:pPr marL="342900" indent="-342900" algn="just">
              <a:spcAft>
                <a:spcPts val="600"/>
              </a:spcAft>
              <a:buFont typeface="Wingdings" panose="05000000000000000000" pitchFamily="2" charset="2"/>
              <a:buChar char="Ø"/>
            </a:pPr>
            <a:r>
              <a:rPr lang="es-MX" sz="1800" dirty="0"/>
              <a:t>En el caso en que exista comisión de </a:t>
            </a:r>
            <a:r>
              <a:rPr lang="es-MX" sz="1800" dirty="0" smtClean="0"/>
              <a:t>recepción definitiva</a:t>
            </a:r>
            <a:r>
              <a:rPr lang="es-MX" sz="1800" dirty="0"/>
              <a:t>, esta calificación </a:t>
            </a:r>
            <a:r>
              <a:rPr lang="es-MX" sz="1800" dirty="0" smtClean="0"/>
              <a:t>debe </a:t>
            </a:r>
            <a:r>
              <a:rPr lang="es-MX" sz="1800" dirty="0"/>
              <a:t>ser ratificada </a:t>
            </a:r>
            <a:r>
              <a:rPr lang="es-MX" sz="1800" dirty="0" smtClean="0"/>
              <a:t>por esta comisión, </a:t>
            </a:r>
            <a:r>
              <a:rPr lang="es-MX" sz="1800" dirty="0"/>
              <a:t>o </a:t>
            </a:r>
            <a:r>
              <a:rPr lang="es-MX" sz="1800" dirty="0" smtClean="0"/>
              <a:t>modificada cuando </a:t>
            </a:r>
            <a:r>
              <a:rPr lang="es-MX" sz="1800" dirty="0"/>
              <a:t>durante el período de garantía se </a:t>
            </a:r>
            <a:r>
              <a:rPr lang="es-MX" sz="1800" dirty="0" smtClean="0"/>
              <a:t>suscitaren incidencias </a:t>
            </a:r>
            <a:r>
              <a:rPr lang="es-MX" sz="1800" dirty="0"/>
              <a:t>que así lo ameriten. </a:t>
            </a:r>
            <a:r>
              <a:rPr lang="es-MX" sz="1800" dirty="0" smtClean="0"/>
              <a:t>Y enviada a la Dirección, la cual la remite al contratista y al Registro, en un plazo de 5 días hábiles.</a:t>
            </a:r>
          </a:p>
          <a:p>
            <a:pPr marL="342900" indent="-342900" algn="just">
              <a:spcAft>
                <a:spcPts val="600"/>
              </a:spcAft>
              <a:buFont typeface="Wingdings" panose="05000000000000000000" pitchFamily="2" charset="2"/>
              <a:buChar char="Ø"/>
            </a:pPr>
            <a:r>
              <a:rPr lang="es-MX" sz="1800" dirty="0" smtClean="0"/>
              <a:t>Esta </a:t>
            </a:r>
            <a:r>
              <a:rPr lang="es-MX" sz="1800" dirty="0"/>
              <a:t>calificación no libera al contratista de </a:t>
            </a:r>
            <a:r>
              <a:rPr lang="es-MX" sz="1800" dirty="0" smtClean="0"/>
              <a:t>la responsabilidad </a:t>
            </a:r>
            <a:r>
              <a:rPr lang="es-MX" sz="1800" dirty="0"/>
              <a:t>legal y reglamentaria que le cabe en </a:t>
            </a:r>
            <a:r>
              <a:rPr lang="es-MX" sz="1800" dirty="0" smtClean="0"/>
              <a:t>la </a:t>
            </a:r>
            <a:r>
              <a:rPr lang="es-CL" sz="1800" dirty="0" smtClean="0"/>
              <a:t>ejecución </a:t>
            </a:r>
            <a:r>
              <a:rPr lang="es-CL" sz="1800" dirty="0"/>
              <a:t>de la obra.</a:t>
            </a:r>
          </a:p>
        </p:txBody>
      </p:sp>
      <p:sp>
        <p:nvSpPr>
          <p:cNvPr id="3" name="CuadroTexto 2"/>
          <p:cNvSpPr txBox="1"/>
          <p:nvPr/>
        </p:nvSpPr>
        <p:spPr>
          <a:xfrm>
            <a:off x="3145376" y="872753"/>
            <a:ext cx="6261463" cy="646331"/>
          </a:xfrm>
          <a:prstGeom prst="rect">
            <a:avLst/>
          </a:prstGeom>
          <a:noFill/>
        </p:spPr>
        <p:txBody>
          <a:bodyPr wrap="square" rtlCol="0">
            <a:spAutoFit/>
          </a:bodyPr>
          <a:lstStyle/>
          <a:p>
            <a:pPr algn="ctr"/>
            <a:r>
              <a:rPr lang="es-MX" sz="3600" dirty="0" smtClean="0">
                <a:solidFill>
                  <a:srgbClr val="CC3300"/>
                </a:solidFill>
                <a:effectLst>
                  <a:outerShdw blurRad="38100" dist="38100" dir="2700000" algn="tl">
                    <a:srgbClr val="000000">
                      <a:alpha val="43137"/>
                    </a:srgbClr>
                  </a:outerShdw>
                </a:effectLst>
              </a:rPr>
              <a:t>Calificación del Contratista</a:t>
            </a:r>
            <a:endParaRPr lang="es-CL" sz="3600" dirty="0">
              <a:solidFill>
                <a:srgbClr val="CC3300"/>
              </a:solidFill>
              <a:effectLst>
                <a:outerShdw blurRad="38100" dist="38100" dir="2700000" algn="tl">
                  <a:srgbClr val="000000">
                    <a:alpha val="43137"/>
                  </a:srgbClr>
                </a:outerShdw>
              </a:effectLst>
            </a:endParaRPr>
          </a:p>
        </p:txBody>
      </p:sp>
      <p:pic>
        <p:nvPicPr>
          <p:cNvPr id="5" name="Imagen 4"/>
          <p:cNvPicPr>
            <a:picLocks noChangeAspect="1"/>
          </p:cNvPicPr>
          <p:nvPr/>
        </p:nvPicPr>
        <p:blipFill>
          <a:blip r:embed="rId3"/>
          <a:stretch>
            <a:fillRect/>
          </a:stretch>
        </p:blipFill>
        <p:spPr>
          <a:xfrm>
            <a:off x="526220" y="11056"/>
            <a:ext cx="1904802" cy="1481969"/>
          </a:xfrm>
          <a:prstGeom prst="rect">
            <a:avLst/>
          </a:prstGeom>
        </p:spPr>
      </p:pic>
    </p:spTree>
    <p:extLst>
      <p:ext uri="{BB962C8B-B14F-4D97-AF65-F5344CB8AC3E}">
        <p14:creationId xmlns:p14="http://schemas.microsoft.com/office/powerpoint/2010/main" val="874448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wipe(down)">
                                      <p:cBhvr>
                                        <p:cTn id="14" dur="580">
                                          <p:stCondLst>
                                            <p:cond delay="0"/>
                                          </p:stCondLst>
                                        </p:cTn>
                                        <p:tgtEl>
                                          <p:spTgt spid="2">
                                            <p:txEl>
                                              <p:pRg st="1" end="1"/>
                                            </p:txEl>
                                          </p:spTgt>
                                        </p:tgtEl>
                                      </p:cBhvr>
                                    </p:animEffect>
                                    <p:anim calcmode="lin" valueType="num">
                                      <p:cBhvr>
                                        <p:cTn id="15" dur="1822" tmFilter="0,0; 0.14,0.36; 0.43,0.73; 0.71,0.91; 1.0,1.0">
                                          <p:stCondLst>
                                            <p:cond delay="0"/>
                                          </p:stCondLst>
                                        </p:cTn>
                                        <p:tgtEl>
                                          <p:spTgt spid="2">
                                            <p:txEl>
                                              <p:pRg st="1" end="1"/>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2">
                                            <p:txEl>
                                              <p:pRg st="1" end="1"/>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2">
                                            <p:txEl>
                                              <p:pRg st="1" end="1"/>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2">
                                            <p:txEl>
                                              <p:pRg st="1" end="1"/>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2">
                                            <p:txEl>
                                              <p:pRg st="1" end="1"/>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2">
                                            <p:txEl>
                                              <p:pRg st="1" end="1"/>
                                            </p:txEl>
                                          </p:spTgt>
                                        </p:tgtEl>
                                      </p:cBhvr>
                                      <p:to x="100000" y="60000"/>
                                    </p:animScale>
                                    <p:animScale>
                                      <p:cBhvr>
                                        <p:cTn id="21" dur="166" decel="50000">
                                          <p:stCondLst>
                                            <p:cond delay="676"/>
                                          </p:stCondLst>
                                        </p:cTn>
                                        <p:tgtEl>
                                          <p:spTgt spid="2">
                                            <p:txEl>
                                              <p:pRg st="1" end="1"/>
                                            </p:txEl>
                                          </p:spTgt>
                                        </p:tgtEl>
                                      </p:cBhvr>
                                      <p:to x="100000" y="100000"/>
                                    </p:animScale>
                                    <p:animScale>
                                      <p:cBhvr>
                                        <p:cTn id="22" dur="26">
                                          <p:stCondLst>
                                            <p:cond delay="1312"/>
                                          </p:stCondLst>
                                        </p:cTn>
                                        <p:tgtEl>
                                          <p:spTgt spid="2">
                                            <p:txEl>
                                              <p:pRg st="1" end="1"/>
                                            </p:txEl>
                                          </p:spTgt>
                                        </p:tgtEl>
                                      </p:cBhvr>
                                      <p:to x="100000" y="80000"/>
                                    </p:animScale>
                                    <p:animScale>
                                      <p:cBhvr>
                                        <p:cTn id="23" dur="166" decel="50000">
                                          <p:stCondLst>
                                            <p:cond delay="1338"/>
                                          </p:stCondLst>
                                        </p:cTn>
                                        <p:tgtEl>
                                          <p:spTgt spid="2">
                                            <p:txEl>
                                              <p:pRg st="1" end="1"/>
                                            </p:txEl>
                                          </p:spTgt>
                                        </p:tgtEl>
                                      </p:cBhvr>
                                      <p:to x="100000" y="100000"/>
                                    </p:animScale>
                                    <p:animScale>
                                      <p:cBhvr>
                                        <p:cTn id="24" dur="26">
                                          <p:stCondLst>
                                            <p:cond delay="1642"/>
                                          </p:stCondLst>
                                        </p:cTn>
                                        <p:tgtEl>
                                          <p:spTgt spid="2">
                                            <p:txEl>
                                              <p:pRg st="1" end="1"/>
                                            </p:txEl>
                                          </p:spTgt>
                                        </p:tgtEl>
                                      </p:cBhvr>
                                      <p:to x="100000" y="90000"/>
                                    </p:animScale>
                                    <p:animScale>
                                      <p:cBhvr>
                                        <p:cTn id="25" dur="166" decel="50000">
                                          <p:stCondLst>
                                            <p:cond delay="1668"/>
                                          </p:stCondLst>
                                        </p:cTn>
                                        <p:tgtEl>
                                          <p:spTgt spid="2">
                                            <p:txEl>
                                              <p:pRg st="1" end="1"/>
                                            </p:txEl>
                                          </p:spTgt>
                                        </p:tgtEl>
                                      </p:cBhvr>
                                      <p:to x="100000" y="100000"/>
                                    </p:animScale>
                                    <p:animScale>
                                      <p:cBhvr>
                                        <p:cTn id="26" dur="26">
                                          <p:stCondLst>
                                            <p:cond delay="1808"/>
                                          </p:stCondLst>
                                        </p:cTn>
                                        <p:tgtEl>
                                          <p:spTgt spid="2">
                                            <p:txEl>
                                              <p:pRg st="1" end="1"/>
                                            </p:txEl>
                                          </p:spTgt>
                                        </p:tgtEl>
                                      </p:cBhvr>
                                      <p:to x="100000" y="95000"/>
                                    </p:animScale>
                                    <p:animScale>
                                      <p:cBhvr>
                                        <p:cTn id="27" dur="166" decel="50000">
                                          <p:stCondLst>
                                            <p:cond delay="1834"/>
                                          </p:stCondLst>
                                        </p:cTn>
                                        <p:tgtEl>
                                          <p:spTgt spid="2">
                                            <p:txEl>
                                              <p:pRg st="1" end="1"/>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wheel(1)">
                                      <p:cBhvr>
                                        <p:cTn id="32" dur="2000"/>
                                        <p:tgtEl>
                                          <p:spTgt spid="2">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fade">
                                      <p:cBhvr>
                                        <p:cTn id="37" dur="1000"/>
                                        <p:tgtEl>
                                          <p:spTgt spid="2">
                                            <p:txEl>
                                              <p:pRg st="3" end="3"/>
                                            </p:txEl>
                                          </p:spTgt>
                                        </p:tgtEl>
                                      </p:cBhvr>
                                    </p:animEffect>
                                    <p:anim calcmode="lin" valueType="num">
                                      <p:cBhvr>
                                        <p:cTn id="38"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2">
                                            <p:txEl>
                                              <p:pRg st="4" end="4"/>
                                            </p:txEl>
                                          </p:spTgt>
                                        </p:tgtEl>
                                        <p:attrNameLst>
                                          <p:attrName>style.visibility</p:attrName>
                                        </p:attrNameLst>
                                      </p:cBhvr>
                                      <p:to>
                                        <p:strVal val="visible"/>
                                      </p:to>
                                    </p:set>
                                    <p:animEffect transition="in" filter="fade">
                                      <p:cBhvr>
                                        <p:cTn id="44" dur="1000"/>
                                        <p:tgtEl>
                                          <p:spTgt spid="2">
                                            <p:txEl>
                                              <p:pRg st="4" end="4"/>
                                            </p:txEl>
                                          </p:spTgt>
                                        </p:tgtEl>
                                      </p:cBhvr>
                                    </p:animEffect>
                                    <p:anim calcmode="lin" valueType="num">
                                      <p:cBhvr>
                                        <p:cTn id="4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6"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nodeType="clickEffect">
                                  <p:stCondLst>
                                    <p:cond delay="0"/>
                                  </p:stCondLst>
                                  <p:childTnLst>
                                    <p:set>
                                      <p:cBhvr>
                                        <p:cTn id="50" dur="1" fill="hold">
                                          <p:stCondLst>
                                            <p:cond delay="0"/>
                                          </p:stCondLst>
                                        </p:cTn>
                                        <p:tgtEl>
                                          <p:spTgt spid="2">
                                            <p:txEl>
                                              <p:pRg st="5" end="5"/>
                                            </p:txEl>
                                          </p:spTgt>
                                        </p:tgtEl>
                                        <p:attrNameLst>
                                          <p:attrName>style.visibility</p:attrName>
                                        </p:attrNameLst>
                                      </p:cBhvr>
                                      <p:to>
                                        <p:strVal val="visible"/>
                                      </p:to>
                                    </p:set>
                                    <p:animEffect transition="in" filter="wipe(down)">
                                      <p:cBhvr>
                                        <p:cTn id="51" dur="580">
                                          <p:stCondLst>
                                            <p:cond delay="0"/>
                                          </p:stCondLst>
                                        </p:cTn>
                                        <p:tgtEl>
                                          <p:spTgt spid="2">
                                            <p:txEl>
                                              <p:pRg st="5" end="5"/>
                                            </p:txEl>
                                          </p:spTgt>
                                        </p:tgtEl>
                                      </p:cBhvr>
                                    </p:animEffect>
                                    <p:anim calcmode="lin" valueType="num">
                                      <p:cBhvr>
                                        <p:cTn id="52" dur="1822" tmFilter="0,0; 0.14,0.36; 0.43,0.73; 0.71,0.91; 1.0,1.0">
                                          <p:stCondLst>
                                            <p:cond delay="0"/>
                                          </p:stCondLst>
                                        </p:cTn>
                                        <p:tgtEl>
                                          <p:spTgt spid="2">
                                            <p:txEl>
                                              <p:pRg st="5" end="5"/>
                                            </p:txEl>
                                          </p:spTgt>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2">
                                            <p:txEl>
                                              <p:pRg st="5" end="5"/>
                                            </p:txEl>
                                          </p:spTgt>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2">
                                            <p:txEl>
                                              <p:pRg st="5" end="5"/>
                                            </p:txEl>
                                          </p:spTgt>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2">
                                            <p:txEl>
                                              <p:pRg st="5" end="5"/>
                                            </p:txEl>
                                          </p:spTgt>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2">
                                            <p:txEl>
                                              <p:pRg st="5" end="5"/>
                                            </p:txEl>
                                          </p:spTgt>
                                        </p:tgtEl>
                                        <p:attrNameLst>
                                          <p:attrName>ppt_y</p:attrName>
                                        </p:attrNameLst>
                                      </p:cBhvr>
                                      <p:tavLst>
                                        <p:tav tm="0" fmla="#ppt_y-sin(pi*$)/81">
                                          <p:val>
                                            <p:fltVal val="0"/>
                                          </p:val>
                                        </p:tav>
                                        <p:tav tm="100000">
                                          <p:val>
                                            <p:fltVal val="1"/>
                                          </p:val>
                                        </p:tav>
                                      </p:tavLst>
                                    </p:anim>
                                    <p:animScale>
                                      <p:cBhvr>
                                        <p:cTn id="57" dur="26">
                                          <p:stCondLst>
                                            <p:cond delay="650"/>
                                          </p:stCondLst>
                                        </p:cTn>
                                        <p:tgtEl>
                                          <p:spTgt spid="2">
                                            <p:txEl>
                                              <p:pRg st="5" end="5"/>
                                            </p:txEl>
                                          </p:spTgt>
                                        </p:tgtEl>
                                      </p:cBhvr>
                                      <p:to x="100000" y="60000"/>
                                    </p:animScale>
                                    <p:animScale>
                                      <p:cBhvr>
                                        <p:cTn id="58" dur="166" decel="50000">
                                          <p:stCondLst>
                                            <p:cond delay="676"/>
                                          </p:stCondLst>
                                        </p:cTn>
                                        <p:tgtEl>
                                          <p:spTgt spid="2">
                                            <p:txEl>
                                              <p:pRg st="5" end="5"/>
                                            </p:txEl>
                                          </p:spTgt>
                                        </p:tgtEl>
                                      </p:cBhvr>
                                      <p:to x="100000" y="100000"/>
                                    </p:animScale>
                                    <p:animScale>
                                      <p:cBhvr>
                                        <p:cTn id="59" dur="26">
                                          <p:stCondLst>
                                            <p:cond delay="1312"/>
                                          </p:stCondLst>
                                        </p:cTn>
                                        <p:tgtEl>
                                          <p:spTgt spid="2">
                                            <p:txEl>
                                              <p:pRg st="5" end="5"/>
                                            </p:txEl>
                                          </p:spTgt>
                                        </p:tgtEl>
                                      </p:cBhvr>
                                      <p:to x="100000" y="80000"/>
                                    </p:animScale>
                                    <p:animScale>
                                      <p:cBhvr>
                                        <p:cTn id="60" dur="166" decel="50000">
                                          <p:stCondLst>
                                            <p:cond delay="1338"/>
                                          </p:stCondLst>
                                        </p:cTn>
                                        <p:tgtEl>
                                          <p:spTgt spid="2">
                                            <p:txEl>
                                              <p:pRg st="5" end="5"/>
                                            </p:txEl>
                                          </p:spTgt>
                                        </p:tgtEl>
                                      </p:cBhvr>
                                      <p:to x="100000" y="100000"/>
                                    </p:animScale>
                                    <p:animScale>
                                      <p:cBhvr>
                                        <p:cTn id="61" dur="26">
                                          <p:stCondLst>
                                            <p:cond delay="1642"/>
                                          </p:stCondLst>
                                        </p:cTn>
                                        <p:tgtEl>
                                          <p:spTgt spid="2">
                                            <p:txEl>
                                              <p:pRg st="5" end="5"/>
                                            </p:txEl>
                                          </p:spTgt>
                                        </p:tgtEl>
                                      </p:cBhvr>
                                      <p:to x="100000" y="90000"/>
                                    </p:animScale>
                                    <p:animScale>
                                      <p:cBhvr>
                                        <p:cTn id="62" dur="166" decel="50000">
                                          <p:stCondLst>
                                            <p:cond delay="1668"/>
                                          </p:stCondLst>
                                        </p:cTn>
                                        <p:tgtEl>
                                          <p:spTgt spid="2">
                                            <p:txEl>
                                              <p:pRg st="5" end="5"/>
                                            </p:txEl>
                                          </p:spTgt>
                                        </p:tgtEl>
                                      </p:cBhvr>
                                      <p:to x="100000" y="100000"/>
                                    </p:animScale>
                                    <p:animScale>
                                      <p:cBhvr>
                                        <p:cTn id="63" dur="26">
                                          <p:stCondLst>
                                            <p:cond delay="1808"/>
                                          </p:stCondLst>
                                        </p:cTn>
                                        <p:tgtEl>
                                          <p:spTgt spid="2">
                                            <p:txEl>
                                              <p:pRg st="5" end="5"/>
                                            </p:txEl>
                                          </p:spTgt>
                                        </p:tgtEl>
                                      </p:cBhvr>
                                      <p:to x="100000" y="95000"/>
                                    </p:animScale>
                                    <p:animScale>
                                      <p:cBhvr>
                                        <p:cTn id="64" dur="166" decel="50000">
                                          <p:stCondLst>
                                            <p:cond delay="1834"/>
                                          </p:stCondLst>
                                        </p:cTn>
                                        <p:tgtEl>
                                          <p:spTgt spid="2">
                                            <p:txEl>
                                              <p:pRg st="5" end="5"/>
                                            </p:txEl>
                                          </p:spTgt>
                                        </p:tgtEl>
                                      </p:cBhvr>
                                      <p:to x="100000" y="100000"/>
                                    </p:animScale>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2">
                                            <p:txEl>
                                              <p:pRg st="6" end="6"/>
                                            </p:txEl>
                                          </p:spTgt>
                                        </p:tgtEl>
                                        <p:attrNameLst>
                                          <p:attrName>style.visibility</p:attrName>
                                        </p:attrNameLst>
                                      </p:cBhvr>
                                      <p:to>
                                        <p:strVal val="visible"/>
                                      </p:to>
                                    </p:set>
                                    <p:animEffect transition="in" filter="fade">
                                      <p:cBhvr>
                                        <p:cTn id="69" dur="1000"/>
                                        <p:tgtEl>
                                          <p:spTgt spid="2">
                                            <p:txEl>
                                              <p:pRg st="6" end="6"/>
                                            </p:txEl>
                                          </p:spTgt>
                                        </p:tgtEl>
                                      </p:cBhvr>
                                    </p:animEffect>
                                    <p:anim calcmode="lin" valueType="num">
                                      <p:cBhvr>
                                        <p:cTn id="7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7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5</a:t>
            </a:fld>
            <a:endParaRPr lang="es-ES" dirty="0"/>
          </a:p>
        </p:txBody>
      </p:sp>
      <p:sp>
        <p:nvSpPr>
          <p:cNvPr id="2" name="CuadroTexto 1"/>
          <p:cNvSpPr txBox="1"/>
          <p:nvPr/>
        </p:nvSpPr>
        <p:spPr>
          <a:xfrm>
            <a:off x="655517" y="259984"/>
            <a:ext cx="10961076" cy="646331"/>
          </a:xfrm>
          <a:prstGeom prst="rect">
            <a:avLst/>
          </a:prstGeom>
          <a:noFill/>
        </p:spPr>
        <p:txBody>
          <a:bodyPr wrap="square" rtlCol="0">
            <a:spAutoFit/>
          </a:bodyPr>
          <a:lstStyle/>
          <a:p>
            <a:r>
              <a:rPr lang="es-CL" sz="1800" dirty="0"/>
              <a:t>La comisión </a:t>
            </a:r>
            <a:r>
              <a:rPr lang="es-CL" sz="1800" dirty="0" smtClean="0"/>
              <a:t>califica el comportamiento </a:t>
            </a:r>
            <a:r>
              <a:rPr lang="es-CL" sz="1800" dirty="0"/>
              <a:t>del contratista con una sola nota </a:t>
            </a:r>
            <a:r>
              <a:rPr lang="es-CL" sz="1800" dirty="0" smtClean="0"/>
              <a:t>final </a:t>
            </a:r>
            <a:r>
              <a:rPr lang="es-MX" sz="1800" dirty="0" smtClean="0"/>
              <a:t>que corresponde </a:t>
            </a:r>
            <a:r>
              <a:rPr lang="es-MX" sz="1800" dirty="0"/>
              <a:t>al promedio ponderado de las </a:t>
            </a:r>
            <a:r>
              <a:rPr lang="es-MX" sz="1800" dirty="0" smtClean="0"/>
              <a:t>notas asignadas</a:t>
            </a:r>
            <a:r>
              <a:rPr lang="es-MX" sz="1800" dirty="0"/>
              <a:t>, en una escala de 1 a 7, en cada uno de </a:t>
            </a:r>
            <a:r>
              <a:rPr lang="es-MX" sz="1800" dirty="0" smtClean="0"/>
              <a:t>los siguientes </a:t>
            </a:r>
            <a:r>
              <a:rPr lang="es-CL" sz="1800" dirty="0" smtClean="0"/>
              <a:t>aspectos:</a:t>
            </a:r>
          </a:p>
        </p:txBody>
      </p:sp>
      <p:graphicFrame>
        <p:nvGraphicFramePr>
          <p:cNvPr id="5" name="Tabla 4"/>
          <p:cNvGraphicFramePr>
            <a:graphicFrameLocks noGrp="1"/>
          </p:cNvGraphicFramePr>
          <p:nvPr>
            <p:extLst>
              <p:ext uri="{D42A27DB-BD31-4B8C-83A1-F6EECF244321}">
                <p14:modId xmlns:p14="http://schemas.microsoft.com/office/powerpoint/2010/main" val="2070668362"/>
              </p:ext>
            </p:extLst>
          </p:nvPr>
        </p:nvGraphicFramePr>
        <p:xfrm>
          <a:off x="1288869" y="1092155"/>
          <a:ext cx="8595361" cy="2529840"/>
        </p:xfrm>
        <a:graphic>
          <a:graphicData uri="http://schemas.openxmlformats.org/drawingml/2006/table">
            <a:tbl>
              <a:tblPr firstRow="1" bandRow="1">
                <a:tableStyleId>{F5AB1C69-6EDB-4FF4-983F-18BD219EF322}</a:tableStyleId>
              </a:tblPr>
              <a:tblGrid>
                <a:gridCol w="687344"/>
                <a:gridCol w="5734964"/>
                <a:gridCol w="2173053"/>
              </a:tblGrid>
              <a:tr h="370840">
                <a:tc>
                  <a:txBody>
                    <a:bodyPr/>
                    <a:lstStyle/>
                    <a:p>
                      <a:endParaRPr lang="es-CL" dirty="0"/>
                    </a:p>
                  </a:txBody>
                  <a:tcPr/>
                </a:tc>
                <a:tc>
                  <a:txBody>
                    <a:bodyPr/>
                    <a:lstStyle/>
                    <a:p>
                      <a:pPr algn="ctr"/>
                      <a:r>
                        <a:rPr lang="es-MX" dirty="0" smtClean="0"/>
                        <a:t>Aspectos a calificar</a:t>
                      </a:r>
                      <a:endParaRPr lang="es-CL" dirty="0"/>
                    </a:p>
                  </a:txBody>
                  <a:tcPr/>
                </a:tc>
                <a:tc>
                  <a:txBody>
                    <a:bodyPr/>
                    <a:lstStyle/>
                    <a:p>
                      <a:pPr algn="ctr"/>
                      <a:r>
                        <a:rPr lang="es-MX" dirty="0" smtClean="0"/>
                        <a:t>Ponderación</a:t>
                      </a:r>
                      <a:endParaRPr lang="es-CL" dirty="0"/>
                    </a:p>
                  </a:txBody>
                  <a:tcPr/>
                </a:tc>
              </a:tr>
              <a:tr h="370840">
                <a:tc>
                  <a:txBody>
                    <a:bodyPr/>
                    <a:lstStyle/>
                    <a:p>
                      <a:pPr algn="ctr"/>
                      <a:r>
                        <a:rPr lang="es-MX" dirty="0" smtClean="0"/>
                        <a:t>1</a:t>
                      </a:r>
                      <a:endParaRPr lang="es-CL" dirty="0"/>
                    </a:p>
                  </a:txBody>
                  <a:tcPr/>
                </a:tc>
                <a:tc>
                  <a:txBody>
                    <a:bodyPr/>
                    <a:lstStyle/>
                    <a:p>
                      <a:r>
                        <a:rPr lang="es-MX" sz="1600" dirty="0" smtClean="0"/>
                        <a:t>Calidad de la construcción, o cumplimiento de las especificaciones técnicas y de los planos, y normativas medioambientales</a:t>
                      </a:r>
                      <a:endParaRPr lang="es-CL" sz="1600" dirty="0"/>
                    </a:p>
                  </a:txBody>
                  <a:tcPr/>
                </a:tc>
                <a:tc>
                  <a:txBody>
                    <a:bodyPr/>
                    <a:lstStyle/>
                    <a:p>
                      <a:pPr algn="ctr"/>
                      <a:r>
                        <a:rPr lang="es-MX" sz="1800" dirty="0" smtClean="0"/>
                        <a:t>A</a:t>
                      </a:r>
                      <a:endParaRPr lang="es-CL" sz="1800" dirty="0"/>
                    </a:p>
                  </a:txBody>
                  <a:tcPr anchor="ctr"/>
                </a:tc>
              </a:tr>
              <a:tr h="370840">
                <a:tc>
                  <a:txBody>
                    <a:bodyPr/>
                    <a:lstStyle/>
                    <a:p>
                      <a:pPr algn="ctr"/>
                      <a:r>
                        <a:rPr lang="es-MX" dirty="0" smtClean="0"/>
                        <a:t>2</a:t>
                      </a:r>
                      <a:endParaRPr lang="es-CL" dirty="0"/>
                    </a:p>
                  </a:txBody>
                  <a:tcPr/>
                </a:tc>
                <a:tc>
                  <a:txBody>
                    <a:bodyPr/>
                    <a:lstStyle/>
                    <a:p>
                      <a:r>
                        <a:rPr lang="es-MX" sz="1600" dirty="0" smtClean="0"/>
                        <a:t>Cumplimiento de los plazos</a:t>
                      </a:r>
                      <a:endParaRPr lang="es-CL" sz="1600" dirty="0"/>
                    </a:p>
                  </a:txBody>
                  <a:tcPr/>
                </a:tc>
                <a:tc>
                  <a:txBody>
                    <a:bodyPr/>
                    <a:lstStyle/>
                    <a:p>
                      <a:pPr algn="ctr"/>
                      <a:r>
                        <a:rPr lang="es-MX" sz="1800" dirty="0" smtClean="0"/>
                        <a:t>B</a:t>
                      </a:r>
                      <a:endParaRPr lang="es-CL" sz="1800" dirty="0"/>
                    </a:p>
                  </a:txBody>
                  <a:tcPr anchor="ctr"/>
                </a:tc>
              </a:tr>
              <a:tr h="370840">
                <a:tc>
                  <a:txBody>
                    <a:bodyPr/>
                    <a:lstStyle/>
                    <a:p>
                      <a:pPr algn="ctr"/>
                      <a:r>
                        <a:rPr lang="es-MX" dirty="0" smtClean="0"/>
                        <a:t>3</a:t>
                      </a:r>
                      <a:endParaRPr lang="es-CL" dirty="0"/>
                    </a:p>
                  </a:txBody>
                  <a:tcPr/>
                </a:tc>
                <a:tc>
                  <a:txBody>
                    <a:bodyPr/>
                    <a:lstStyle/>
                    <a:p>
                      <a:r>
                        <a:rPr lang="es-CL" sz="1600" dirty="0" smtClean="0"/>
                        <a:t>Cumplimiento de las bases administrativas</a:t>
                      </a:r>
                      <a:endParaRPr lang="es-CL" sz="1600" dirty="0"/>
                    </a:p>
                  </a:txBody>
                  <a:tcPr/>
                </a:tc>
                <a:tc>
                  <a:txBody>
                    <a:bodyPr/>
                    <a:lstStyle/>
                    <a:p>
                      <a:pPr algn="ctr"/>
                      <a:r>
                        <a:rPr lang="es-MX" sz="1800" dirty="0" smtClean="0"/>
                        <a:t>C </a:t>
                      </a:r>
                      <a:r>
                        <a:rPr lang="es-MX" sz="1800" b="1" dirty="0" smtClean="0"/>
                        <a:t>=</a:t>
                      </a:r>
                      <a:r>
                        <a:rPr lang="es-MX" sz="1800" dirty="0" smtClean="0"/>
                        <a:t> 0,10</a:t>
                      </a:r>
                      <a:endParaRPr lang="es-CL" sz="1800" dirty="0"/>
                    </a:p>
                  </a:txBody>
                  <a:tcPr anchor="ctr"/>
                </a:tc>
              </a:tr>
              <a:tr h="370840">
                <a:tc>
                  <a:txBody>
                    <a:bodyPr/>
                    <a:lstStyle/>
                    <a:p>
                      <a:pPr algn="ctr"/>
                      <a:r>
                        <a:rPr lang="es-MX" dirty="0" smtClean="0"/>
                        <a:t>4</a:t>
                      </a:r>
                      <a:endParaRPr lang="es-CL" dirty="0"/>
                    </a:p>
                  </a:txBody>
                  <a:tcPr/>
                </a:tc>
                <a:tc>
                  <a:txBody>
                    <a:bodyPr/>
                    <a:lstStyle/>
                    <a:p>
                      <a:r>
                        <a:rPr lang="es-MX" sz="1600" dirty="0" smtClean="0"/>
                        <a:t>Cumplimiento de las Normas sobre Prevención de Riesgos y estadísticas relativas a </a:t>
                      </a:r>
                      <a:r>
                        <a:rPr lang="es-CL" sz="1600" dirty="0" smtClean="0"/>
                        <a:t>accidentabilidad</a:t>
                      </a:r>
                      <a:endParaRPr lang="es-CL" sz="1600" dirty="0"/>
                    </a:p>
                  </a:txBody>
                  <a:tcPr/>
                </a:tc>
                <a:tc>
                  <a:txBody>
                    <a:bodyPr/>
                    <a:lstStyle/>
                    <a:p>
                      <a:pPr algn="ctr"/>
                      <a:r>
                        <a:rPr lang="es-MX" sz="1800" dirty="0" smtClean="0"/>
                        <a:t>D </a:t>
                      </a:r>
                      <a:r>
                        <a:rPr lang="es-MX" sz="1800" b="1" dirty="0" smtClean="0"/>
                        <a:t>=</a:t>
                      </a:r>
                      <a:r>
                        <a:rPr lang="es-MX" sz="1800" dirty="0" smtClean="0"/>
                        <a:t> 0,10</a:t>
                      </a:r>
                      <a:endParaRPr lang="es-CL" sz="1800" dirty="0"/>
                    </a:p>
                  </a:txBody>
                  <a:tcPr anchor="ctr"/>
                </a:tc>
              </a:tr>
            </a:tbl>
          </a:graphicData>
        </a:graphic>
      </p:graphicFrame>
      <p:sp>
        <p:nvSpPr>
          <p:cNvPr id="6" name="CuadroTexto 5"/>
          <p:cNvSpPr txBox="1"/>
          <p:nvPr/>
        </p:nvSpPr>
        <p:spPr>
          <a:xfrm>
            <a:off x="655517" y="3958477"/>
            <a:ext cx="10622082" cy="646331"/>
          </a:xfrm>
          <a:prstGeom prst="rect">
            <a:avLst/>
          </a:prstGeom>
          <a:noFill/>
        </p:spPr>
        <p:txBody>
          <a:bodyPr wrap="square" rtlCol="0">
            <a:spAutoFit/>
          </a:bodyPr>
          <a:lstStyle/>
          <a:p>
            <a:r>
              <a:rPr lang="es-MX" sz="1800" dirty="0"/>
              <a:t>El promedio ponderado se </a:t>
            </a:r>
            <a:r>
              <a:rPr lang="es-MX" sz="1800" dirty="0" smtClean="0"/>
              <a:t>obtiene </a:t>
            </a:r>
            <a:r>
              <a:rPr lang="es-MX" sz="1800" dirty="0"/>
              <a:t>aplicando los factores de ponderación A, B, C, y D respectivamente, </a:t>
            </a:r>
            <a:r>
              <a:rPr lang="es-MX" sz="1800" dirty="0" smtClean="0"/>
              <a:t>a los </a:t>
            </a:r>
            <a:r>
              <a:rPr lang="es-MX" sz="1800" dirty="0"/>
              <a:t>aspectos 1), 2), 3) y 4) </a:t>
            </a:r>
            <a:r>
              <a:rPr lang="es-MX" sz="1800" dirty="0" smtClean="0"/>
              <a:t>señalados.</a:t>
            </a:r>
            <a:endParaRPr lang="es-CL" dirty="0"/>
          </a:p>
        </p:txBody>
      </p:sp>
      <p:sp>
        <p:nvSpPr>
          <p:cNvPr id="3" name="CuadroTexto 2"/>
          <p:cNvSpPr txBox="1"/>
          <p:nvPr/>
        </p:nvSpPr>
        <p:spPr>
          <a:xfrm>
            <a:off x="655517" y="4802079"/>
            <a:ext cx="10726585" cy="1708160"/>
          </a:xfrm>
          <a:prstGeom prst="rect">
            <a:avLst/>
          </a:prstGeom>
          <a:noFill/>
        </p:spPr>
        <p:txBody>
          <a:bodyPr wrap="square" rtlCol="0">
            <a:spAutoFit/>
          </a:bodyPr>
          <a:lstStyle/>
          <a:p>
            <a:pPr marL="285750" indent="-285750">
              <a:spcAft>
                <a:spcPts val="600"/>
              </a:spcAft>
              <a:buFont typeface="Wingdings" panose="05000000000000000000" pitchFamily="2" charset="2"/>
              <a:buChar char="§"/>
            </a:pPr>
            <a:r>
              <a:rPr lang="es-MX" sz="1800" dirty="0"/>
              <a:t>Los factores de ponderación A y B, </a:t>
            </a:r>
            <a:r>
              <a:rPr lang="es-MX" sz="1800" dirty="0" smtClean="0"/>
              <a:t>son </a:t>
            </a:r>
            <a:r>
              <a:rPr lang="es-MX" sz="1800" dirty="0"/>
              <a:t>fijados </a:t>
            </a:r>
            <a:r>
              <a:rPr lang="es-MX" sz="1800" dirty="0" smtClean="0"/>
              <a:t>en las </a:t>
            </a:r>
            <a:r>
              <a:rPr lang="es-MX" sz="1800" dirty="0"/>
              <a:t>bases administrativas de la licitación. </a:t>
            </a:r>
            <a:endParaRPr lang="es-MX" sz="1800" dirty="0" smtClean="0"/>
          </a:p>
          <a:p>
            <a:pPr marL="285750" indent="-285750">
              <a:spcAft>
                <a:spcPts val="600"/>
              </a:spcAft>
              <a:buFont typeface="Wingdings" panose="05000000000000000000" pitchFamily="2" charset="2"/>
              <a:buChar char="§"/>
            </a:pPr>
            <a:r>
              <a:rPr lang="es-MX" sz="1800" dirty="0" smtClean="0"/>
              <a:t>Los valores que </a:t>
            </a:r>
            <a:r>
              <a:rPr lang="es-MX" sz="1800" dirty="0"/>
              <a:t>se asigne a estos factores </a:t>
            </a:r>
            <a:r>
              <a:rPr lang="es-MX" sz="1800" dirty="0" smtClean="0"/>
              <a:t>deben </a:t>
            </a:r>
            <a:r>
              <a:rPr lang="es-MX" sz="1800" dirty="0"/>
              <a:t>sumar 0,80 y </a:t>
            </a:r>
            <a:r>
              <a:rPr lang="es-MX" sz="1800" u="sng" dirty="0" smtClean="0"/>
              <a:t>en ningún </a:t>
            </a:r>
            <a:r>
              <a:rPr lang="es-MX" sz="1800" u="sng" dirty="0"/>
              <a:t>caso </a:t>
            </a:r>
            <a:r>
              <a:rPr lang="es-MX" sz="1800" u="sng" dirty="0" smtClean="0">
                <a:solidFill>
                  <a:srgbClr val="0000FF"/>
                </a:solidFill>
              </a:rPr>
              <a:t>“A”</a:t>
            </a:r>
            <a:r>
              <a:rPr lang="es-MX" sz="1800" u="sng" dirty="0" smtClean="0"/>
              <a:t> </a:t>
            </a:r>
            <a:r>
              <a:rPr lang="es-MX" sz="1800" u="sng" dirty="0"/>
              <a:t>será inferior a </a:t>
            </a:r>
            <a:r>
              <a:rPr lang="es-MX" sz="1800" u="sng" dirty="0">
                <a:solidFill>
                  <a:srgbClr val="0000FF"/>
                </a:solidFill>
              </a:rPr>
              <a:t>0,65</a:t>
            </a:r>
            <a:r>
              <a:rPr lang="es-MX" sz="1800" u="sng" dirty="0" smtClean="0"/>
              <a:t>.</a:t>
            </a:r>
          </a:p>
          <a:p>
            <a:pPr marL="285750" indent="-285750">
              <a:spcAft>
                <a:spcPts val="600"/>
              </a:spcAft>
              <a:buFont typeface="Wingdings" panose="05000000000000000000" pitchFamily="2" charset="2"/>
              <a:buChar char="§"/>
            </a:pPr>
            <a:r>
              <a:rPr lang="es-MX" sz="1800" dirty="0">
                <a:solidFill>
                  <a:srgbClr val="0000FF"/>
                </a:solidFill>
              </a:rPr>
              <a:t>Si las </a:t>
            </a:r>
            <a:r>
              <a:rPr lang="es-MX" sz="1800" dirty="0" smtClean="0">
                <a:solidFill>
                  <a:srgbClr val="0000FF"/>
                </a:solidFill>
              </a:rPr>
              <a:t>Bases Administrativas no </a:t>
            </a:r>
            <a:r>
              <a:rPr lang="es-MX" sz="1800" dirty="0">
                <a:solidFill>
                  <a:srgbClr val="0000FF"/>
                </a:solidFill>
              </a:rPr>
              <a:t>fijan los </a:t>
            </a:r>
            <a:r>
              <a:rPr lang="es-MX" sz="1800" dirty="0" smtClean="0">
                <a:solidFill>
                  <a:srgbClr val="0000FF"/>
                </a:solidFill>
              </a:rPr>
              <a:t>valores de ponderación</a:t>
            </a:r>
            <a:r>
              <a:rPr lang="es-MX" sz="1800" dirty="0" smtClean="0"/>
              <a:t>, se tendrá</a:t>
            </a:r>
            <a:r>
              <a:rPr lang="es-MX" sz="1800" b="1" dirty="0" smtClean="0"/>
              <a:t>:</a:t>
            </a:r>
            <a:r>
              <a:rPr lang="es-MX" sz="1800" dirty="0" smtClean="0"/>
              <a:t>   A = </a:t>
            </a:r>
            <a:r>
              <a:rPr lang="es-MX" sz="1800" dirty="0"/>
              <a:t>0,70 </a:t>
            </a:r>
            <a:r>
              <a:rPr lang="es-MX" sz="1800" dirty="0" smtClean="0"/>
              <a:t>    y     B =</a:t>
            </a:r>
            <a:r>
              <a:rPr lang="es-CL" sz="1800" dirty="0" smtClean="0"/>
              <a:t> </a:t>
            </a:r>
            <a:r>
              <a:rPr lang="es-CL" sz="1800" dirty="0"/>
              <a:t>0,10</a:t>
            </a:r>
            <a:r>
              <a:rPr lang="es-CL" sz="1800" dirty="0" smtClean="0"/>
              <a:t>.</a:t>
            </a:r>
          </a:p>
          <a:p>
            <a:pPr marL="285750" indent="-285750">
              <a:spcAft>
                <a:spcPts val="600"/>
              </a:spcAft>
              <a:buFont typeface="Wingdings" panose="05000000000000000000" pitchFamily="2" charset="2"/>
              <a:buChar char="§"/>
            </a:pPr>
            <a:r>
              <a:rPr lang="es-MX" sz="1800" dirty="0" smtClean="0"/>
              <a:t>Las bases </a:t>
            </a:r>
            <a:r>
              <a:rPr lang="es-MX" sz="1800" dirty="0"/>
              <a:t>administrativas podrán </a:t>
            </a:r>
            <a:r>
              <a:rPr lang="es-MX" sz="1800" dirty="0" smtClean="0"/>
              <a:t>establecer subdivisiones</a:t>
            </a:r>
            <a:r>
              <a:rPr lang="es-MX" sz="1800" dirty="0"/>
              <a:t>, con sus respectivas ponderaciones, en </a:t>
            </a:r>
            <a:r>
              <a:rPr lang="es-MX" sz="1800" dirty="0" smtClean="0"/>
              <a:t>los </a:t>
            </a:r>
            <a:r>
              <a:rPr lang="es-CL" sz="1800" dirty="0" smtClean="0"/>
              <a:t>aspectos </a:t>
            </a:r>
            <a:r>
              <a:rPr lang="es-CL" sz="1800" dirty="0"/>
              <a:t>a calificar.</a:t>
            </a:r>
          </a:p>
        </p:txBody>
      </p:sp>
      <p:sp>
        <p:nvSpPr>
          <p:cNvPr id="7" name="Cerrar llave 6"/>
          <p:cNvSpPr/>
          <p:nvPr/>
        </p:nvSpPr>
        <p:spPr>
          <a:xfrm>
            <a:off x="8978538" y="1802674"/>
            <a:ext cx="269965" cy="679268"/>
          </a:xfrm>
          <a:prstGeom prst="righ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L"/>
          </a:p>
        </p:txBody>
      </p:sp>
      <p:sp>
        <p:nvSpPr>
          <p:cNvPr id="8" name="CuadroTexto 7"/>
          <p:cNvSpPr txBox="1"/>
          <p:nvPr/>
        </p:nvSpPr>
        <p:spPr>
          <a:xfrm>
            <a:off x="9346951" y="2014614"/>
            <a:ext cx="1129460" cy="307777"/>
          </a:xfrm>
          <a:prstGeom prst="rect">
            <a:avLst/>
          </a:prstGeom>
          <a:noFill/>
        </p:spPr>
        <p:txBody>
          <a:bodyPr wrap="square" rtlCol="0">
            <a:spAutoFit/>
          </a:bodyPr>
          <a:lstStyle/>
          <a:p>
            <a:r>
              <a:rPr lang="es-MX" sz="1400" b="1" dirty="0" smtClean="0"/>
              <a:t>A + B = 0,80</a:t>
            </a:r>
            <a:endParaRPr lang="es-CL" sz="1400" b="1" dirty="0"/>
          </a:p>
        </p:txBody>
      </p:sp>
    </p:spTree>
    <p:extLst>
      <p:ext uri="{BB962C8B-B14F-4D97-AF65-F5344CB8AC3E}">
        <p14:creationId xmlns:p14="http://schemas.microsoft.com/office/powerpoint/2010/main" val="4059167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80">
                                          <p:stCondLst>
                                            <p:cond delay="0"/>
                                          </p:stCondLst>
                                        </p:cTn>
                                        <p:tgtEl>
                                          <p:spTgt spid="5"/>
                                        </p:tgtEl>
                                      </p:cBhvr>
                                    </p:animEffect>
                                    <p:anim calcmode="lin" valueType="num">
                                      <p:cBhvr>
                                        <p:cTn id="1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0" dur="26">
                                          <p:stCondLst>
                                            <p:cond delay="650"/>
                                          </p:stCondLst>
                                        </p:cTn>
                                        <p:tgtEl>
                                          <p:spTgt spid="5"/>
                                        </p:tgtEl>
                                      </p:cBhvr>
                                      <p:to x="100000" y="60000"/>
                                    </p:animScale>
                                    <p:animScale>
                                      <p:cBhvr>
                                        <p:cTn id="21" dur="166" decel="50000">
                                          <p:stCondLst>
                                            <p:cond delay="676"/>
                                          </p:stCondLst>
                                        </p:cTn>
                                        <p:tgtEl>
                                          <p:spTgt spid="5"/>
                                        </p:tgtEl>
                                      </p:cBhvr>
                                      <p:to x="100000" y="100000"/>
                                    </p:animScale>
                                    <p:animScale>
                                      <p:cBhvr>
                                        <p:cTn id="22" dur="26">
                                          <p:stCondLst>
                                            <p:cond delay="1312"/>
                                          </p:stCondLst>
                                        </p:cTn>
                                        <p:tgtEl>
                                          <p:spTgt spid="5"/>
                                        </p:tgtEl>
                                      </p:cBhvr>
                                      <p:to x="100000" y="80000"/>
                                    </p:animScale>
                                    <p:animScale>
                                      <p:cBhvr>
                                        <p:cTn id="23" dur="166" decel="50000">
                                          <p:stCondLst>
                                            <p:cond delay="1338"/>
                                          </p:stCondLst>
                                        </p:cTn>
                                        <p:tgtEl>
                                          <p:spTgt spid="5"/>
                                        </p:tgtEl>
                                      </p:cBhvr>
                                      <p:to x="100000" y="100000"/>
                                    </p:animScale>
                                    <p:animScale>
                                      <p:cBhvr>
                                        <p:cTn id="24" dur="26">
                                          <p:stCondLst>
                                            <p:cond delay="1642"/>
                                          </p:stCondLst>
                                        </p:cTn>
                                        <p:tgtEl>
                                          <p:spTgt spid="5"/>
                                        </p:tgtEl>
                                      </p:cBhvr>
                                      <p:to x="100000" y="90000"/>
                                    </p:animScale>
                                    <p:animScale>
                                      <p:cBhvr>
                                        <p:cTn id="25" dur="166" decel="50000">
                                          <p:stCondLst>
                                            <p:cond delay="1668"/>
                                          </p:stCondLst>
                                        </p:cTn>
                                        <p:tgtEl>
                                          <p:spTgt spid="5"/>
                                        </p:tgtEl>
                                      </p:cBhvr>
                                      <p:to x="100000" y="100000"/>
                                    </p:animScale>
                                    <p:animScale>
                                      <p:cBhvr>
                                        <p:cTn id="26" dur="26">
                                          <p:stCondLst>
                                            <p:cond delay="1808"/>
                                          </p:stCondLst>
                                        </p:cTn>
                                        <p:tgtEl>
                                          <p:spTgt spid="5"/>
                                        </p:tgtEl>
                                      </p:cBhvr>
                                      <p:to x="100000" y="95000"/>
                                    </p:animScale>
                                    <p:animScale>
                                      <p:cBhvr>
                                        <p:cTn id="27" dur="166" decel="50000">
                                          <p:stCondLst>
                                            <p:cond delay="1834"/>
                                          </p:stCondLst>
                                        </p:cTn>
                                        <p:tgtEl>
                                          <p:spTgt spid="5"/>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80">
                                          <p:stCondLst>
                                            <p:cond delay="0"/>
                                          </p:stCondLst>
                                        </p:cTn>
                                        <p:tgtEl>
                                          <p:spTgt spid="8"/>
                                        </p:tgtEl>
                                      </p:cBhvr>
                                    </p:animEffect>
                                    <p:anim calcmode="lin" valueType="num">
                                      <p:cBhvr>
                                        <p:cTn id="4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5" dur="26">
                                          <p:stCondLst>
                                            <p:cond delay="650"/>
                                          </p:stCondLst>
                                        </p:cTn>
                                        <p:tgtEl>
                                          <p:spTgt spid="8"/>
                                        </p:tgtEl>
                                      </p:cBhvr>
                                      <p:to x="100000" y="60000"/>
                                    </p:animScale>
                                    <p:animScale>
                                      <p:cBhvr>
                                        <p:cTn id="46" dur="166" decel="50000">
                                          <p:stCondLst>
                                            <p:cond delay="676"/>
                                          </p:stCondLst>
                                        </p:cTn>
                                        <p:tgtEl>
                                          <p:spTgt spid="8"/>
                                        </p:tgtEl>
                                      </p:cBhvr>
                                      <p:to x="100000" y="100000"/>
                                    </p:animScale>
                                    <p:animScale>
                                      <p:cBhvr>
                                        <p:cTn id="47" dur="26">
                                          <p:stCondLst>
                                            <p:cond delay="1312"/>
                                          </p:stCondLst>
                                        </p:cTn>
                                        <p:tgtEl>
                                          <p:spTgt spid="8"/>
                                        </p:tgtEl>
                                      </p:cBhvr>
                                      <p:to x="100000" y="80000"/>
                                    </p:animScale>
                                    <p:animScale>
                                      <p:cBhvr>
                                        <p:cTn id="48" dur="166" decel="50000">
                                          <p:stCondLst>
                                            <p:cond delay="1338"/>
                                          </p:stCondLst>
                                        </p:cTn>
                                        <p:tgtEl>
                                          <p:spTgt spid="8"/>
                                        </p:tgtEl>
                                      </p:cBhvr>
                                      <p:to x="100000" y="100000"/>
                                    </p:animScale>
                                    <p:animScale>
                                      <p:cBhvr>
                                        <p:cTn id="49" dur="26">
                                          <p:stCondLst>
                                            <p:cond delay="1642"/>
                                          </p:stCondLst>
                                        </p:cTn>
                                        <p:tgtEl>
                                          <p:spTgt spid="8"/>
                                        </p:tgtEl>
                                      </p:cBhvr>
                                      <p:to x="100000" y="90000"/>
                                    </p:animScale>
                                    <p:animScale>
                                      <p:cBhvr>
                                        <p:cTn id="50" dur="166" decel="50000">
                                          <p:stCondLst>
                                            <p:cond delay="1668"/>
                                          </p:stCondLst>
                                        </p:cTn>
                                        <p:tgtEl>
                                          <p:spTgt spid="8"/>
                                        </p:tgtEl>
                                      </p:cBhvr>
                                      <p:to x="100000" y="100000"/>
                                    </p:animScale>
                                    <p:animScale>
                                      <p:cBhvr>
                                        <p:cTn id="51" dur="26">
                                          <p:stCondLst>
                                            <p:cond delay="1808"/>
                                          </p:stCondLst>
                                        </p:cTn>
                                        <p:tgtEl>
                                          <p:spTgt spid="8"/>
                                        </p:tgtEl>
                                      </p:cBhvr>
                                      <p:to x="100000" y="95000"/>
                                    </p:animScale>
                                    <p:animScale>
                                      <p:cBhvr>
                                        <p:cTn id="52" dur="166" decel="50000">
                                          <p:stCondLst>
                                            <p:cond delay="1834"/>
                                          </p:stCondLst>
                                        </p:cTn>
                                        <p:tgtEl>
                                          <p:spTgt spid="8"/>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6">
                                            <p:txEl>
                                              <p:pRg st="0" end="0"/>
                                            </p:txEl>
                                          </p:spTgt>
                                        </p:tgtEl>
                                        <p:attrNameLst>
                                          <p:attrName>style.visibility</p:attrName>
                                        </p:attrNameLst>
                                      </p:cBhvr>
                                      <p:to>
                                        <p:strVal val="visible"/>
                                      </p:to>
                                    </p:set>
                                    <p:animEffect transition="in" filter="fade">
                                      <p:cBhvr>
                                        <p:cTn id="57" dur="1000"/>
                                        <p:tgtEl>
                                          <p:spTgt spid="6">
                                            <p:txEl>
                                              <p:pRg st="0" end="0"/>
                                            </p:txEl>
                                          </p:spTgt>
                                        </p:tgtEl>
                                      </p:cBhvr>
                                    </p:animEffect>
                                    <p:anim calcmode="lin" valueType="num">
                                      <p:cBhvr>
                                        <p:cTn id="5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5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6" presetClass="entr" presetSubtype="16" fill="hold" nodeType="clickEffect">
                                  <p:stCondLst>
                                    <p:cond delay="0"/>
                                  </p:stCondLst>
                                  <p:childTnLst>
                                    <p:set>
                                      <p:cBhvr>
                                        <p:cTn id="63" dur="1" fill="hold">
                                          <p:stCondLst>
                                            <p:cond delay="0"/>
                                          </p:stCondLst>
                                        </p:cTn>
                                        <p:tgtEl>
                                          <p:spTgt spid="3">
                                            <p:txEl>
                                              <p:pRg st="0" end="0"/>
                                            </p:txEl>
                                          </p:spTgt>
                                        </p:tgtEl>
                                        <p:attrNameLst>
                                          <p:attrName>style.visibility</p:attrName>
                                        </p:attrNameLst>
                                      </p:cBhvr>
                                      <p:to>
                                        <p:strVal val="visible"/>
                                      </p:to>
                                    </p:set>
                                    <p:animEffect transition="in" filter="circle(in)">
                                      <p:cBhvr>
                                        <p:cTn id="64" dur="2000"/>
                                        <p:tgtEl>
                                          <p:spTgt spid="3">
                                            <p:txEl>
                                              <p:pRg st="0" end="0"/>
                                            </p:txEl>
                                          </p:spTgt>
                                        </p:tgtEl>
                                      </p:cBhvr>
                                    </p:animEffect>
                                  </p:childTnLst>
                                </p:cTn>
                              </p:par>
                              <p:par>
                                <p:cTn id="65" presetID="6" presetClass="entr" presetSubtype="16" fill="hold" nodeType="withEffect">
                                  <p:stCondLst>
                                    <p:cond delay="0"/>
                                  </p:stCondLst>
                                  <p:childTnLst>
                                    <p:set>
                                      <p:cBhvr>
                                        <p:cTn id="66" dur="1" fill="hold">
                                          <p:stCondLst>
                                            <p:cond delay="0"/>
                                          </p:stCondLst>
                                        </p:cTn>
                                        <p:tgtEl>
                                          <p:spTgt spid="3">
                                            <p:txEl>
                                              <p:pRg st="1" end="1"/>
                                            </p:txEl>
                                          </p:spTgt>
                                        </p:tgtEl>
                                        <p:attrNameLst>
                                          <p:attrName>style.visibility</p:attrName>
                                        </p:attrNameLst>
                                      </p:cBhvr>
                                      <p:to>
                                        <p:strVal val="visible"/>
                                      </p:to>
                                    </p:set>
                                    <p:animEffect transition="in" filter="circle(in)">
                                      <p:cBhvr>
                                        <p:cTn id="67" dur="2000"/>
                                        <p:tgtEl>
                                          <p:spTgt spid="3">
                                            <p:txEl>
                                              <p:pRg st="1" end="1"/>
                                            </p:txEl>
                                          </p:spTgt>
                                        </p:tgtEl>
                                      </p:cBhvr>
                                    </p:animEffect>
                                  </p:childTnLst>
                                </p:cTn>
                              </p:par>
                              <p:par>
                                <p:cTn id="68" presetID="6" presetClass="entr" presetSubtype="16" fill="hold" nodeType="withEffect">
                                  <p:stCondLst>
                                    <p:cond delay="0"/>
                                  </p:stCondLst>
                                  <p:childTnLst>
                                    <p:set>
                                      <p:cBhvr>
                                        <p:cTn id="69" dur="1" fill="hold">
                                          <p:stCondLst>
                                            <p:cond delay="0"/>
                                          </p:stCondLst>
                                        </p:cTn>
                                        <p:tgtEl>
                                          <p:spTgt spid="3">
                                            <p:txEl>
                                              <p:pRg st="2" end="2"/>
                                            </p:txEl>
                                          </p:spTgt>
                                        </p:tgtEl>
                                        <p:attrNameLst>
                                          <p:attrName>style.visibility</p:attrName>
                                        </p:attrNameLst>
                                      </p:cBhvr>
                                      <p:to>
                                        <p:strVal val="visible"/>
                                      </p:to>
                                    </p:set>
                                    <p:animEffect transition="in" filter="circle(in)">
                                      <p:cBhvr>
                                        <p:cTn id="70" dur="2000"/>
                                        <p:tgtEl>
                                          <p:spTgt spid="3">
                                            <p:txEl>
                                              <p:pRg st="2" end="2"/>
                                            </p:txEl>
                                          </p:spTgt>
                                        </p:tgtEl>
                                      </p:cBhvr>
                                    </p:animEffect>
                                  </p:childTnLst>
                                </p:cTn>
                              </p:par>
                              <p:par>
                                <p:cTn id="71" presetID="6" presetClass="entr" presetSubtype="16" fill="hold" nodeType="withEffect">
                                  <p:stCondLst>
                                    <p:cond delay="0"/>
                                  </p:stCondLst>
                                  <p:childTnLst>
                                    <p:set>
                                      <p:cBhvr>
                                        <p:cTn id="72" dur="1" fill="hold">
                                          <p:stCondLst>
                                            <p:cond delay="0"/>
                                          </p:stCondLst>
                                        </p:cTn>
                                        <p:tgtEl>
                                          <p:spTgt spid="3">
                                            <p:txEl>
                                              <p:pRg st="3" end="3"/>
                                            </p:txEl>
                                          </p:spTgt>
                                        </p:tgtEl>
                                        <p:attrNameLst>
                                          <p:attrName>style.visibility</p:attrName>
                                        </p:attrNameLst>
                                      </p:cBhvr>
                                      <p:to>
                                        <p:strVal val="visible"/>
                                      </p:to>
                                    </p:set>
                                    <p:animEffect transition="in" filter="circle(in)">
                                      <p:cBhvr>
                                        <p:cTn id="73"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6</a:t>
            </a:fld>
            <a:endParaRPr lang="es-ES" dirty="0"/>
          </a:p>
        </p:txBody>
      </p:sp>
      <p:sp>
        <p:nvSpPr>
          <p:cNvPr id="2" name="CuadroTexto 1"/>
          <p:cNvSpPr txBox="1"/>
          <p:nvPr/>
        </p:nvSpPr>
        <p:spPr>
          <a:xfrm>
            <a:off x="688949" y="867338"/>
            <a:ext cx="10362111" cy="923330"/>
          </a:xfrm>
          <a:prstGeom prst="rect">
            <a:avLst/>
          </a:prstGeom>
          <a:noFill/>
        </p:spPr>
        <p:txBody>
          <a:bodyPr wrap="square" rtlCol="0">
            <a:spAutoFit/>
          </a:bodyPr>
          <a:lstStyle/>
          <a:p>
            <a:pPr algn="just"/>
            <a:r>
              <a:rPr lang="es-MX" sz="1800" dirty="0" smtClean="0"/>
              <a:t>La comisión calificadora se vale de las anotaciones en el Libro de Obras, de los informes que elabora la inspección fiscal</a:t>
            </a:r>
            <a:r>
              <a:rPr lang="es-MX" sz="1800" dirty="0"/>
              <a:t>, de los </a:t>
            </a:r>
            <a:r>
              <a:rPr lang="es-MX" sz="1800" dirty="0" smtClean="0"/>
              <a:t>antecedentes proporcionados </a:t>
            </a:r>
            <a:r>
              <a:rPr lang="es-MX" sz="1800" dirty="0"/>
              <a:t>por la Dirección y del juicio fundado </a:t>
            </a:r>
            <a:r>
              <a:rPr lang="es-MX" sz="1800" dirty="0" smtClean="0"/>
              <a:t>que </a:t>
            </a:r>
            <a:r>
              <a:rPr lang="es-CL" sz="1800" dirty="0" smtClean="0"/>
              <a:t>ella </a:t>
            </a:r>
            <a:r>
              <a:rPr lang="es-CL" sz="1800" dirty="0"/>
              <a:t>misma se forme</a:t>
            </a:r>
            <a:r>
              <a:rPr lang="es-CL" sz="1800" dirty="0" smtClean="0"/>
              <a:t>.</a:t>
            </a:r>
            <a:endParaRPr lang="es-CL" sz="1800" dirty="0"/>
          </a:p>
        </p:txBody>
      </p:sp>
      <p:graphicFrame>
        <p:nvGraphicFramePr>
          <p:cNvPr id="3" name="Tabla 2"/>
          <p:cNvGraphicFramePr>
            <a:graphicFrameLocks noGrp="1"/>
          </p:cNvGraphicFramePr>
          <p:nvPr>
            <p:extLst>
              <p:ext uri="{D42A27DB-BD31-4B8C-83A1-F6EECF244321}">
                <p14:modId xmlns:p14="http://schemas.microsoft.com/office/powerpoint/2010/main" val="1328618845"/>
              </p:ext>
            </p:extLst>
          </p:nvPr>
        </p:nvGraphicFramePr>
        <p:xfrm>
          <a:off x="801189" y="3215890"/>
          <a:ext cx="6752135" cy="1656080"/>
        </p:xfrm>
        <a:graphic>
          <a:graphicData uri="http://schemas.openxmlformats.org/drawingml/2006/table">
            <a:tbl>
              <a:tblPr firstRow="1" bandRow="1">
                <a:tableStyleId>{21E4AEA4-8DFA-4A89-87EB-49C32662AFE0}</a:tableStyleId>
              </a:tblPr>
              <a:tblGrid>
                <a:gridCol w="2101235"/>
                <a:gridCol w="1835039"/>
                <a:gridCol w="2815861"/>
              </a:tblGrid>
              <a:tr h="370840">
                <a:tc gridSpan="3">
                  <a:txBody>
                    <a:bodyPr/>
                    <a:lstStyle/>
                    <a:p>
                      <a:r>
                        <a:rPr lang="es-MX" dirty="0" smtClean="0"/>
                        <a:t>Informes del (de la) I.F,  según duración del contrato</a:t>
                      </a:r>
                      <a:endParaRPr lang="es-CL" dirty="0"/>
                    </a:p>
                  </a:txBody>
                  <a:tcP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hMerge="1">
                  <a:txBody>
                    <a:bodyPr/>
                    <a:lstStyle/>
                    <a:p>
                      <a:endParaRPr lang="es-CL" dirty="0"/>
                    </a:p>
                  </a:txBody>
                  <a:tcPr/>
                </a:tc>
                <a:tc hMerge="1">
                  <a:txBody>
                    <a:bodyPr/>
                    <a:lstStyle/>
                    <a:p>
                      <a:endParaRPr lang="es-CL" dirty="0"/>
                    </a:p>
                  </a:txBody>
                  <a:tcPr/>
                </a:tc>
              </a:tr>
              <a:tr h="370840">
                <a:tc>
                  <a:txBody>
                    <a:bodyPr/>
                    <a:lstStyle/>
                    <a:p>
                      <a:pPr algn="ctr"/>
                      <a:r>
                        <a:rPr lang="es-MX" dirty="0" smtClean="0"/>
                        <a:t>≤ 1 año</a:t>
                      </a:r>
                      <a:endParaRPr lang="es-CL" dirty="0"/>
                    </a:p>
                  </a:txBody>
                  <a:tcPr>
                    <a:lnL w="28575" cap="flat" cmpd="sng" algn="ctr">
                      <a:solidFill>
                        <a:schemeClr val="tx1"/>
                      </a:solidFill>
                      <a:prstDash val="solid"/>
                      <a:round/>
                      <a:headEnd type="none" w="med" len="med"/>
                      <a:tailEnd type="none" w="med" len="med"/>
                    </a:lnL>
                    <a:lnR w="28575" cap="flat" cmpd="sng" algn="ctr">
                      <a:solidFill>
                        <a:srgbClr val="0000FF"/>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gridSpan="2">
                  <a:txBody>
                    <a:bodyPr/>
                    <a:lstStyle/>
                    <a:p>
                      <a:pPr algn="ctr"/>
                      <a:r>
                        <a:rPr lang="es-MX" dirty="0" smtClean="0"/>
                        <a:t>&gt; 1 año</a:t>
                      </a:r>
                      <a:endParaRPr lang="es-CL" dirty="0"/>
                    </a:p>
                  </a:txBody>
                  <a:tcPr>
                    <a:lnL w="28575" cap="flat" cmpd="sng" algn="ctr">
                      <a:solidFill>
                        <a:srgbClr val="0000FF"/>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hMerge="1">
                  <a:txBody>
                    <a:bodyPr/>
                    <a:lstStyle/>
                    <a:p>
                      <a:endParaRPr lang="es-CL" dirty="0"/>
                    </a:p>
                  </a:txBody>
                  <a:tcPr>
                    <a:lnR w="12700" cap="flat" cmpd="sng" algn="ctr">
                      <a:solidFill>
                        <a:schemeClr val="tx1"/>
                      </a:solidFill>
                      <a:prstDash val="solid"/>
                      <a:round/>
                      <a:headEnd type="none" w="med" len="med"/>
                      <a:tailEnd type="none" w="med" len="med"/>
                    </a:lnR>
                  </a:tcPr>
                </a:tc>
              </a:tr>
              <a:tr h="370840">
                <a:tc rowSpan="2">
                  <a:txBody>
                    <a:bodyPr/>
                    <a:lstStyle/>
                    <a:p>
                      <a:pPr algn="ctr"/>
                      <a:r>
                        <a:rPr lang="es-MX" sz="1800" dirty="0" smtClean="0"/>
                        <a:t>1 Informe</a:t>
                      </a:r>
                      <a:endParaRPr lang="es-CL" sz="1800" dirty="0"/>
                    </a:p>
                  </a:txBody>
                  <a:tcPr anchor="ctr">
                    <a:lnL w="12700" cap="flat" cmpd="sng" algn="ctr">
                      <a:solidFill>
                        <a:schemeClr val="tx1"/>
                      </a:solidFill>
                      <a:prstDash val="solid"/>
                      <a:round/>
                      <a:headEnd type="none" w="med" len="med"/>
                      <a:tailEnd type="none" w="med" len="med"/>
                    </a:lnL>
                    <a:lnR w="28575" cap="flat" cmpd="sng" algn="ctr">
                      <a:solidFill>
                        <a:srgbClr val="0000FF"/>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0" algn="ctr"/>
                      <a:r>
                        <a:rPr lang="es-MX" sz="1800" dirty="0" smtClean="0"/>
                        <a:t>2 Informes</a:t>
                      </a:r>
                      <a:endParaRPr lang="es-CL" sz="1800" dirty="0"/>
                    </a:p>
                  </a:txBody>
                  <a:tcPr anchor="ctr">
                    <a:lnL w="28575" cap="flat" cmpd="sng" algn="ctr">
                      <a:solidFill>
                        <a:srgbClr val="0000FF"/>
                      </a:solidFill>
                      <a:prstDash val="solid"/>
                      <a:round/>
                      <a:headEnd type="none" w="med" len="med"/>
                      <a:tailEnd type="none" w="med" len="med"/>
                    </a:lnL>
                    <a:lnT w="952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MX" sz="1600" dirty="0" smtClean="0"/>
                        <a:t>a) Transcurrido 50% plazo</a:t>
                      </a:r>
                      <a:endParaRPr lang="es-CL" sz="1600" dirty="0"/>
                    </a:p>
                  </a:txBody>
                  <a:tcPr>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tcPr>
                </a:tc>
              </a:tr>
              <a:tr h="370840">
                <a:tc vMerge="1">
                  <a:txBody>
                    <a:bodyPr/>
                    <a:lstStyle/>
                    <a:p>
                      <a:endParaRPr lang="es-CL" dirty="0"/>
                    </a:p>
                  </a:txBody>
                  <a:tcPr/>
                </a:tc>
                <a:tc vMerge="1">
                  <a:txBody>
                    <a:bodyPr/>
                    <a:lstStyle/>
                    <a:p>
                      <a:endParaRPr lang="es-CL" dirty="0"/>
                    </a:p>
                  </a:txBody>
                  <a:tcPr/>
                </a:tc>
                <a:tc>
                  <a:txBody>
                    <a:bodyPr/>
                    <a:lstStyle/>
                    <a:p>
                      <a:r>
                        <a:rPr lang="es-MX" sz="1600" dirty="0" smtClean="0"/>
                        <a:t>b) Término de la obra</a:t>
                      </a:r>
                      <a:endParaRPr lang="es-CL" sz="1600" dirty="0"/>
                    </a:p>
                  </a:txBody>
                  <a:tcPr>
                    <a:lnR w="28575"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
        <p:nvSpPr>
          <p:cNvPr id="5" name="CuadroTexto 4"/>
          <p:cNvSpPr txBox="1"/>
          <p:nvPr/>
        </p:nvSpPr>
        <p:spPr>
          <a:xfrm>
            <a:off x="580207" y="5327461"/>
            <a:ext cx="10791825" cy="646331"/>
          </a:xfrm>
          <a:prstGeom prst="rect">
            <a:avLst/>
          </a:prstGeom>
          <a:noFill/>
        </p:spPr>
        <p:txBody>
          <a:bodyPr wrap="square" rtlCol="0">
            <a:spAutoFit/>
          </a:bodyPr>
          <a:lstStyle/>
          <a:p>
            <a:pPr algn="just"/>
            <a:r>
              <a:rPr lang="es-MX" sz="1800" dirty="0" smtClean="0"/>
              <a:t>Los </a:t>
            </a:r>
            <a:r>
              <a:rPr lang="es-MX" sz="1800" dirty="0"/>
              <a:t>informes </a:t>
            </a:r>
            <a:r>
              <a:rPr lang="es-MX" sz="1800" dirty="0" smtClean="0"/>
              <a:t>son enviados </a:t>
            </a:r>
            <a:r>
              <a:rPr lang="es-MX" sz="1800" dirty="0"/>
              <a:t>por el Jefe </a:t>
            </a:r>
            <a:r>
              <a:rPr lang="es-MX" sz="1800" dirty="0" smtClean="0"/>
              <a:t>del </a:t>
            </a:r>
            <a:r>
              <a:rPr lang="es-CL" sz="1800" dirty="0" smtClean="0"/>
              <a:t>Depto. </a:t>
            </a:r>
            <a:r>
              <a:rPr lang="es-CL" sz="1800" dirty="0"/>
              <a:t>pertinente al contratista, quien </a:t>
            </a:r>
            <a:r>
              <a:rPr lang="es-CL" sz="1800" dirty="0" smtClean="0"/>
              <a:t>podrá </a:t>
            </a:r>
            <a:r>
              <a:rPr lang="es-MX" sz="1800" dirty="0" smtClean="0"/>
              <a:t>aportar </a:t>
            </a:r>
            <a:r>
              <a:rPr lang="es-MX" sz="1800" dirty="0"/>
              <a:t>antecedentes aclaratorios, </a:t>
            </a:r>
            <a:r>
              <a:rPr lang="es-MX" sz="1800" dirty="0" smtClean="0"/>
              <a:t>que pasan </a:t>
            </a:r>
            <a:r>
              <a:rPr lang="es-MX" sz="1800" dirty="0"/>
              <a:t>a ser parte integrante de los </a:t>
            </a:r>
            <a:r>
              <a:rPr lang="es-MX" sz="1800" dirty="0" smtClean="0"/>
              <a:t>antecedentes </a:t>
            </a:r>
            <a:r>
              <a:rPr lang="es-CL" sz="1800" dirty="0" smtClean="0"/>
              <a:t>de </a:t>
            </a:r>
            <a:r>
              <a:rPr lang="es-CL" sz="1800" dirty="0"/>
              <a:t>calificación</a:t>
            </a:r>
            <a:r>
              <a:rPr lang="es-CL" sz="1800" dirty="0" smtClean="0"/>
              <a:t>.</a:t>
            </a:r>
            <a:endParaRPr lang="es-CL" sz="1800" dirty="0"/>
          </a:p>
        </p:txBody>
      </p:sp>
      <p:sp>
        <p:nvSpPr>
          <p:cNvPr id="7" name="CuadroTexto 6"/>
          <p:cNvSpPr txBox="1"/>
          <p:nvPr/>
        </p:nvSpPr>
        <p:spPr>
          <a:xfrm>
            <a:off x="7980472" y="3517451"/>
            <a:ext cx="3448050" cy="646331"/>
          </a:xfrm>
          <a:prstGeom prst="rect">
            <a:avLst/>
          </a:prstGeom>
          <a:noFill/>
        </p:spPr>
        <p:txBody>
          <a:bodyPr wrap="square" rtlCol="0">
            <a:spAutoFit/>
          </a:bodyPr>
          <a:lstStyle/>
          <a:p>
            <a:r>
              <a:rPr lang="es-MX" sz="1800" dirty="0"/>
              <a:t>Salvo que las bases administrativas establezcan algo </a:t>
            </a:r>
            <a:r>
              <a:rPr lang="es-MX" sz="1800" dirty="0" smtClean="0"/>
              <a:t>distinto.</a:t>
            </a:r>
            <a:endParaRPr lang="es-CL" dirty="0"/>
          </a:p>
        </p:txBody>
      </p:sp>
      <p:sp>
        <p:nvSpPr>
          <p:cNvPr id="8" name="Abrir llave 7"/>
          <p:cNvSpPr/>
          <p:nvPr/>
        </p:nvSpPr>
        <p:spPr>
          <a:xfrm>
            <a:off x="4615543" y="4118025"/>
            <a:ext cx="235132" cy="775990"/>
          </a:xfrm>
          <a:prstGeom prst="leftBrace">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L">
              <a:ln>
                <a:solidFill>
                  <a:srgbClr val="0000FF"/>
                </a:solidFill>
              </a:ln>
            </a:endParaRPr>
          </a:p>
        </p:txBody>
      </p:sp>
      <p:sp>
        <p:nvSpPr>
          <p:cNvPr id="6" name="CuadroTexto 5"/>
          <p:cNvSpPr txBox="1"/>
          <p:nvPr/>
        </p:nvSpPr>
        <p:spPr>
          <a:xfrm>
            <a:off x="2673532" y="2538439"/>
            <a:ext cx="5843452" cy="461665"/>
          </a:xfrm>
          <a:prstGeom prst="rect">
            <a:avLst/>
          </a:prstGeom>
          <a:noFill/>
        </p:spPr>
        <p:txBody>
          <a:bodyPr wrap="square" rtlCol="0">
            <a:spAutoFit/>
          </a:bodyPr>
          <a:lstStyle/>
          <a:p>
            <a:r>
              <a:rPr lang="es-MX" dirty="0" smtClean="0">
                <a:solidFill>
                  <a:srgbClr val="7030A0"/>
                </a:solidFill>
                <a:effectLst>
                  <a:outerShdw blurRad="38100" dist="38100" dir="2700000" algn="tl">
                    <a:srgbClr val="000000">
                      <a:alpha val="43137"/>
                    </a:srgbClr>
                  </a:outerShdw>
                </a:effectLst>
              </a:rPr>
              <a:t>INFORMES DEL (DE LA) INSPECTOR (A) FISCAL</a:t>
            </a:r>
            <a:endParaRPr lang="es-CL" dirty="0">
              <a:solidFill>
                <a:srgbClr val="7030A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93490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80">
                                          <p:stCondLst>
                                            <p:cond delay="0"/>
                                          </p:stCondLst>
                                        </p:cTn>
                                        <p:tgtEl>
                                          <p:spTgt spid="3"/>
                                        </p:tgtEl>
                                      </p:cBhvr>
                                    </p:animEffect>
                                    <p:anim calcmode="lin" valueType="num">
                                      <p:cBhvr>
                                        <p:cTn id="3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8" dur="26">
                                          <p:stCondLst>
                                            <p:cond delay="650"/>
                                          </p:stCondLst>
                                        </p:cTn>
                                        <p:tgtEl>
                                          <p:spTgt spid="3"/>
                                        </p:tgtEl>
                                      </p:cBhvr>
                                      <p:to x="100000" y="60000"/>
                                    </p:animScale>
                                    <p:animScale>
                                      <p:cBhvr>
                                        <p:cTn id="39" dur="166" decel="50000">
                                          <p:stCondLst>
                                            <p:cond delay="676"/>
                                          </p:stCondLst>
                                        </p:cTn>
                                        <p:tgtEl>
                                          <p:spTgt spid="3"/>
                                        </p:tgtEl>
                                      </p:cBhvr>
                                      <p:to x="100000" y="100000"/>
                                    </p:animScale>
                                    <p:animScale>
                                      <p:cBhvr>
                                        <p:cTn id="40" dur="26">
                                          <p:stCondLst>
                                            <p:cond delay="1312"/>
                                          </p:stCondLst>
                                        </p:cTn>
                                        <p:tgtEl>
                                          <p:spTgt spid="3"/>
                                        </p:tgtEl>
                                      </p:cBhvr>
                                      <p:to x="100000" y="80000"/>
                                    </p:animScale>
                                    <p:animScale>
                                      <p:cBhvr>
                                        <p:cTn id="41" dur="166" decel="50000">
                                          <p:stCondLst>
                                            <p:cond delay="1338"/>
                                          </p:stCondLst>
                                        </p:cTn>
                                        <p:tgtEl>
                                          <p:spTgt spid="3"/>
                                        </p:tgtEl>
                                      </p:cBhvr>
                                      <p:to x="100000" y="100000"/>
                                    </p:animScale>
                                    <p:animScale>
                                      <p:cBhvr>
                                        <p:cTn id="42" dur="26">
                                          <p:stCondLst>
                                            <p:cond delay="1642"/>
                                          </p:stCondLst>
                                        </p:cTn>
                                        <p:tgtEl>
                                          <p:spTgt spid="3"/>
                                        </p:tgtEl>
                                      </p:cBhvr>
                                      <p:to x="100000" y="90000"/>
                                    </p:animScale>
                                    <p:animScale>
                                      <p:cBhvr>
                                        <p:cTn id="43" dur="166" decel="50000">
                                          <p:stCondLst>
                                            <p:cond delay="1668"/>
                                          </p:stCondLst>
                                        </p:cTn>
                                        <p:tgtEl>
                                          <p:spTgt spid="3"/>
                                        </p:tgtEl>
                                      </p:cBhvr>
                                      <p:to x="100000" y="100000"/>
                                    </p:animScale>
                                    <p:animScale>
                                      <p:cBhvr>
                                        <p:cTn id="44" dur="26">
                                          <p:stCondLst>
                                            <p:cond delay="1808"/>
                                          </p:stCondLst>
                                        </p:cTn>
                                        <p:tgtEl>
                                          <p:spTgt spid="3"/>
                                        </p:tgtEl>
                                      </p:cBhvr>
                                      <p:to x="100000" y="95000"/>
                                    </p:animScale>
                                    <p:animScale>
                                      <p:cBhvr>
                                        <p:cTn id="45" dur="166" decel="50000">
                                          <p:stCondLst>
                                            <p:cond delay="1834"/>
                                          </p:stCondLst>
                                        </p:cTn>
                                        <p:tgtEl>
                                          <p:spTgt spid="3"/>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1000"/>
                                        <p:tgtEl>
                                          <p:spTgt spid="8"/>
                                        </p:tgtEl>
                                      </p:cBhvr>
                                    </p:animEffect>
                                    <p:anim calcmode="lin" valueType="num">
                                      <p:cBhvr>
                                        <p:cTn id="51" dur="1000" fill="hold"/>
                                        <p:tgtEl>
                                          <p:spTgt spid="8"/>
                                        </p:tgtEl>
                                        <p:attrNameLst>
                                          <p:attrName>ppt_x</p:attrName>
                                        </p:attrNameLst>
                                      </p:cBhvr>
                                      <p:tavLst>
                                        <p:tav tm="0">
                                          <p:val>
                                            <p:strVal val="#ppt_x"/>
                                          </p:val>
                                        </p:tav>
                                        <p:tav tm="100000">
                                          <p:val>
                                            <p:strVal val="#ppt_x"/>
                                          </p:val>
                                        </p:tav>
                                      </p:tavLst>
                                    </p:anim>
                                    <p:anim calcmode="lin" valueType="num">
                                      <p:cBhvr>
                                        <p:cTn id="5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1000"/>
                                        <p:tgtEl>
                                          <p:spTgt spid="7"/>
                                        </p:tgtEl>
                                      </p:cBhvr>
                                    </p:animEffect>
                                    <p:anim calcmode="lin" valueType="num">
                                      <p:cBhvr>
                                        <p:cTn id="58" dur="1000" fill="hold"/>
                                        <p:tgtEl>
                                          <p:spTgt spid="7"/>
                                        </p:tgtEl>
                                        <p:attrNameLst>
                                          <p:attrName>ppt_x</p:attrName>
                                        </p:attrNameLst>
                                      </p:cBhvr>
                                      <p:tavLst>
                                        <p:tav tm="0">
                                          <p:val>
                                            <p:strVal val="#ppt_x"/>
                                          </p:val>
                                        </p:tav>
                                        <p:tav tm="100000">
                                          <p:val>
                                            <p:strVal val="#ppt_x"/>
                                          </p:val>
                                        </p:tav>
                                      </p:tavLst>
                                    </p:anim>
                                    <p:anim calcmode="lin" valueType="num">
                                      <p:cBhvr>
                                        <p:cTn id="5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6" presetClass="entr" presetSubtype="16" fill="hold" grpId="0" nodeType="click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circle(in)">
                                      <p:cBhvr>
                                        <p:cTn id="6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animBg="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7</a:t>
            </a:fld>
            <a:endParaRPr lang="es-ES" dirty="0"/>
          </a:p>
        </p:txBody>
      </p:sp>
      <p:sp>
        <p:nvSpPr>
          <p:cNvPr id="2" name="CuadroTexto 1"/>
          <p:cNvSpPr txBox="1"/>
          <p:nvPr/>
        </p:nvSpPr>
        <p:spPr>
          <a:xfrm>
            <a:off x="438148" y="1214816"/>
            <a:ext cx="11229975" cy="3154710"/>
          </a:xfrm>
          <a:prstGeom prst="rect">
            <a:avLst/>
          </a:prstGeom>
          <a:noFill/>
        </p:spPr>
        <p:txBody>
          <a:bodyPr wrap="square" rtlCol="0">
            <a:spAutoFit/>
          </a:bodyPr>
          <a:lstStyle/>
          <a:p>
            <a:pPr>
              <a:spcAft>
                <a:spcPts val="1200"/>
              </a:spcAft>
            </a:pPr>
            <a:r>
              <a:rPr lang="es-MX" sz="2000" dirty="0"/>
              <a:t>Los informes </a:t>
            </a:r>
            <a:r>
              <a:rPr lang="es-MX" sz="2000" dirty="0" smtClean="0"/>
              <a:t>del Inspector Fiscal están referidos a </a:t>
            </a:r>
            <a:r>
              <a:rPr lang="es-MX" sz="2000" dirty="0"/>
              <a:t>los siguientes </a:t>
            </a:r>
            <a:r>
              <a:rPr lang="es-MX" sz="2000" dirty="0" smtClean="0"/>
              <a:t>aspectos:</a:t>
            </a:r>
          </a:p>
          <a:p>
            <a:pPr marL="342900" indent="-342900" algn="just">
              <a:spcAft>
                <a:spcPts val="600"/>
              </a:spcAft>
              <a:buClr>
                <a:srgbClr val="0000FF"/>
              </a:buClr>
              <a:buFont typeface="+mj-lt"/>
              <a:buAutoNum type="alphaLcParenR"/>
            </a:pPr>
            <a:r>
              <a:rPr lang="es-MX" sz="1800" b="1" dirty="0">
                <a:solidFill>
                  <a:schemeClr val="accent6">
                    <a:lumMod val="75000"/>
                  </a:schemeClr>
                </a:solidFill>
              </a:rPr>
              <a:t>i</a:t>
            </a:r>
            <a:r>
              <a:rPr lang="es-MX" sz="1800" b="1" dirty="0" smtClean="0">
                <a:solidFill>
                  <a:schemeClr val="accent6">
                    <a:lumMod val="75000"/>
                  </a:schemeClr>
                </a:solidFill>
              </a:rPr>
              <a:t>)</a:t>
            </a:r>
            <a:r>
              <a:rPr lang="es-MX" sz="1800" dirty="0" smtClean="0"/>
              <a:t> Cumplimiento </a:t>
            </a:r>
            <a:r>
              <a:rPr lang="es-MX" sz="1800" dirty="0"/>
              <a:t>de las especificaciones técnicas, </a:t>
            </a:r>
            <a:r>
              <a:rPr lang="es-MX" sz="1800" dirty="0" smtClean="0"/>
              <a:t>con indicación </a:t>
            </a:r>
            <a:r>
              <a:rPr lang="es-MX" sz="1800" dirty="0"/>
              <a:t>de los resultados de los ensayos realizados</a:t>
            </a:r>
            <a:r>
              <a:rPr lang="es-MX" sz="1800" dirty="0" smtClean="0"/>
              <a:t>, </a:t>
            </a:r>
            <a:r>
              <a:rPr lang="es-MX" sz="1800" b="1" dirty="0" smtClean="0">
                <a:solidFill>
                  <a:schemeClr val="accent6">
                    <a:lumMod val="75000"/>
                  </a:schemeClr>
                </a:solidFill>
              </a:rPr>
              <a:t>ii)</a:t>
            </a:r>
            <a:r>
              <a:rPr lang="es-MX" sz="1800" dirty="0" smtClean="0"/>
              <a:t> calidad </a:t>
            </a:r>
            <a:r>
              <a:rPr lang="es-MX" sz="1800" dirty="0"/>
              <a:t>de los materiales incorporados, </a:t>
            </a:r>
            <a:r>
              <a:rPr lang="es-MX" sz="1800" b="1" dirty="0" smtClean="0">
                <a:solidFill>
                  <a:schemeClr val="accent6">
                    <a:lumMod val="75000"/>
                  </a:schemeClr>
                </a:solidFill>
              </a:rPr>
              <a:t>iii)</a:t>
            </a:r>
            <a:r>
              <a:rPr lang="es-MX" sz="1800" dirty="0" smtClean="0"/>
              <a:t> calidad de terminación </a:t>
            </a:r>
            <a:r>
              <a:rPr lang="es-MX" sz="1800" dirty="0"/>
              <a:t>de la construcción y cumplimiento de </a:t>
            </a:r>
            <a:r>
              <a:rPr lang="es-MX" sz="1800" dirty="0" smtClean="0"/>
              <a:t>las tolerancias </a:t>
            </a:r>
            <a:r>
              <a:rPr lang="es-MX" sz="1800" dirty="0"/>
              <a:t>exigidas, y </a:t>
            </a:r>
            <a:r>
              <a:rPr lang="es-MX" sz="1800" dirty="0" smtClean="0"/>
              <a:t> </a:t>
            </a:r>
            <a:r>
              <a:rPr lang="es-MX" sz="1800" b="1" dirty="0" smtClean="0">
                <a:solidFill>
                  <a:schemeClr val="accent6">
                    <a:lumMod val="75000"/>
                  </a:schemeClr>
                </a:solidFill>
              </a:rPr>
              <a:t>iv)</a:t>
            </a:r>
            <a:r>
              <a:rPr lang="es-MX" sz="1800" dirty="0" smtClean="0">
                <a:solidFill>
                  <a:schemeClr val="accent6">
                    <a:lumMod val="75000"/>
                  </a:schemeClr>
                </a:solidFill>
              </a:rPr>
              <a:t> </a:t>
            </a:r>
            <a:r>
              <a:rPr lang="es-MX" sz="1800" dirty="0" smtClean="0"/>
              <a:t>cumplimiento </a:t>
            </a:r>
            <a:r>
              <a:rPr lang="es-MX" sz="1800" dirty="0"/>
              <a:t>de las </a:t>
            </a:r>
            <a:r>
              <a:rPr lang="es-MX" sz="1800" dirty="0" smtClean="0"/>
              <a:t>normativas </a:t>
            </a:r>
            <a:r>
              <a:rPr lang="es-CL" sz="1800" dirty="0" smtClean="0"/>
              <a:t>medioambientales</a:t>
            </a:r>
            <a:r>
              <a:rPr lang="es-CL" sz="1800" dirty="0"/>
              <a:t>.</a:t>
            </a:r>
          </a:p>
          <a:p>
            <a:pPr marL="342900" indent="-342900" algn="just">
              <a:spcAft>
                <a:spcPts val="600"/>
              </a:spcAft>
              <a:buClr>
                <a:srgbClr val="0000FF"/>
              </a:buClr>
              <a:buFont typeface="+mj-lt"/>
              <a:buAutoNum type="alphaLcParenR"/>
            </a:pPr>
            <a:r>
              <a:rPr lang="es-MX" sz="1800" dirty="0" smtClean="0"/>
              <a:t>Cumplimiento </a:t>
            </a:r>
            <a:r>
              <a:rPr lang="es-MX" sz="1800" dirty="0"/>
              <a:t>de las bases administrativas, </a:t>
            </a:r>
            <a:r>
              <a:rPr lang="es-MX" sz="1800" dirty="0" smtClean="0"/>
              <a:t>con indicación </a:t>
            </a:r>
            <a:r>
              <a:rPr lang="es-MX" sz="1800" dirty="0"/>
              <a:t>de aquellos puntos que no fueron cumplidos </a:t>
            </a:r>
            <a:r>
              <a:rPr lang="es-MX" sz="1800" dirty="0" smtClean="0"/>
              <a:t>a </a:t>
            </a:r>
            <a:r>
              <a:rPr lang="es-CL" sz="1800" dirty="0" smtClean="0"/>
              <a:t>cabalidad;</a:t>
            </a:r>
            <a:endParaRPr lang="es-CL" sz="1800" dirty="0"/>
          </a:p>
          <a:p>
            <a:pPr marL="342900" indent="-342900" algn="just">
              <a:spcAft>
                <a:spcPts val="600"/>
              </a:spcAft>
              <a:buClr>
                <a:srgbClr val="0000FF"/>
              </a:buClr>
              <a:buFont typeface="+mj-lt"/>
              <a:buAutoNum type="alphaLcParenR"/>
            </a:pPr>
            <a:r>
              <a:rPr lang="es-MX" sz="1800" dirty="0" smtClean="0"/>
              <a:t>Cumplimiento </a:t>
            </a:r>
            <a:r>
              <a:rPr lang="es-MX" sz="1800" dirty="0"/>
              <a:t>de los plazos parciales y total, </a:t>
            </a:r>
            <a:r>
              <a:rPr lang="es-MX" sz="1800" dirty="0" smtClean="0"/>
              <a:t>con indicación </a:t>
            </a:r>
            <a:r>
              <a:rPr lang="es-MX" sz="1800" dirty="0"/>
              <a:t>de las fechas de comienzo y término, </a:t>
            </a:r>
            <a:r>
              <a:rPr lang="es-MX" sz="1800" dirty="0" smtClean="0"/>
              <a:t> y</a:t>
            </a:r>
            <a:endParaRPr lang="es-MX" sz="1800" dirty="0"/>
          </a:p>
          <a:p>
            <a:pPr marL="342900" indent="-342900" algn="just">
              <a:buClr>
                <a:srgbClr val="0000FF"/>
              </a:buClr>
              <a:buFont typeface="+mj-lt"/>
              <a:buAutoNum type="alphaLcParenR"/>
            </a:pPr>
            <a:r>
              <a:rPr lang="es-MX" sz="1800" dirty="0" smtClean="0"/>
              <a:t>Cumplimiento </a:t>
            </a:r>
            <a:r>
              <a:rPr lang="es-MX" sz="1800" dirty="0"/>
              <a:t>de las Normas sobre Prevención de </a:t>
            </a:r>
            <a:r>
              <a:rPr lang="es-MX" sz="1800" dirty="0" smtClean="0"/>
              <a:t>Riesgos y </a:t>
            </a:r>
            <a:r>
              <a:rPr lang="es-MX" sz="1800" dirty="0"/>
              <a:t>estadísticas relativas a accidentabilidad.</a:t>
            </a:r>
          </a:p>
          <a:p>
            <a:pPr algn="just">
              <a:spcBef>
                <a:spcPts val="1200"/>
              </a:spcBef>
            </a:pPr>
            <a:r>
              <a:rPr lang="es-MX" sz="1800" dirty="0" smtClean="0"/>
              <a:t>Los informes deben contener </a:t>
            </a:r>
            <a:r>
              <a:rPr lang="es-MX" sz="1800" dirty="0"/>
              <a:t>un resumen objetivo de las </a:t>
            </a:r>
            <a:r>
              <a:rPr lang="es-MX" sz="1800" dirty="0" smtClean="0"/>
              <a:t>principales observaciones escritas </a:t>
            </a:r>
            <a:r>
              <a:rPr lang="es-MX" sz="1800" dirty="0"/>
              <a:t>en el Libro de Obras.</a:t>
            </a:r>
            <a:endParaRPr lang="es-CL" sz="1800" dirty="0"/>
          </a:p>
        </p:txBody>
      </p:sp>
      <p:sp>
        <p:nvSpPr>
          <p:cNvPr id="3" name="CuadroTexto 2"/>
          <p:cNvSpPr txBox="1"/>
          <p:nvPr/>
        </p:nvSpPr>
        <p:spPr>
          <a:xfrm>
            <a:off x="590550" y="4838700"/>
            <a:ext cx="10988835" cy="646331"/>
          </a:xfrm>
          <a:prstGeom prst="rect">
            <a:avLst/>
          </a:prstGeom>
          <a:noFill/>
        </p:spPr>
        <p:txBody>
          <a:bodyPr wrap="square" rtlCol="0">
            <a:spAutoFit/>
          </a:bodyPr>
          <a:lstStyle/>
          <a:p>
            <a:pPr algn="just"/>
            <a:r>
              <a:rPr lang="es-MX" sz="1800" dirty="0"/>
              <a:t>En los documentos del contrato </a:t>
            </a:r>
            <a:r>
              <a:rPr lang="es-MX" sz="1800" dirty="0" smtClean="0"/>
              <a:t>deben quedar establecidas las </a:t>
            </a:r>
            <a:r>
              <a:rPr lang="es-MX" sz="1800" dirty="0"/>
              <a:t>obras sobre las cuales se desea conocer en </a:t>
            </a:r>
            <a:r>
              <a:rPr lang="es-MX" sz="1800" dirty="0" smtClean="0"/>
              <a:t>forma particular </a:t>
            </a:r>
            <a:r>
              <a:rPr lang="es-MX" sz="1800" dirty="0"/>
              <a:t>resultados de mediciones y ensayos</a:t>
            </a:r>
            <a:r>
              <a:rPr lang="es-MX" sz="1800" dirty="0" smtClean="0"/>
              <a:t>.</a:t>
            </a:r>
            <a:endParaRPr lang="es-CL" dirty="0"/>
          </a:p>
        </p:txBody>
      </p:sp>
      <p:sp>
        <p:nvSpPr>
          <p:cNvPr id="5" name="CuadroTexto 4"/>
          <p:cNvSpPr txBox="1"/>
          <p:nvPr/>
        </p:nvSpPr>
        <p:spPr>
          <a:xfrm>
            <a:off x="438148" y="547985"/>
            <a:ext cx="8913669" cy="461665"/>
          </a:xfrm>
          <a:prstGeom prst="rect">
            <a:avLst/>
          </a:prstGeom>
          <a:noFill/>
        </p:spPr>
        <p:txBody>
          <a:bodyPr wrap="square" rtlCol="0">
            <a:spAutoFit/>
          </a:bodyPr>
          <a:lstStyle/>
          <a:p>
            <a:r>
              <a:rPr lang="es-MX" dirty="0" smtClean="0">
                <a:solidFill>
                  <a:srgbClr val="C00000"/>
                </a:solidFill>
              </a:rPr>
              <a:t>CONTENIDO DE LOS INFORMES DEL (DE LA) INSPECTOR (A) FISCAL:</a:t>
            </a:r>
            <a:endParaRPr lang="es-CL" dirty="0">
              <a:solidFill>
                <a:srgbClr val="C00000"/>
              </a:solidFill>
            </a:endParaRPr>
          </a:p>
        </p:txBody>
      </p:sp>
    </p:spTree>
    <p:extLst>
      <p:ext uri="{BB962C8B-B14F-4D97-AF65-F5344CB8AC3E}">
        <p14:creationId xmlns:p14="http://schemas.microsoft.com/office/powerpoint/2010/main" val="165697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circle(in)">
                                      <p:cBhvr>
                                        <p:cTn id="25" dur="2000"/>
                                        <p:tgtEl>
                                          <p:spTgt spid="2">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2">
                                            <p:txEl>
                                              <p:pRg st="2" end="2"/>
                                            </p:txEl>
                                          </p:spTgt>
                                        </p:tgtEl>
                                        <p:attrNameLst>
                                          <p:attrName>style.visibility</p:attrName>
                                        </p:attrNameLst>
                                      </p:cBhvr>
                                      <p:to>
                                        <p:strVal val="visible"/>
                                      </p:to>
                                    </p:set>
                                    <p:animEffect transition="in" filter="fade">
                                      <p:cBhvr>
                                        <p:cTn id="30" dur="1000"/>
                                        <p:tgtEl>
                                          <p:spTgt spid="2">
                                            <p:txEl>
                                              <p:pRg st="2" end="2"/>
                                            </p:txEl>
                                          </p:spTgt>
                                        </p:tgtEl>
                                      </p:cBhvr>
                                    </p:animEffect>
                                    <p:anim calcmode="lin" valueType="num">
                                      <p:cBhvr>
                                        <p:cTn id="31"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fade">
                                      <p:cBhvr>
                                        <p:cTn id="37" dur="1000"/>
                                        <p:tgtEl>
                                          <p:spTgt spid="2">
                                            <p:txEl>
                                              <p:pRg st="3" end="3"/>
                                            </p:txEl>
                                          </p:spTgt>
                                        </p:tgtEl>
                                      </p:cBhvr>
                                    </p:animEffect>
                                    <p:anim calcmode="lin" valueType="num">
                                      <p:cBhvr>
                                        <p:cTn id="38"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2">
                                            <p:txEl>
                                              <p:pRg st="4" end="4"/>
                                            </p:txEl>
                                          </p:spTgt>
                                        </p:tgtEl>
                                        <p:attrNameLst>
                                          <p:attrName>style.visibility</p:attrName>
                                        </p:attrNameLst>
                                      </p:cBhvr>
                                      <p:to>
                                        <p:strVal val="visible"/>
                                      </p:to>
                                    </p:set>
                                    <p:animEffect transition="in" filter="fade">
                                      <p:cBhvr>
                                        <p:cTn id="44" dur="1000"/>
                                        <p:tgtEl>
                                          <p:spTgt spid="2">
                                            <p:txEl>
                                              <p:pRg st="4" end="4"/>
                                            </p:txEl>
                                          </p:spTgt>
                                        </p:tgtEl>
                                      </p:cBhvr>
                                    </p:animEffect>
                                    <p:anim calcmode="lin" valueType="num">
                                      <p:cBhvr>
                                        <p:cTn id="4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6"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nodeType="clickEffect">
                                  <p:stCondLst>
                                    <p:cond delay="0"/>
                                  </p:stCondLst>
                                  <p:childTnLst>
                                    <p:set>
                                      <p:cBhvr>
                                        <p:cTn id="50" dur="1" fill="hold">
                                          <p:stCondLst>
                                            <p:cond delay="0"/>
                                          </p:stCondLst>
                                        </p:cTn>
                                        <p:tgtEl>
                                          <p:spTgt spid="2">
                                            <p:txEl>
                                              <p:pRg st="5" end="5"/>
                                            </p:txEl>
                                          </p:spTgt>
                                        </p:tgtEl>
                                        <p:attrNameLst>
                                          <p:attrName>style.visibility</p:attrName>
                                        </p:attrNameLst>
                                      </p:cBhvr>
                                      <p:to>
                                        <p:strVal val="visible"/>
                                      </p:to>
                                    </p:set>
                                    <p:animEffect transition="in" filter="wipe(down)">
                                      <p:cBhvr>
                                        <p:cTn id="51" dur="580">
                                          <p:stCondLst>
                                            <p:cond delay="0"/>
                                          </p:stCondLst>
                                        </p:cTn>
                                        <p:tgtEl>
                                          <p:spTgt spid="2">
                                            <p:txEl>
                                              <p:pRg st="5" end="5"/>
                                            </p:txEl>
                                          </p:spTgt>
                                        </p:tgtEl>
                                      </p:cBhvr>
                                    </p:animEffect>
                                    <p:anim calcmode="lin" valueType="num">
                                      <p:cBhvr>
                                        <p:cTn id="52" dur="1822" tmFilter="0,0; 0.14,0.36; 0.43,0.73; 0.71,0.91; 1.0,1.0">
                                          <p:stCondLst>
                                            <p:cond delay="0"/>
                                          </p:stCondLst>
                                        </p:cTn>
                                        <p:tgtEl>
                                          <p:spTgt spid="2">
                                            <p:txEl>
                                              <p:pRg st="5" end="5"/>
                                            </p:txEl>
                                          </p:spTgt>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2">
                                            <p:txEl>
                                              <p:pRg st="5" end="5"/>
                                            </p:txEl>
                                          </p:spTgt>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2">
                                            <p:txEl>
                                              <p:pRg st="5" end="5"/>
                                            </p:txEl>
                                          </p:spTgt>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2">
                                            <p:txEl>
                                              <p:pRg st="5" end="5"/>
                                            </p:txEl>
                                          </p:spTgt>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2">
                                            <p:txEl>
                                              <p:pRg st="5" end="5"/>
                                            </p:txEl>
                                          </p:spTgt>
                                        </p:tgtEl>
                                        <p:attrNameLst>
                                          <p:attrName>ppt_y</p:attrName>
                                        </p:attrNameLst>
                                      </p:cBhvr>
                                      <p:tavLst>
                                        <p:tav tm="0" fmla="#ppt_y-sin(pi*$)/81">
                                          <p:val>
                                            <p:fltVal val="0"/>
                                          </p:val>
                                        </p:tav>
                                        <p:tav tm="100000">
                                          <p:val>
                                            <p:fltVal val="1"/>
                                          </p:val>
                                        </p:tav>
                                      </p:tavLst>
                                    </p:anim>
                                    <p:animScale>
                                      <p:cBhvr>
                                        <p:cTn id="57" dur="26">
                                          <p:stCondLst>
                                            <p:cond delay="650"/>
                                          </p:stCondLst>
                                        </p:cTn>
                                        <p:tgtEl>
                                          <p:spTgt spid="2">
                                            <p:txEl>
                                              <p:pRg st="5" end="5"/>
                                            </p:txEl>
                                          </p:spTgt>
                                        </p:tgtEl>
                                      </p:cBhvr>
                                      <p:to x="100000" y="60000"/>
                                    </p:animScale>
                                    <p:animScale>
                                      <p:cBhvr>
                                        <p:cTn id="58" dur="166" decel="50000">
                                          <p:stCondLst>
                                            <p:cond delay="676"/>
                                          </p:stCondLst>
                                        </p:cTn>
                                        <p:tgtEl>
                                          <p:spTgt spid="2">
                                            <p:txEl>
                                              <p:pRg st="5" end="5"/>
                                            </p:txEl>
                                          </p:spTgt>
                                        </p:tgtEl>
                                      </p:cBhvr>
                                      <p:to x="100000" y="100000"/>
                                    </p:animScale>
                                    <p:animScale>
                                      <p:cBhvr>
                                        <p:cTn id="59" dur="26">
                                          <p:stCondLst>
                                            <p:cond delay="1312"/>
                                          </p:stCondLst>
                                        </p:cTn>
                                        <p:tgtEl>
                                          <p:spTgt spid="2">
                                            <p:txEl>
                                              <p:pRg st="5" end="5"/>
                                            </p:txEl>
                                          </p:spTgt>
                                        </p:tgtEl>
                                      </p:cBhvr>
                                      <p:to x="100000" y="80000"/>
                                    </p:animScale>
                                    <p:animScale>
                                      <p:cBhvr>
                                        <p:cTn id="60" dur="166" decel="50000">
                                          <p:stCondLst>
                                            <p:cond delay="1338"/>
                                          </p:stCondLst>
                                        </p:cTn>
                                        <p:tgtEl>
                                          <p:spTgt spid="2">
                                            <p:txEl>
                                              <p:pRg st="5" end="5"/>
                                            </p:txEl>
                                          </p:spTgt>
                                        </p:tgtEl>
                                      </p:cBhvr>
                                      <p:to x="100000" y="100000"/>
                                    </p:animScale>
                                    <p:animScale>
                                      <p:cBhvr>
                                        <p:cTn id="61" dur="26">
                                          <p:stCondLst>
                                            <p:cond delay="1642"/>
                                          </p:stCondLst>
                                        </p:cTn>
                                        <p:tgtEl>
                                          <p:spTgt spid="2">
                                            <p:txEl>
                                              <p:pRg st="5" end="5"/>
                                            </p:txEl>
                                          </p:spTgt>
                                        </p:tgtEl>
                                      </p:cBhvr>
                                      <p:to x="100000" y="90000"/>
                                    </p:animScale>
                                    <p:animScale>
                                      <p:cBhvr>
                                        <p:cTn id="62" dur="166" decel="50000">
                                          <p:stCondLst>
                                            <p:cond delay="1668"/>
                                          </p:stCondLst>
                                        </p:cTn>
                                        <p:tgtEl>
                                          <p:spTgt spid="2">
                                            <p:txEl>
                                              <p:pRg st="5" end="5"/>
                                            </p:txEl>
                                          </p:spTgt>
                                        </p:tgtEl>
                                      </p:cBhvr>
                                      <p:to x="100000" y="100000"/>
                                    </p:animScale>
                                    <p:animScale>
                                      <p:cBhvr>
                                        <p:cTn id="63" dur="26">
                                          <p:stCondLst>
                                            <p:cond delay="1808"/>
                                          </p:stCondLst>
                                        </p:cTn>
                                        <p:tgtEl>
                                          <p:spTgt spid="2">
                                            <p:txEl>
                                              <p:pRg st="5" end="5"/>
                                            </p:txEl>
                                          </p:spTgt>
                                        </p:tgtEl>
                                      </p:cBhvr>
                                      <p:to x="100000" y="95000"/>
                                    </p:animScale>
                                    <p:animScale>
                                      <p:cBhvr>
                                        <p:cTn id="64" dur="166" decel="50000">
                                          <p:stCondLst>
                                            <p:cond delay="1834"/>
                                          </p:stCondLst>
                                        </p:cTn>
                                        <p:tgtEl>
                                          <p:spTgt spid="2">
                                            <p:txEl>
                                              <p:pRg st="5" end="5"/>
                                            </p:txEl>
                                          </p:spTgt>
                                        </p:tgtEl>
                                      </p:cBhvr>
                                      <p:to x="100000" y="100000"/>
                                    </p:animScale>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3">
                                            <p:txEl>
                                              <p:pRg st="0" end="0"/>
                                            </p:txEl>
                                          </p:spTgt>
                                        </p:tgtEl>
                                        <p:attrNameLst>
                                          <p:attrName>style.visibility</p:attrName>
                                        </p:attrNameLst>
                                      </p:cBhvr>
                                      <p:to>
                                        <p:strVal val="visible"/>
                                      </p:to>
                                    </p:set>
                                    <p:animEffect transition="in" filter="fade">
                                      <p:cBhvr>
                                        <p:cTn id="69" dur="1000"/>
                                        <p:tgtEl>
                                          <p:spTgt spid="3">
                                            <p:txEl>
                                              <p:pRg st="0" end="0"/>
                                            </p:txEl>
                                          </p:spTgt>
                                        </p:tgtEl>
                                      </p:cBhvr>
                                    </p:animEffect>
                                    <p:anim calcmode="lin" valueType="num">
                                      <p:cBhvr>
                                        <p:cTn id="7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7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8</a:t>
            </a:fld>
            <a:endParaRPr lang="es-ES" dirty="0"/>
          </a:p>
        </p:txBody>
      </p:sp>
      <p:sp>
        <p:nvSpPr>
          <p:cNvPr id="2" name="CuadroTexto 1"/>
          <p:cNvSpPr txBox="1"/>
          <p:nvPr/>
        </p:nvSpPr>
        <p:spPr>
          <a:xfrm>
            <a:off x="583475" y="814475"/>
            <a:ext cx="10685417" cy="4047262"/>
          </a:xfrm>
          <a:prstGeom prst="rect">
            <a:avLst/>
          </a:prstGeom>
          <a:noFill/>
        </p:spPr>
        <p:txBody>
          <a:bodyPr wrap="square" rtlCol="0">
            <a:spAutoFit/>
          </a:bodyPr>
          <a:lstStyle/>
          <a:p>
            <a:pPr algn="just">
              <a:spcAft>
                <a:spcPts val="600"/>
              </a:spcAft>
            </a:pPr>
            <a:r>
              <a:rPr lang="es-MX" sz="1800" dirty="0" smtClean="0"/>
              <a:t>La apelación debe interponerse por escrito, al </a:t>
            </a:r>
            <a:r>
              <a:rPr lang="es-CL" sz="1800" dirty="0" smtClean="0"/>
              <a:t>Director General de Obras Públicas o al Secretario </a:t>
            </a:r>
            <a:r>
              <a:rPr lang="es-MX" sz="1800" dirty="0" smtClean="0"/>
              <a:t>Regional, según concierna, </a:t>
            </a:r>
            <a:r>
              <a:rPr lang="es-MX" sz="1800" u="sng" dirty="0" smtClean="0"/>
              <a:t>dentro del plazo de 30 días contados desde la fecha de notificación de la calificación</a:t>
            </a:r>
            <a:r>
              <a:rPr lang="es-MX" sz="1800" dirty="0" smtClean="0"/>
              <a:t> y tendrá que contener los fundamentos en que se apoya.</a:t>
            </a:r>
          </a:p>
          <a:p>
            <a:endParaRPr lang="es-MX" sz="1800" dirty="0" smtClean="0"/>
          </a:p>
          <a:p>
            <a:r>
              <a:rPr lang="es-MX" sz="1800" dirty="0" smtClean="0"/>
              <a:t>La </a:t>
            </a:r>
            <a:r>
              <a:rPr lang="es-MX" sz="1800" dirty="0">
                <a:solidFill>
                  <a:srgbClr val="0000FF"/>
                </a:solidFill>
              </a:rPr>
              <a:t>comisión de apelación </a:t>
            </a:r>
            <a:r>
              <a:rPr lang="es-MX" sz="1800" dirty="0" smtClean="0"/>
              <a:t>está </a:t>
            </a:r>
            <a:r>
              <a:rPr lang="es-MX" sz="1800" dirty="0"/>
              <a:t>formada </a:t>
            </a:r>
            <a:r>
              <a:rPr lang="es-MX" sz="1800" dirty="0" smtClean="0"/>
              <a:t>en:</a:t>
            </a:r>
            <a:endParaRPr lang="es-MX" sz="1800" dirty="0"/>
          </a:p>
          <a:p>
            <a:endParaRPr lang="es-MX" sz="1800" dirty="0" smtClean="0"/>
          </a:p>
          <a:p>
            <a:endParaRPr lang="es-MX" sz="1800" dirty="0"/>
          </a:p>
          <a:p>
            <a:endParaRPr lang="es-MX" sz="1800" dirty="0" smtClean="0"/>
          </a:p>
          <a:p>
            <a:endParaRPr lang="es-MX" sz="1800" dirty="0"/>
          </a:p>
          <a:p>
            <a:endParaRPr lang="es-MX" sz="1800" dirty="0" smtClean="0"/>
          </a:p>
          <a:p>
            <a:endParaRPr lang="es-MX" sz="1800" dirty="0" smtClean="0"/>
          </a:p>
          <a:p>
            <a:endParaRPr lang="es-MX" sz="1800" dirty="0"/>
          </a:p>
          <a:p>
            <a:r>
              <a:rPr lang="es-MX" sz="1800" dirty="0" smtClean="0"/>
              <a:t>La comisión resuelve sin </a:t>
            </a:r>
            <a:r>
              <a:rPr lang="es-CL" sz="1800" dirty="0" smtClean="0"/>
              <a:t>ulterior </a:t>
            </a:r>
            <a:r>
              <a:rPr lang="es-CL" sz="1800" dirty="0"/>
              <a:t>recurso.</a:t>
            </a:r>
          </a:p>
          <a:p>
            <a:r>
              <a:rPr lang="es-MX" sz="1800" dirty="0" smtClean="0"/>
              <a:t>Una </a:t>
            </a:r>
            <a:r>
              <a:rPr lang="es-MX" sz="1800" dirty="0"/>
              <a:t>vez que la calificación </a:t>
            </a:r>
            <a:r>
              <a:rPr lang="es-MX" sz="1800" dirty="0" smtClean="0"/>
              <a:t>queda </a:t>
            </a:r>
            <a:r>
              <a:rPr lang="es-MX" sz="1800" dirty="0"/>
              <a:t>firme, </a:t>
            </a:r>
            <a:r>
              <a:rPr lang="es-MX" sz="1800" dirty="0" smtClean="0"/>
              <a:t>se anota </a:t>
            </a:r>
            <a:r>
              <a:rPr lang="es-MX" sz="1800" dirty="0"/>
              <a:t>en la Hoja de Vida del contratista.</a:t>
            </a:r>
            <a:endParaRPr lang="es-CL" sz="1800" dirty="0"/>
          </a:p>
        </p:txBody>
      </p:sp>
      <p:sp>
        <p:nvSpPr>
          <p:cNvPr id="3" name="CuadroTexto 2"/>
          <p:cNvSpPr txBox="1"/>
          <p:nvPr/>
        </p:nvSpPr>
        <p:spPr>
          <a:xfrm>
            <a:off x="3853543" y="158847"/>
            <a:ext cx="4145280" cy="523220"/>
          </a:xfrm>
          <a:prstGeom prst="rect">
            <a:avLst/>
          </a:prstGeom>
          <a:noFill/>
        </p:spPr>
        <p:txBody>
          <a:bodyPr wrap="square" rtlCol="0">
            <a:spAutoFit/>
          </a:bodyPr>
          <a:lstStyle/>
          <a:p>
            <a:pPr algn="ctr"/>
            <a:r>
              <a:rPr lang="es-MX" sz="2800" dirty="0" smtClean="0">
                <a:solidFill>
                  <a:srgbClr val="0000FF"/>
                </a:solidFill>
                <a:effectLst>
                  <a:outerShdw blurRad="38100" dist="38100" dir="2700000" algn="tl">
                    <a:srgbClr val="000000">
                      <a:alpha val="43137"/>
                    </a:srgbClr>
                  </a:outerShdw>
                </a:effectLst>
              </a:rPr>
              <a:t>Apelación a la calificación</a:t>
            </a:r>
            <a:endParaRPr lang="es-CL" sz="2800" dirty="0">
              <a:solidFill>
                <a:srgbClr val="0000FF"/>
              </a:solidFill>
              <a:effectLst>
                <a:outerShdw blurRad="38100" dist="38100" dir="2700000" algn="tl">
                  <a:srgbClr val="000000">
                    <a:alpha val="43137"/>
                  </a:srgbClr>
                </a:outerShdw>
              </a:effectLst>
            </a:endParaRPr>
          </a:p>
        </p:txBody>
      </p:sp>
      <p:graphicFrame>
        <p:nvGraphicFramePr>
          <p:cNvPr id="5" name="Tabla 4"/>
          <p:cNvGraphicFramePr>
            <a:graphicFrameLocks noGrp="1"/>
          </p:cNvGraphicFramePr>
          <p:nvPr>
            <p:extLst>
              <p:ext uri="{D42A27DB-BD31-4B8C-83A1-F6EECF244321}">
                <p14:modId xmlns:p14="http://schemas.microsoft.com/office/powerpoint/2010/main" val="2227102441"/>
              </p:ext>
            </p:extLst>
          </p:nvPr>
        </p:nvGraphicFramePr>
        <p:xfrm>
          <a:off x="672934" y="2413208"/>
          <a:ext cx="6973192" cy="1493520"/>
        </p:xfrm>
        <a:graphic>
          <a:graphicData uri="http://schemas.openxmlformats.org/drawingml/2006/table">
            <a:tbl>
              <a:tblPr firstRow="1" bandRow="1">
                <a:tableStyleId>{93296810-A885-4BE3-A3E7-6D5BEEA58F35}</a:tableStyleId>
              </a:tblPr>
              <a:tblGrid>
                <a:gridCol w="3489763"/>
                <a:gridCol w="3483429"/>
              </a:tblGrid>
              <a:tr h="370840">
                <a:tc>
                  <a:txBody>
                    <a:bodyPr/>
                    <a:lstStyle/>
                    <a:p>
                      <a:pPr algn="ctr"/>
                      <a:r>
                        <a:rPr lang="es-MX" sz="2000" dirty="0" smtClean="0"/>
                        <a:t>Registro de Obras Mayores</a:t>
                      </a:r>
                      <a:endParaRPr lang="es-CL" sz="2000" dirty="0"/>
                    </a:p>
                  </a:txBody>
                  <a:tcPr/>
                </a:tc>
                <a:tc>
                  <a:txBody>
                    <a:bodyPr/>
                    <a:lstStyle/>
                    <a:p>
                      <a:pPr algn="ctr"/>
                      <a:r>
                        <a:rPr lang="es-MX" sz="2000" dirty="0" smtClean="0"/>
                        <a:t>Registro de Obras Menores</a:t>
                      </a:r>
                      <a:endParaRPr lang="es-CL" sz="2000" dirty="0"/>
                    </a:p>
                  </a:txBody>
                  <a:tcPr/>
                </a:tc>
              </a:tr>
              <a:tr h="370840">
                <a:tc>
                  <a:txBody>
                    <a:bodyPr/>
                    <a:lstStyle/>
                    <a:p>
                      <a:pPr algn="ctr"/>
                      <a:r>
                        <a:rPr lang="es-MX" sz="2000" dirty="0" smtClean="0"/>
                        <a:t>D.G.O.P</a:t>
                      </a:r>
                      <a:r>
                        <a:rPr lang="es-MX" sz="2000" baseline="0" dirty="0" smtClean="0"/>
                        <a:t> </a:t>
                      </a:r>
                      <a:r>
                        <a:rPr lang="es-MX" sz="2000" dirty="0" smtClean="0"/>
                        <a:t> y 3 Jefes</a:t>
                      </a:r>
                      <a:r>
                        <a:rPr lang="es-MX" sz="2000" baseline="0" dirty="0" smtClean="0"/>
                        <a:t> de Servicios designados por el D.G.O.P</a:t>
                      </a:r>
                      <a:endParaRPr lang="es-CL" sz="2000" dirty="0"/>
                    </a:p>
                  </a:txBody>
                  <a:tcPr/>
                </a:tc>
                <a:tc>
                  <a:txBody>
                    <a:bodyPr/>
                    <a:lstStyle/>
                    <a:p>
                      <a:pPr algn="ctr"/>
                      <a:r>
                        <a:rPr lang="es-CL" sz="2000" dirty="0" smtClean="0"/>
                        <a:t>Seremi</a:t>
                      </a:r>
                      <a:r>
                        <a:rPr lang="es-CL" sz="2000" baseline="0" dirty="0" smtClean="0"/>
                        <a:t> </a:t>
                      </a:r>
                      <a:r>
                        <a:rPr lang="es-MX" sz="2000" dirty="0" smtClean="0"/>
                        <a:t>y 2 Jefes de Servicios</a:t>
                      </a:r>
                    </a:p>
                    <a:p>
                      <a:pPr algn="ctr"/>
                      <a:r>
                        <a:rPr lang="es-MX" sz="2000" dirty="0" smtClean="0"/>
                        <a:t>Regionales designados por él. </a:t>
                      </a:r>
                    </a:p>
                  </a:txBody>
                  <a:tcPr/>
                </a:tc>
              </a:tr>
              <a:tr h="370840">
                <a:tc>
                  <a:txBody>
                    <a:bodyPr/>
                    <a:lstStyle/>
                    <a:p>
                      <a:pPr algn="ctr"/>
                      <a:r>
                        <a:rPr lang="es-MX" sz="2000" dirty="0" smtClean="0"/>
                        <a:t>Preside:  D.G.O.P</a:t>
                      </a:r>
                      <a:endParaRPr lang="es-CL" sz="2000" dirty="0"/>
                    </a:p>
                  </a:txBody>
                  <a:tcPr/>
                </a:tc>
                <a:tc>
                  <a:txBody>
                    <a:bodyPr/>
                    <a:lstStyle/>
                    <a:p>
                      <a:pPr algn="ctr"/>
                      <a:r>
                        <a:rPr lang="es-MX" sz="2000" dirty="0" smtClean="0"/>
                        <a:t>Preside: Seremi</a:t>
                      </a:r>
                      <a:endParaRPr lang="es-CL" sz="2000" dirty="0"/>
                    </a:p>
                  </a:txBody>
                  <a:tcPr/>
                </a:tc>
              </a:tr>
            </a:tbl>
          </a:graphicData>
        </a:graphic>
      </p:graphicFrame>
      <p:pic>
        <p:nvPicPr>
          <p:cNvPr id="6" name="Imagen 5"/>
          <p:cNvPicPr>
            <a:picLocks noChangeAspect="1"/>
          </p:cNvPicPr>
          <p:nvPr/>
        </p:nvPicPr>
        <p:blipFill>
          <a:blip r:embed="rId3"/>
          <a:stretch>
            <a:fillRect/>
          </a:stretch>
        </p:blipFill>
        <p:spPr>
          <a:xfrm>
            <a:off x="7998823" y="5283201"/>
            <a:ext cx="3181350" cy="1438275"/>
          </a:xfrm>
          <a:prstGeom prst="rect">
            <a:avLst/>
          </a:prstGeom>
        </p:spPr>
      </p:pic>
    </p:spTree>
    <p:extLst>
      <p:ext uri="{BB962C8B-B14F-4D97-AF65-F5344CB8AC3E}">
        <p14:creationId xmlns:p14="http://schemas.microsoft.com/office/powerpoint/2010/main" val="3760778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fade">
                                      <p:cBhvr>
                                        <p:cTn id="25" dur="1000"/>
                                        <p:tgtEl>
                                          <p:spTgt spid="2">
                                            <p:txEl>
                                              <p:pRg st="2" end="2"/>
                                            </p:txEl>
                                          </p:spTgt>
                                        </p:tgtEl>
                                      </p:cBhvr>
                                    </p:animEffect>
                                    <p:anim calcmode="lin" valueType="num">
                                      <p:cBhvr>
                                        <p:cTn id="26"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animEffect transition="in" filter="wipe(down)">
                                      <p:cBhvr>
                                        <p:cTn id="39" dur="580">
                                          <p:stCondLst>
                                            <p:cond delay="0"/>
                                          </p:stCondLst>
                                        </p:cTn>
                                        <p:tgtEl>
                                          <p:spTgt spid="2">
                                            <p:txEl>
                                              <p:pRg st="10" end="10"/>
                                            </p:txEl>
                                          </p:spTgt>
                                        </p:tgtEl>
                                      </p:cBhvr>
                                    </p:animEffect>
                                    <p:anim calcmode="lin" valueType="num">
                                      <p:cBhvr>
                                        <p:cTn id="40" dur="1822" tmFilter="0,0; 0.14,0.36; 0.43,0.73; 0.71,0.91; 1.0,1.0">
                                          <p:stCondLst>
                                            <p:cond delay="0"/>
                                          </p:stCondLst>
                                        </p:cTn>
                                        <p:tgtEl>
                                          <p:spTgt spid="2">
                                            <p:txEl>
                                              <p:pRg st="10" end="10"/>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
                                            <p:txEl>
                                              <p:pRg st="10" end="10"/>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
                                            <p:txEl>
                                              <p:pRg st="10" end="10"/>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
                                            <p:txEl>
                                              <p:pRg st="10" end="10"/>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
                                            <p:txEl>
                                              <p:pRg st="10" end="10"/>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2">
                                            <p:txEl>
                                              <p:pRg st="10" end="10"/>
                                            </p:txEl>
                                          </p:spTgt>
                                        </p:tgtEl>
                                      </p:cBhvr>
                                      <p:to x="100000" y="60000"/>
                                    </p:animScale>
                                    <p:animScale>
                                      <p:cBhvr>
                                        <p:cTn id="46" dur="166" decel="50000">
                                          <p:stCondLst>
                                            <p:cond delay="676"/>
                                          </p:stCondLst>
                                        </p:cTn>
                                        <p:tgtEl>
                                          <p:spTgt spid="2">
                                            <p:txEl>
                                              <p:pRg st="10" end="10"/>
                                            </p:txEl>
                                          </p:spTgt>
                                        </p:tgtEl>
                                      </p:cBhvr>
                                      <p:to x="100000" y="100000"/>
                                    </p:animScale>
                                    <p:animScale>
                                      <p:cBhvr>
                                        <p:cTn id="47" dur="26">
                                          <p:stCondLst>
                                            <p:cond delay="1312"/>
                                          </p:stCondLst>
                                        </p:cTn>
                                        <p:tgtEl>
                                          <p:spTgt spid="2">
                                            <p:txEl>
                                              <p:pRg st="10" end="10"/>
                                            </p:txEl>
                                          </p:spTgt>
                                        </p:tgtEl>
                                      </p:cBhvr>
                                      <p:to x="100000" y="80000"/>
                                    </p:animScale>
                                    <p:animScale>
                                      <p:cBhvr>
                                        <p:cTn id="48" dur="166" decel="50000">
                                          <p:stCondLst>
                                            <p:cond delay="1338"/>
                                          </p:stCondLst>
                                        </p:cTn>
                                        <p:tgtEl>
                                          <p:spTgt spid="2">
                                            <p:txEl>
                                              <p:pRg st="10" end="10"/>
                                            </p:txEl>
                                          </p:spTgt>
                                        </p:tgtEl>
                                      </p:cBhvr>
                                      <p:to x="100000" y="100000"/>
                                    </p:animScale>
                                    <p:animScale>
                                      <p:cBhvr>
                                        <p:cTn id="49" dur="26">
                                          <p:stCondLst>
                                            <p:cond delay="1642"/>
                                          </p:stCondLst>
                                        </p:cTn>
                                        <p:tgtEl>
                                          <p:spTgt spid="2">
                                            <p:txEl>
                                              <p:pRg st="10" end="10"/>
                                            </p:txEl>
                                          </p:spTgt>
                                        </p:tgtEl>
                                      </p:cBhvr>
                                      <p:to x="100000" y="90000"/>
                                    </p:animScale>
                                    <p:animScale>
                                      <p:cBhvr>
                                        <p:cTn id="50" dur="166" decel="50000">
                                          <p:stCondLst>
                                            <p:cond delay="1668"/>
                                          </p:stCondLst>
                                        </p:cTn>
                                        <p:tgtEl>
                                          <p:spTgt spid="2">
                                            <p:txEl>
                                              <p:pRg st="10" end="10"/>
                                            </p:txEl>
                                          </p:spTgt>
                                        </p:tgtEl>
                                      </p:cBhvr>
                                      <p:to x="100000" y="100000"/>
                                    </p:animScale>
                                    <p:animScale>
                                      <p:cBhvr>
                                        <p:cTn id="51" dur="26">
                                          <p:stCondLst>
                                            <p:cond delay="1808"/>
                                          </p:stCondLst>
                                        </p:cTn>
                                        <p:tgtEl>
                                          <p:spTgt spid="2">
                                            <p:txEl>
                                              <p:pRg st="10" end="10"/>
                                            </p:txEl>
                                          </p:spTgt>
                                        </p:tgtEl>
                                      </p:cBhvr>
                                      <p:to x="100000" y="95000"/>
                                    </p:animScale>
                                    <p:animScale>
                                      <p:cBhvr>
                                        <p:cTn id="52" dur="166" decel="50000">
                                          <p:stCondLst>
                                            <p:cond delay="1834"/>
                                          </p:stCondLst>
                                        </p:cTn>
                                        <p:tgtEl>
                                          <p:spTgt spid="2">
                                            <p:txEl>
                                              <p:pRg st="10" end="10"/>
                                            </p:txEl>
                                          </p:spTgt>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nodeType="clickEffect">
                                  <p:stCondLst>
                                    <p:cond delay="0"/>
                                  </p:stCondLst>
                                  <p:childTnLst>
                                    <p:set>
                                      <p:cBhvr>
                                        <p:cTn id="56" dur="1" fill="hold">
                                          <p:stCondLst>
                                            <p:cond delay="0"/>
                                          </p:stCondLst>
                                        </p:cTn>
                                        <p:tgtEl>
                                          <p:spTgt spid="2">
                                            <p:txEl>
                                              <p:pRg st="11" end="11"/>
                                            </p:txEl>
                                          </p:spTgt>
                                        </p:tgtEl>
                                        <p:attrNameLst>
                                          <p:attrName>style.visibility</p:attrName>
                                        </p:attrNameLst>
                                      </p:cBhvr>
                                      <p:to>
                                        <p:strVal val="visible"/>
                                      </p:to>
                                    </p:set>
                                    <p:animEffect transition="in" filter="wipe(down)">
                                      <p:cBhvr>
                                        <p:cTn id="57" dur="580">
                                          <p:stCondLst>
                                            <p:cond delay="0"/>
                                          </p:stCondLst>
                                        </p:cTn>
                                        <p:tgtEl>
                                          <p:spTgt spid="2">
                                            <p:txEl>
                                              <p:pRg st="11" end="11"/>
                                            </p:txEl>
                                          </p:spTgt>
                                        </p:tgtEl>
                                      </p:cBhvr>
                                    </p:animEffect>
                                    <p:anim calcmode="lin" valueType="num">
                                      <p:cBhvr>
                                        <p:cTn id="58" dur="1822" tmFilter="0,0; 0.14,0.36; 0.43,0.73; 0.71,0.91; 1.0,1.0">
                                          <p:stCondLst>
                                            <p:cond delay="0"/>
                                          </p:stCondLst>
                                        </p:cTn>
                                        <p:tgtEl>
                                          <p:spTgt spid="2">
                                            <p:txEl>
                                              <p:pRg st="11" end="11"/>
                                            </p:txEl>
                                          </p:spTgt>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2">
                                            <p:txEl>
                                              <p:pRg st="11" end="11"/>
                                            </p:txEl>
                                          </p:spTgt>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2">
                                            <p:txEl>
                                              <p:pRg st="11" end="11"/>
                                            </p:txEl>
                                          </p:spTgt>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2">
                                            <p:txEl>
                                              <p:pRg st="11" end="11"/>
                                            </p:txEl>
                                          </p:spTgt>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2">
                                            <p:txEl>
                                              <p:pRg st="11" end="11"/>
                                            </p:txEl>
                                          </p:spTgt>
                                        </p:tgtEl>
                                        <p:attrNameLst>
                                          <p:attrName>ppt_y</p:attrName>
                                        </p:attrNameLst>
                                      </p:cBhvr>
                                      <p:tavLst>
                                        <p:tav tm="0" fmla="#ppt_y-sin(pi*$)/81">
                                          <p:val>
                                            <p:fltVal val="0"/>
                                          </p:val>
                                        </p:tav>
                                        <p:tav tm="100000">
                                          <p:val>
                                            <p:fltVal val="1"/>
                                          </p:val>
                                        </p:tav>
                                      </p:tavLst>
                                    </p:anim>
                                    <p:animScale>
                                      <p:cBhvr>
                                        <p:cTn id="63" dur="26">
                                          <p:stCondLst>
                                            <p:cond delay="650"/>
                                          </p:stCondLst>
                                        </p:cTn>
                                        <p:tgtEl>
                                          <p:spTgt spid="2">
                                            <p:txEl>
                                              <p:pRg st="11" end="11"/>
                                            </p:txEl>
                                          </p:spTgt>
                                        </p:tgtEl>
                                      </p:cBhvr>
                                      <p:to x="100000" y="60000"/>
                                    </p:animScale>
                                    <p:animScale>
                                      <p:cBhvr>
                                        <p:cTn id="64" dur="166" decel="50000">
                                          <p:stCondLst>
                                            <p:cond delay="676"/>
                                          </p:stCondLst>
                                        </p:cTn>
                                        <p:tgtEl>
                                          <p:spTgt spid="2">
                                            <p:txEl>
                                              <p:pRg st="11" end="11"/>
                                            </p:txEl>
                                          </p:spTgt>
                                        </p:tgtEl>
                                      </p:cBhvr>
                                      <p:to x="100000" y="100000"/>
                                    </p:animScale>
                                    <p:animScale>
                                      <p:cBhvr>
                                        <p:cTn id="65" dur="26">
                                          <p:stCondLst>
                                            <p:cond delay="1312"/>
                                          </p:stCondLst>
                                        </p:cTn>
                                        <p:tgtEl>
                                          <p:spTgt spid="2">
                                            <p:txEl>
                                              <p:pRg st="11" end="11"/>
                                            </p:txEl>
                                          </p:spTgt>
                                        </p:tgtEl>
                                      </p:cBhvr>
                                      <p:to x="100000" y="80000"/>
                                    </p:animScale>
                                    <p:animScale>
                                      <p:cBhvr>
                                        <p:cTn id="66" dur="166" decel="50000">
                                          <p:stCondLst>
                                            <p:cond delay="1338"/>
                                          </p:stCondLst>
                                        </p:cTn>
                                        <p:tgtEl>
                                          <p:spTgt spid="2">
                                            <p:txEl>
                                              <p:pRg st="11" end="11"/>
                                            </p:txEl>
                                          </p:spTgt>
                                        </p:tgtEl>
                                      </p:cBhvr>
                                      <p:to x="100000" y="100000"/>
                                    </p:animScale>
                                    <p:animScale>
                                      <p:cBhvr>
                                        <p:cTn id="67" dur="26">
                                          <p:stCondLst>
                                            <p:cond delay="1642"/>
                                          </p:stCondLst>
                                        </p:cTn>
                                        <p:tgtEl>
                                          <p:spTgt spid="2">
                                            <p:txEl>
                                              <p:pRg st="11" end="11"/>
                                            </p:txEl>
                                          </p:spTgt>
                                        </p:tgtEl>
                                      </p:cBhvr>
                                      <p:to x="100000" y="90000"/>
                                    </p:animScale>
                                    <p:animScale>
                                      <p:cBhvr>
                                        <p:cTn id="68" dur="166" decel="50000">
                                          <p:stCondLst>
                                            <p:cond delay="1668"/>
                                          </p:stCondLst>
                                        </p:cTn>
                                        <p:tgtEl>
                                          <p:spTgt spid="2">
                                            <p:txEl>
                                              <p:pRg st="11" end="11"/>
                                            </p:txEl>
                                          </p:spTgt>
                                        </p:tgtEl>
                                      </p:cBhvr>
                                      <p:to x="100000" y="100000"/>
                                    </p:animScale>
                                    <p:animScale>
                                      <p:cBhvr>
                                        <p:cTn id="69" dur="26">
                                          <p:stCondLst>
                                            <p:cond delay="1808"/>
                                          </p:stCondLst>
                                        </p:cTn>
                                        <p:tgtEl>
                                          <p:spTgt spid="2">
                                            <p:txEl>
                                              <p:pRg st="11" end="11"/>
                                            </p:txEl>
                                          </p:spTgt>
                                        </p:tgtEl>
                                      </p:cBhvr>
                                      <p:to x="100000" y="95000"/>
                                    </p:animScale>
                                    <p:animScale>
                                      <p:cBhvr>
                                        <p:cTn id="70" dur="166" decel="50000">
                                          <p:stCondLst>
                                            <p:cond delay="1834"/>
                                          </p:stCondLst>
                                        </p:cTn>
                                        <p:tgtEl>
                                          <p:spTgt spid="2">
                                            <p:txEl>
                                              <p:pRg st="11" end="1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501411" y="686691"/>
            <a:ext cx="11002442" cy="3145476"/>
          </a:xfrm>
          <a:prstGeom prst="rect">
            <a:avLst/>
          </a:prstGeom>
          <a:noFill/>
        </p:spPr>
        <p:txBody>
          <a:bodyPr wrap="square" rtlCol="0">
            <a:spAutoFit/>
          </a:bodyPr>
          <a:lstStyle/>
          <a:p>
            <a:pPr>
              <a:lnSpc>
                <a:spcPct val="85000"/>
              </a:lnSpc>
              <a:spcBef>
                <a:spcPct val="20000"/>
              </a:spcBef>
              <a:spcAft>
                <a:spcPts val="1200"/>
              </a:spcAft>
              <a:buClr>
                <a:schemeClr val="accent2"/>
              </a:buClr>
            </a:pPr>
            <a:r>
              <a:rPr lang="es-ES_tradnl" b="1" i="1" dirty="0" smtClean="0">
                <a:solidFill>
                  <a:srgbClr val="FF0000"/>
                </a:solidFill>
              </a:rPr>
              <a:t>Sanción a Contratista, por </a:t>
            </a:r>
            <a:r>
              <a:rPr lang="es-ES_tradnl" b="1" i="1" dirty="0">
                <a:solidFill>
                  <a:srgbClr val="FF0000"/>
                </a:solidFill>
              </a:rPr>
              <a:t>mala calificación en la obra ejecutada    </a:t>
            </a:r>
            <a:endParaRPr lang="es-ES_tradnl" b="1" dirty="0">
              <a:solidFill>
                <a:srgbClr val="FF0000"/>
              </a:solidFill>
            </a:endParaRPr>
          </a:p>
          <a:p>
            <a:pPr marL="457200" indent="-457200" algn="just">
              <a:lnSpc>
                <a:spcPct val="85000"/>
              </a:lnSpc>
              <a:spcAft>
                <a:spcPts val="600"/>
              </a:spcAft>
              <a:buFont typeface="+mj-lt"/>
              <a:buAutoNum type="alphaLcPeriod"/>
            </a:pPr>
            <a:r>
              <a:rPr lang="es-ES_tradnl" sz="2000" dirty="0"/>
              <a:t>Nota </a:t>
            </a:r>
            <a:r>
              <a:rPr lang="es-ES_tradnl" sz="2000" b="1" dirty="0">
                <a:solidFill>
                  <a:srgbClr val="FF0000"/>
                </a:solidFill>
              </a:rPr>
              <a:t>&lt;</a:t>
            </a:r>
            <a:r>
              <a:rPr lang="es-ES_tradnl" sz="2000" dirty="0"/>
              <a:t> </a:t>
            </a:r>
            <a:r>
              <a:rPr lang="es-ES_tradnl" sz="2000" dirty="0">
                <a:solidFill>
                  <a:srgbClr val="000099"/>
                </a:solidFill>
                <a:effectLst>
                  <a:outerShdw blurRad="38100" dist="38100" dir="2700000" algn="tl">
                    <a:srgbClr val="000000">
                      <a:alpha val="43137"/>
                    </a:srgbClr>
                  </a:outerShdw>
                </a:effectLst>
              </a:rPr>
              <a:t>4,5</a:t>
            </a:r>
            <a:r>
              <a:rPr lang="es-ES_tradnl" sz="2000" dirty="0"/>
              <a:t> en </a:t>
            </a:r>
            <a:r>
              <a:rPr lang="es-ES_tradnl" sz="2000" u="sng" dirty="0"/>
              <a:t>un contrato</a:t>
            </a:r>
            <a:r>
              <a:rPr lang="es-ES_tradnl" sz="2000" dirty="0"/>
              <a:t>, es rebajado en una categoría en los registros correspondientes.  Si está en </a:t>
            </a:r>
            <a:r>
              <a:rPr lang="es-ES_tradnl" sz="2000" dirty="0" smtClean="0"/>
              <a:t>la última categoría de un registro, es </a:t>
            </a:r>
            <a:r>
              <a:rPr lang="es-ES_tradnl" sz="2000" dirty="0"/>
              <a:t>suspendido por un año en el (los) registro (s) que corresponda.</a:t>
            </a:r>
          </a:p>
          <a:p>
            <a:pPr marL="457200" indent="-457200" algn="just">
              <a:lnSpc>
                <a:spcPct val="85000"/>
              </a:lnSpc>
              <a:spcAft>
                <a:spcPts val="600"/>
              </a:spcAft>
              <a:buFont typeface="+mj-lt"/>
              <a:buAutoNum type="alphaLcPeriod"/>
            </a:pPr>
            <a:r>
              <a:rPr lang="es-ES_tradnl" sz="2000" dirty="0"/>
              <a:t>Dos calificaciones en </a:t>
            </a:r>
            <a:r>
              <a:rPr lang="es-ES_tradnl" sz="2000" u="sng" dirty="0"/>
              <a:t>5 años</a:t>
            </a:r>
            <a:r>
              <a:rPr lang="es-ES_tradnl" sz="2000" dirty="0"/>
              <a:t> con notas </a:t>
            </a:r>
            <a:r>
              <a:rPr lang="es-ES_tradnl" sz="2000" b="1" dirty="0">
                <a:solidFill>
                  <a:srgbClr val="FF0000"/>
                </a:solidFill>
              </a:rPr>
              <a:t>&lt;</a:t>
            </a:r>
            <a:r>
              <a:rPr lang="es-ES_tradnl" sz="2000" dirty="0"/>
              <a:t> </a:t>
            </a:r>
            <a:r>
              <a:rPr lang="es-ES_tradnl" sz="2000" dirty="0">
                <a:solidFill>
                  <a:srgbClr val="000099"/>
                </a:solidFill>
                <a:effectLst>
                  <a:outerShdw blurRad="38100" dist="38100" dir="2700000" algn="tl">
                    <a:srgbClr val="000000">
                      <a:alpha val="43137"/>
                    </a:srgbClr>
                  </a:outerShdw>
                </a:effectLst>
              </a:rPr>
              <a:t>4,5</a:t>
            </a:r>
            <a:r>
              <a:rPr lang="es-ES_tradnl" sz="2000" dirty="0"/>
              <a:t> en contratos que incluyan un mismo registro, es suspendido por dos años de ese registro</a:t>
            </a:r>
            <a:r>
              <a:rPr lang="es-ES_tradnl" sz="2000" dirty="0" smtClean="0"/>
              <a:t>.</a:t>
            </a:r>
          </a:p>
          <a:p>
            <a:pPr marL="457200" indent="-457200" algn="just">
              <a:lnSpc>
                <a:spcPct val="85000"/>
              </a:lnSpc>
              <a:spcAft>
                <a:spcPts val="600"/>
              </a:spcAft>
              <a:buFont typeface="+mj-lt"/>
              <a:buAutoNum type="alphaLcPeriod"/>
            </a:pPr>
            <a:r>
              <a:rPr lang="es-ES_tradnl" sz="2000" dirty="0" smtClean="0"/>
              <a:t>Tres </a:t>
            </a:r>
            <a:r>
              <a:rPr lang="es-ES_tradnl" sz="2000" dirty="0"/>
              <a:t>calificaciones en </a:t>
            </a:r>
            <a:r>
              <a:rPr lang="es-ES_tradnl" sz="2000" u="sng" dirty="0"/>
              <a:t>5 años</a:t>
            </a:r>
            <a:r>
              <a:rPr lang="es-ES_tradnl" sz="2000" dirty="0"/>
              <a:t> con notas </a:t>
            </a:r>
            <a:r>
              <a:rPr lang="es-ES_tradnl" sz="2000" b="1" dirty="0">
                <a:solidFill>
                  <a:srgbClr val="FF0000"/>
                </a:solidFill>
              </a:rPr>
              <a:t>&lt;</a:t>
            </a:r>
            <a:r>
              <a:rPr lang="es-ES_tradnl" sz="2000" dirty="0"/>
              <a:t> </a:t>
            </a:r>
            <a:r>
              <a:rPr lang="es-ES_tradnl" sz="2000" dirty="0">
                <a:solidFill>
                  <a:srgbClr val="000099"/>
                </a:solidFill>
                <a:effectLst>
                  <a:outerShdw blurRad="38100" dist="38100" dir="2700000" algn="tl">
                    <a:srgbClr val="000000">
                      <a:alpha val="43137"/>
                    </a:srgbClr>
                  </a:outerShdw>
                </a:effectLst>
              </a:rPr>
              <a:t>4,5</a:t>
            </a:r>
            <a:r>
              <a:rPr lang="es-ES_tradnl" sz="2000" dirty="0"/>
              <a:t>, suspendido por </a:t>
            </a:r>
            <a:r>
              <a:rPr lang="es-ES_tradnl" sz="2000" dirty="0" smtClean="0"/>
              <a:t>dos </a:t>
            </a:r>
            <a:r>
              <a:rPr lang="es-ES_tradnl" sz="2000" dirty="0"/>
              <a:t>años del Registro de Obras Mayores o Menores</a:t>
            </a:r>
            <a:r>
              <a:rPr lang="es-ES_tradnl" sz="2000" dirty="0" smtClean="0"/>
              <a:t>.</a:t>
            </a:r>
          </a:p>
          <a:p>
            <a:pPr marL="457200" indent="-457200" algn="just">
              <a:lnSpc>
                <a:spcPct val="85000"/>
              </a:lnSpc>
              <a:buFont typeface="+mj-lt"/>
              <a:buAutoNum type="alphaLcPeriod"/>
            </a:pPr>
            <a:r>
              <a:rPr lang="es-ES_tradnl" sz="2000" dirty="0" smtClean="0"/>
              <a:t>Promedio de </a:t>
            </a:r>
            <a:r>
              <a:rPr lang="es-ES_tradnl" sz="2000" dirty="0"/>
              <a:t>notas </a:t>
            </a:r>
            <a:r>
              <a:rPr lang="es-ES_tradnl" sz="2000" b="1" dirty="0">
                <a:solidFill>
                  <a:srgbClr val="FF0000"/>
                </a:solidFill>
              </a:rPr>
              <a:t>&lt;</a:t>
            </a:r>
            <a:r>
              <a:rPr lang="es-ES_tradnl" sz="2000" dirty="0"/>
              <a:t> </a:t>
            </a:r>
            <a:r>
              <a:rPr lang="es-ES_tradnl" sz="2000" dirty="0">
                <a:solidFill>
                  <a:srgbClr val="000099"/>
                </a:solidFill>
                <a:effectLst>
                  <a:outerShdw blurRad="38100" dist="38100" dir="2700000" algn="tl">
                    <a:srgbClr val="000000">
                      <a:alpha val="43137"/>
                    </a:srgbClr>
                  </a:outerShdw>
                </a:effectLst>
              </a:rPr>
              <a:t>5,5</a:t>
            </a:r>
            <a:r>
              <a:rPr lang="es-ES_tradnl" sz="2000" dirty="0"/>
              <a:t> no puede inscribirse en Registros </a:t>
            </a:r>
            <a:r>
              <a:rPr lang="es-ES_tradnl" sz="2000" dirty="0" smtClean="0"/>
              <a:t>Especiales </a:t>
            </a:r>
            <a:r>
              <a:rPr lang="es-ES_tradnl" sz="2000" dirty="0"/>
              <a:t>ni conformar consorcios.  </a:t>
            </a:r>
            <a:r>
              <a:rPr lang="es-ES_tradnl" sz="2000" dirty="0" smtClean="0"/>
              <a:t> (</a:t>
            </a:r>
            <a:r>
              <a:rPr lang="es-ES_tradnl" sz="2000" dirty="0"/>
              <a:t>Promedio de notas de los </a:t>
            </a:r>
            <a:r>
              <a:rPr lang="es-ES_tradnl" sz="2000" u="sng" dirty="0" smtClean="0"/>
              <a:t>dos </a:t>
            </a:r>
            <a:r>
              <a:rPr lang="es-ES_tradnl" sz="2000" u="sng" dirty="0"/>
              <a:t>años</a:t>
            </a:r>
            <a:r>
              <a:rPr lang="es-ES_tradnl" sz="2000" dirty="0"/>
              <a:t> anteriores</a:t>
            </a:r>
            <a:r>
              <a:rPr lang="es-ES_tradnl" sz="2000" dirty="0" smtClean="0"/>
              <a:t>)</a:t>
            </a:r>
            <a:endParaRPr lang="es-CL" dirty="0"/>
          </a:p>
        </p:txBody>
      </p:sp>
      <p:pic>
        <p:nvPicPr>
          <p:cNvPr id="6" name="Imagen 5"/>
          <p:cNvPicPr>
            <a:picLocks noChangeAspect="1"/>
          </p:cNvPicPr>
          <p:nvPr/>
        </p:nvPicPr>
        <p:blipFill>
          <a:blip r:embed="rId2"/>
          <a:stretch>
            <a:fillRect/>
          </a:stretch>
        </p:blipFill>
        <p:spPr>
          <a:xfrm>
            <a:off x="9025588" y="-2100"/>
            <a:ext cx="1389071" cy="1078573"/>
          </a:xfrm>
          <a:prstGeom prst="rect">
            <a:avLst/>
          </a:prstGeom>
        </p:spPr>
      </p:pic>
      <p:sp>
        <p:nvSpPr>
          <p:cNvPr id="7" name="CuadroTexto 6"/>
          <p:cNvSpPr txBox="1"/>
          <p:nvPr/>
        </p:nvSpPr>
        <p:spPr>
          <a:xfrm>
            <a:off x="801189" y="3832167"/>
            <a:ext cx="10702664" cy="2631490"/>
          </a:xfrm>
          <a:prstGeom prst="rect">
            <a:avLst/>
          </a:prstGeom>
          <a:noFill/>
        </p:spPr>
        <p:txBody>
          <a:bodyPr wrap="square" rtlCol="0">
            <a:spAutoFit/>
          </a:bodyPr>
          <a:lstStyle/>
          <a:p>
            <a:pPr algn="just"/>
            <a:r>
              <a:rPr lang="es-MX" sz="2000" b="1" dirty="0"/>
              <a:t>En todos los casos de suspensión automática que se prolongue por un plazo superior a un año</a:t>
            </a:r>
            <a:r>
              <a:rPr lang="es-MX" sz="2000" dirty="0"/>
              <a:t>, una vez superada la causal de suspensión, el contratista podrá solicitar que se le considere con su inscripción vigente, para lo que deberá actualizar toda la información requerida normalmente por el Registro. Si el plazo de suspensión automática es menor, sólo deberá informar si hay cambios en su situación como empresa, que tengan efecto en su inscripción, en lo relativo a los registros y sus </a:t>
            </a:r>
            <a:r>
              <a:rPr lang="es-CL" sz="2000" dirty="0"/>
              <a:t>respectivas categorías.</a:t>
            </a:r>
          </a:p>
          <a:p>
            <a:pPr algn="just">
              <a:spcBef>
                <a:spcPts val="600"/>
              </a:spcBef>
            </a:pPr>
            <a:r>
              <a:rPr lang="es-MX" sz="2000" dirty="0"/>
              <a:t>La reincorporación de un contratista una vez cumplido el plazo establecido, está condicionada a que éste nada adeude al Fisco con motivo de los contratos celebrados con </a:t>
            </a:r>
            <a:r>
              <a:rPr lang="es-CL" sz="2000" dirty="0"/>
              <a:t>el Ministerio.</a:t>
            </a:r>
          </a:p>
        </p:txBody>
      </p:sp>
    </p:spTree>
    <p:extLst>
      <p:ext uri="{BB962C8B-B14F-4D97-AF65-F5344CB8AC3E}">
        <p14:creationId xmlns:p14="http://schemas.microsoft.com/office/powerpoint/2010/main" val="270775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1000"/>
                                        <p:tgtEl>
                                          <p:spTgt spid="2">
                                            <p:txEl>
                                              <p:pRg st="1" end="1"/>
                                            </p:txEl>
                                          </p:spTgt>
                                        </p:tgtEl>
                                      </p:cBhvr>
                                    </p:animEffect>
                                    <p:anim calcmode="lin" valueType="num">
                                      <p:cBhvr>
                                        <p:cTn id="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barn(inVertical)">
                                      <p:cBhvr>
                                        <p:cTn id="14" dur="500"/>
                                        <p:tgtEl>
                                          <p:spTgt spid="2">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down)">
                                      <p:cBhvr>
                                        <p:cTn id="19" dur="580">
                                          <p:stCondLst>
                                            <p:cond delay="0"/>
                                          </p:stCondLst>
                                        </p:cTn>
                                        <p:tgtEl>
                                          <p:spTgt spid="2">
                                            <p:txEl>
                                              <p:pRg st="3" end="3"/>
                                            </p:txEl>
                                          </p:spTgt>
                                        </p:tgtEl>
                                      </p:cBhvr>
                                    </p:animEffect>
                                    <p:anim calcmode="lin" valueType="num">
                                      <p:cBhvr>
                                        <p:cTn id="20" dur="1822" tmFilter="0,0; 0.14,0.36; 0.43,0.73; 0.71,0.91; 1.0,1.0">
                                          <p:stCondLst>
                                            <p:cond delay="0"/>
                                          </p:stCondLst>
                                        </p:cTn>
                                        <p:tgtEl>
                                          <p:spTgt spid="2">
                                            <p:txEl>
                                              <p:pRg st="3" end="3"/>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2">
                                            <p:txEl>
                                              <p:pRg st="3" end="3"/>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2">
                                            <p:txEl>
                                              <p:pRg st="3" end="3"/>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2">
                                            <p:txEl>
                                              <p:pRg st="3" end="3"/>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2">
                                            <p:txEl>
                                              <p:pRg st="3" end="3"/>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2">
                                            <p:txEl>
                                              <p:pRg st="3" end="3"/>
                                            </p:txEl>
                                          </p:spTgt>
                                        </p:tgtEl>
                                      </p:cBhvr>
                                      <p:to x="100000" y="60000"/>
                                    </p:animScale>
                                    <p:animScale>
                                      <p:cBhvr>
                                        <p:cTn id="26" dur="166" decel="50000">
                                          <p:stCondLst>
                                            <p:cond delay="676"/>
                                          </p:stCondLst>
                                        </p:cTn>
                                        <p:tgtEl>
                                          <p:spTgt spid="2">
                                            <p:txEl>
                                              <p:pRg st="3" end="3"/>
                                            </p:txEl>
                                          </p:spTgt>
                                        </p:tgtEl>
                                      </p:cBhvr>
                                      <p:to x="100000" y="100000"/>
                                    </p:animScale>
                                    <p:animScale>
                                      <p:cBhvr>
                                        <p:cTn id="27" dur="26">
                                          <p:stCondLst>
                                            <p:cond delay="1312"/>
                                          </p:stCondLst>
                                        </p:cTn>
                                        <p:tgtEl>
                                          <p:spTgt spid="2">
                                            <p:txEl>
                                              <p:pRg st="3" end="3"/>
                                            </p:txEl>
                                          </p:spTgt>
                                        </p:tgtEl>
                                      </p:cBhvr>
                                      <p:to x="100000" y="80000"/>
                                    </p:animScale>
                                    <p:animScale>
                                      <p:cBhvr>
                                        <p:cTn id="28" dur="166" decel="50000">
                                          <p:stCondLst>
                                            <p:cond delay="1338"/>
                                          </p:stCondLst>
                                        </p:cTn>
                                        <p:tgtEl>
                                          <p:spTgt spid="2">
                                            <p:txEl>
                                              <p:pRg st="3" end="3"/>
                                            </p:txEl>
                                          </p:spTgt>
                                        </p:tgtEl>
                                      </p:cBhvr>
                                      <p:to x="100000" y="100000"/>
                                    </p:animScale>
                                    <p:animScale>
                                      <p:cBhvr>
                                        <p:cTn id="29" dur="26">
                                          <p:stCondLst>
                                            <p:cond delay="1642"/>
                                          </p:stCondLst>
                                        </p:cTn>
                                        <p:tgtEl>
                                          <p:spTgt spid="2">
                                            <p:txEl>
                                              <p:pRg st="3" end="3"/>
                                            </p:txEl>
                                          </p:spTgt>
                                        </p:tgtEl>
                                      </p:cBhvr>
                                      <p:to x="100000" y="90000"/>
                                    </p:animScale>
                                    <p:animScale>
                                      <p:cBhvr>
                                        <p:cTn id="30" dur="166" decel="50000">
                                          <p:stCondLst>
                                            <p:cond delay="1668"/>
                                          </p:stCondLst>
                                        </p:cTn>
                                        <p:tgtEl>
                                          <p:spTgt spid="2">
                                            <p:txEl>
                                              <p:pRg st="3" end="3"/>
                                            </p:txEl>
                                          </p:spTgt>
                                        </p:tgtEl>
                                      </p:cBhvr>
                                      <p:to x="100000" y="100000"/>
                                    </p:animScale>
                                    <p:animScale>
                                      <p:cBhvr>
                                        <p:cTn id="31" dur="26">
                                          <p:stCondLst>
                                            <p:cond delay="1808"/>
                                          </p:stCondLst>
                                        </p:cTn>
                                        <p:tgtEl>
                                          <p:spTgt spid="2">
                                            <p:txEl>
                                              <p:pRg st="3" end="3"/>
                                            </p:txEl>
                                          </p:spTgt>
                                        </p:tgtEl>
                                      </p:cBhvr>
                                      <p:to x="100000" y="95000"/>
                                    </p:animScale>
                                    <p:animScale>
                                      <p:cBhvr>
                                        <p:cTn id="32" dur="166" decel="50000">
                                          <p:stCondLst>
                                            <p:cond delay="1834"/>
                                          </p:stCondLst>
                                        </p:cTn>
                                        <p:tgtEl>
                                          <p:spTgt spid="2">
                                            <p:txEl>
                                              <p:pRg st="3" end="3"/>
                                            </p:txEl>
                                          </p:spTgt>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circle(in)">
                                      <p:cBhvr>
                                        <p:cTn id="37" dur="20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Effect transition="in" filter="fade">
                                      <p:cBhvr>
                                        <p:cTn id="42" dur="1000"/>
                                        <p:tgtEl>
                                          <p:spTgt spid="7">
                                            <p:txEl>
                                              <p:pRg st="0" end="0"/>
                                            </p:txEl>
                                          </p:spTgt>
                                        </p:tgtEl>
                                      </p:cBhvr>
                                    </p:animEffect>
                                    <p:anim calcmode="lin" valueType="num">
                                      <p:cBhvr>
                                        <p:cTn id="4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nodeType="clickEffect">
                                  <p:stCondLst>
                                    <p:cond delay="0"/>
                                  </p:stCondLst>
                                  <p:childTnLst>
                                    <p:set>
                                      <p:cBhvr>
                                        <p:cTn id="48" dur="1" fill="hold">
                                          <p:stCondLst>
                                            <p:cond delay="0"/>
                                          </p:stCondLst>
                                        </p:cTn>
                                        <p:tgtEl>
                                          <p:spTgt spid="7">
                                            <p:txEl>
                                              <p:pRg st="1" end="1"/>
                                            </p:txEl>
                                          </p:spTgt>
                                        </p:tgtEl>
                                        <p:attrNameLst>
                                          <p:attrName>style.visibility</p:attrName>
                                        </p:attrNameLst>
                                      </p:cBhvr>
                                      <p:to>
                                        <p:strVal val="visible"/>
                                      </p:to>
                                    </p:set>
                                    <p:animEffect transition="in" filter="wipe(down)">
                                      <p:cBhvr>
                                        <p:cTn id="49" dur="580">
                                          <p:stCondLst>
                                            <p:cond delay="0"/>
                                          </p:stCondLst>
                                        </p:cTn>
                                        <p:tgtEl>
                                          <p:spTgt spid="7">
                                            <p:txEl>
                                              <p:pRg st="1" end="1"/>
                                            </p:txEl>
                                          </p:spTgt>
                                        </p:tgtEl>
                                      </p:cBhvr>
                                    </p:animEffect>
                                    <p:anim calcmode="lin" valueType="num">
                                      <p:cBhvr>
                                        <p:cTn id="50" dur="1822" tmFilter="0,0; 0.14,0.36; 0.43,0.73; 0.71,0.91; 1.0,1.0">
                                          <p:stCondLst>
                                            <p:cond delay="0"/>
                                          </p:stCondLst>
                                        </p:cTn>
                                        <p:tgtEl>
                                          <p:spTgt spid="7">
                                            <p:txEl>
                                              <p:pRg st="1" end="1"/>
                                            </p:txEl>
                                          </p:spTgt>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7">
                                            <p:txEl>
                                              <p:pRg st="1" end="1"/>
                                            </p:txEl>
                                          </p:spTgt>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7">
                                            <p:txEl>
                                              <p:pRg st="1" end="1"/>
                                            </p:txEl>
                                          </p:spTgt>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7">
                                            <p:txEl>
                                              <p:pRg st="1" end="1"/>
                                            </p:txEl>
                                          </p:spTgt>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7">
                                            <p:txEl>
                                              <p:pRg st="1" end="1"/>
                                            </p:txEl>
                                          </p:spTgt>
                                        </p:tgtEl>
                                        <p:attrNameLst>
                                          <p:attrName>ppt_y</p:attrName>
                                        </p:attrNameLst>
                                      </p:cBhvr>
                                      <p:tavLst>
                                        <p:tav tm="0" fmla="#ppt_y-sin(pi*$)/81">
                                          <p:val>
                                            <p:fltVal val="0"/>
                                          </p:val>
                                        </p:tav>
                                        <p:tav tm="100000">
                                          <p:val>
                                            <p:fltVal val="1"/>
                                          </p:val>
                                        </p:tav>
                                      </p:tavLst>
                                    </p:anim>
                                    <p:animScale>
                                      <p:cBhvr>
                                        <p:cTn id="55" dur="26">
                                          <p:stCondLst>
                                            <p:cond delay="650"/>
                                          </p:stCondLst>
                                        </p:cTn>
                                        <p:tgtEl>
                                          <p:spTgt spid="7">
                                            <p:txEl>
                                              <p:pRg st="1" end="1"/>
                                            </p:txEl>
                                          </p:spTgt>
                                        </p:tgtEl>
                                      </p:cBhvr>
                                      <p:to x="100000" y="60000"/>
                                    </p:animScale>
                                    <p:animScale>
                                      <p:cBhvr>
                                        <p:cTn id="56" dur="166" decel="50000">
                                          <p:stCondLst>
                                            <p:cond delay="676"/>
                                          </p:stCondLst>
                                        </p:cTn>
                                        <p:tgtEl>
                                          <p:spTgt spid="7">
                                            <p:txEl>
                                              <p:pRg st="1" end="1"/>
                                            </p:txEl>
                                          </p:spTgt>
                                        </p:tgtEl>
                                      </p:cBhvr>
                                      <p:to x="100000" y="100000"/>
                                    </p:animScale>
                                    <p:animScale>
                                      <p:cBhvr>
                                        <p:cTn id="57" dur="26">
                                          <p:stCondLst>
                                            <p:cond delay="1312"/>
                                          </p:stCondLst>
                                        </p:cTn>
                                        <p:tgtEl>
                                          <p:spTgt spid="7">
                                            <p:txEl>
                                              <p:pRg st="1" end="1"/>
                                            </p:txEl>
                                          </p:spTgt>
                                        </p:tgtEl>
                                      </p:cBhvr>
                                      <p:to x="100000" y="80000"/>
                                    </p:animScale>
                                    <p:animScale>
                                      <p:cBhvr>
                                        <p:cTn id="58" dur="166" decel="50000">
                                          <p:stCondLst>
                                            <p:cond delay="1338"/>
                                          </p:stCondLst>
                                        </p:cTn>
                                        <p:tgtEl>
                                          <p:spTgt spid="7">
                                            <p:txEl>
                                              <p:pRg st="1" end="1"/>
                                            </p:txEl>
                                          </p:spTgt>
                                        </p:tgtEl>
                                      </p:cBhvr>
                                      <p:to x="100000" y="100000"/>
                                    </p:animScale>
                                    <p:animScale>
                                      <p:cBhvr>
                                        <p:cTn id="59" dur="26">
                                          <p:stCondLst>
                                            <p:cond delay="1642"/>
                                          </p:stCondLst>
                                        </p:cTn>
                                        <p:tgtEl>
                                          <p:spTgt spid="7">
                                            <p:txEl>
                                              <p:pRg st="1" end="1"/>
                                            </p:txEl>
                                          </p:spTgt>
                                        </p:tgtEl>
                                      </p:cBhvr>
                                      <p:to x="100000" y="90000"/>
                                    </p:animScale>
                                    <p:animScale>
                                      <p:cBhvr>
                                        <p:cTn id="60" dur="166" decel="50000">
                                          <p:stCondLst>
                                            <p:cond delay="1668"/>
                                          </p:stCondLst>
                                        </p:cTn>
                                        <p:tgtEl>
                                          <p:spTgt spid="7">
                                            <p:txEl>
                                              <p:pRg st="1" end="1"/>
                                            </p:txEl>
                                          </p:spTgt>
                                        </p:tgtEl>
                                      </p:cBhvr>
                                      <p:to x="100000" y="100000"/>
                                    </p:animScale>
                                    <p:animScale>
                                      <p:cBhvr>
                                        <p:cTn id="61" dur="26">
                                          <p:stCondLst>
                                            <p:cond delay="1808"/>
                                          </p:stCondLst>
                                        </p:cTn>
                                        <p:tgtEl>
                                          <p:spTgt spid="7">
                                            <p:txEl>
                                              <p:pRg st="1" end="1"/>
                                            </p:txEl>
                                          </p:spTgt>
                                        </p:tgtEl>
                                      </p:cBhvr>
                                      <p:to x="100000" y="95000"/>
                                    </p:animScale>
                                    <p:animScale>
                                      <p:cBhvr>
                                        <p:cTn id="62" dur="166" decel="50000">
                                          <p:stCondLst>
                                            <p:cond delay="1834"/>
                                          </p:stCondLst>
                                        </p:cTn>
                                        <p:tgtEl>
                                          <p:spTgt spid="7">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30335</TotalTime>
  <Words>3483</Words>
  <Application>Microsoft Office PowerPoint</Application>
  <PresentationFormat>Personalizado</PresentationFormat>
  <Paragraphs>197</Paragraphs>
  <Slides>25</Slides>
  <Notes>2</Notes>
  <HiddenSlides>0</HiddenSlides>
  <MMClips>0</MMClips>
  <ScaleCrop>false</ScaleCrop>
  <HeadingPairs>
    <vt:vector size="6" baseType="variant">
      <vt:variant>
        <vt:lpstr>Fuentes usadas</vt:lpstr>
      </vt:variant>
      <vt:variant>
        <vt:i4>7</vt:i4>
      </vt:variant>
      <vt:variant>
        <vt:lpstr>Tema</vt:lpstr>
      </vt:variant>
      <vt:variant>
        <vt:i4>3</vt:i4>
      </vt:variant>
      <vt:variant>
        <vt:lpstr>Títulos de diapositiva</vt:lpstr>
      </vt:variant>
      <vt:variant>
        <vt:i4>25</vt:i4>
      </vt:variant>
    </vt:vector>
  </HeadingPairs>
  <TitlesOfParts>
    <vt:vector size="35" baseType="lpstr">
      <vt:lpstr>Arial</vt:lpstr>
      <vt:lpstr>Calibri</vt:lpstr>
      <vt:lpstr>Calibri Light</vt:lpstr>
      <vt:lpstr>Segoe UI</vt:lpstr>
      <vt:lpstr>Verdana</vt:lpstr>
      <vt:lpstr>Wingdings</vt:lpstr>
      <vt:lpstr>ヒラギノ角ゴ Pro W3</vt:lpstr>
      <vt:lpstr>Tema de Office</vt:lpstr>
      <vt:lpstr>Simple Light</vt:lpstr>
      <vt:lpstr>1_Simple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SECOM Digital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Barbara Vallejos</dc:creator>
  <cp:lastModifiedBy>James Spencer Olave (SOP)</cp:lastModifiedBy>
  <cp:revision>2568</cp:revision>
  <cp:lastPrinted>2025-07-15T14:36:38Z</cp:lastPrinted>
  <dcterms:created xsi:type="dcterms:W3CDTF">2018-03-14T19:41:34Z</dcterms:created>
  <dcterms:modified xsi:type="dcterms:W3CDTF">2026-08-04T13:34:34Z</dcterms:modified>
</cp:coreProperties>
</file>